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8" r:id="rId5"/>
    <p:sldMasterId id="214748367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y="5143500" cx="9144000"/>
  <p:notesSz cx="6858000" cy="9144000"/>
  <p:embeddedFontLst>
    <p:embeddedFont>
      <p:font typeface="Sora"/>
      <p:regular r:id="rId32"/>
      <p:bold r:id="rId33"/>
    </p:embeddedFont>
    <p:embeddedFont>
      <p:font typeface="Open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E043C61-6496-4C8C-9377-E81A2A09A0EE}">
  <a:tblStyle styleId="{6E043C61-6496-4C8C-9377-E81A2A09A0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753A187-958C-41DD-87AF-7A9605FE0C2A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font" Target="fonts/Sora-bold.fntdata"/><Relationship Id="rId10" Type="http://schemas.openxmlformats.org/officeDocument/2006/relationships/slide" Target="slides/slide3.xml"/><Relationship Id="rId32" Type="http://schemas.openxmlformats.org/officeDocument/2006/relationships/font" Target="fonts/Sora-regular.fntdata"/><Relationship Id="rId13" Type="http://schemas.openxmlformats.org/officeDocument/2006/relationships/slide" Target="slides/slide6.xml"/><Relationship Id="rId35" Type="http://schemas.openxmlformats.org/officeDocument/2006/relationships/font" Target="fonts/OpenSans-bold.fntdata"/><Relationship Id="rId12" Type="http://schemas.openxmlformats.org/officeDocument/2006/relationships/slide" Target="slides/slide5.xml"/><Relationship Id="rId34" Type="http://schemas.openxmlformats.org/officeDocument/2006/relationships/font" Target="fonts/OpenSans-regular.fntdata"/><Relationship Id="rId15" Type="http://schemas.openxmlformats.org/officeDocument/2006/relationships/slide" Target="slides/slide8.xml"/><Relationship Id="rId37" Type="http://schemas.openxmlformats.org/officeDocument/2006/relationships/font" Target="fonts/OpenSans-boldItalic.fntdata"/><Relationship Id="rId14" Type="http://schemas.openxmlformats.org/officeDocument/2006/relationships/slide" Target="slides/slide7.xml"/><Relationship Id="rId36" Type="http://schemas.openxmlformats.org/officeDocument/2006/relationships/font" Target="fonts/OpenSans-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34d7fa81336_2_6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7" name="Google Shape;747;g34d7fa81336_2_6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g34d7fa81336_7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0" name="Google Shape;1240;g34d7fa81336_7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34dc06531e9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9" name="Google Shape;1249;g34dc06531e9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5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g34dfd0cf69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7" name="Google Shape;1257;g34dfd0cf69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34e1166d3b3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3" name="Google Shape;1263;g34e1166d3b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34dc06531e9_0_8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9" name="Google Shape;1269;g34dc06531e9_0_8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g34d9b5e3abb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3" name="Google Shape;1293;g34d9b5e3abb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34dc06531e9_0_1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6" name="Google Shape;1306;g34dc06531e9_0_1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Open Sans"/>
              <a:buChar char="●"/>
            </a:pPr>
            <a:r>
              <a:rPr lang="en" sz="2000">
                <a:solidFill>
                  <a:srgbClr val="191919"/>
                </a:solidFill>
              </a:rPr>
              <a:t>Multi-Factor Authentication (MFA): Prevents unauthorized access</a:t>
            </a:r>
            <a:endParaRPr sz="1800">
              <a:solidFill>
                <a:srgbClr val="19191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rPr>
              <a:t>Phase-by-phase rollout aligned to comfort levels.</a:t>
            </a:r>
            <a:br>
              <a:rPr lang="en" sz="1800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800">
              <a:solidFill>
                <a:srgbClr val="19191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191919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rPr>
              <a:t>Digital learning hub + training modules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4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34d7fa81336_7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6" name="Google Shape;1316;g34d7fa81336_7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191919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rPr>
              <a:t>Phase-by-phase rollout aligned to comfort levels.</a:t>
            </a:r>
            <a:br>
              <a:rPr lang="en" sz="1800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800">
              <a:solidFill>
                <a:srgbClr val="19191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191919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rPr>
              <a:t>Digital learning hub + training modules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g34dc06531e9_0_10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7" name="Google Shape;1327;g34dc06531e9_0_10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34d7fa81336_2_18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1" name="Google Shape;1361;g34d7fa81336_2_18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34dc06531e9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34dc06531e9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5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g34dc06531e9_0_1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7" name="Google Shape;1367;g34dc06531e9_0_1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g34d7fa81336_2_18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0" name="Google Shape;1390;g34d7fa81336_2_18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6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g34e1166d3b3_3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8" name="Google Shape;1398;g34e1166d3b3_3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Supports growth to $72M through scalable digital tools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34dbb9aee71_1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34dbb9aee71_1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g34e1166d3b3_4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3" name="Google Shape;1413;g34e1166d3b3_4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4d7fa81336_2_1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2" name="Google Shape;772;g34d7fa81336_2_1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34d7fa81336_2_10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2" name="Google Shape;982;g34d7fa81336_2_10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34d7fa81336_2_14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8" name="Google Shape;988;g34d7fa81336_2_14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May not need the explanation in each point. We should just put the bolded parts then explain it when we present.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CRm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Open Sans"/>
              <a:buChar char="●"/>
            </a:pPr>
            <a:r>
              <a:rPr b="1"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Boost Sales by 29%</a:t>
            </a: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CRM streamlines lead nurturing and sales automation.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Open Sans"/>
              <a:buChar char="●"/>
            </a:pPr>
            <a:r>
              <a:rPr b="1"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Increase Retention by 15%</a:t>
            </a: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AI-enhanced CRM deepens customer relationships.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b="1"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10–15% Productivity Boost</a:t>
            </a: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with AI-powered assistance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b="1"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89% Staff Satisfaction</a:t>
            </a: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with automated tools and task management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ims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Open Sans"/>
              <a:buChar char="●"/>
            </a:pPr>
            <a:r>
              <a:rPr b="1"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Save 30% Time</a:t>
            </a: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Automated inventory tracking cuts ordering and tracking time for managers.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Sora"/>
              <a:buChar char="●"/>
            </a:pPr>
            <a:r>
              <a:rPr b="1"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Improve Forecasts by 40%</a:t>
            </a: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AI-based IMS boosts demand prediction accuracy.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Sora"/>
              <a:buChar char="●"/>
            </a:pPr>
            <a:r>
              <a:rPr b="1"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Reduce Errors by 66%–97%</a:t>
            </a: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Automation cuts human mistakes.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34d7fa81336_2_15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9" name="Google Shape;999;g34d7fa81336_2_15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May not need the explanation in each point. We should just put the bolded parts then explain it when we present.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QB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Open Sans"/>
              <a:buChar char="●"/>
            </a:pPr>
            <a:r>
              <a:rPr b="1"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Saves 20+ hrs/week</a:t>
            </a: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on manual finance tasks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b="1"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Improves accuracy</a:t>
            </a: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with automation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1" lang="en">
                <a:solidFill>
                  <a:schemeClr val="dk1"/>
                </a:solidFill>
              </a:rPr>
              <a:t>Accurate Job Costing</a:t>
            </a:r>
            <a:r>
              <a:rPr lang="en">
                <a:solidFill>
                  <a:schemeClr val="dk1"/>
                </a:solidFill>
              </a:rPr>
              <a:t>: Track labor, materials, and overhead in detail</a:t>
            </a:r>
            <a:endParaRPr b="1"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●"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Supports </a:t>
            </a:r>
            <a:r>
              <a:rPr b="1"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Scalable Growth</a:t>
            </a:r>
            <a:endParaRPr b="1"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Service desk Zero trust</a:t>
            </a:r>
            <a:endParaRPr b="1"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300"/>
              <a:buFont typeface="Inter"/>
              <a:buChar char="●"/>
            </a:pPr>
            <a:r>
              <a:rPr b="1" lang="en" sz="1300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rPr>
              <a:t>99% Reduction in Account Compromise Risk: </a:t>
            </a:r>
            <a:r>
              <a:rPr lang="en" sz="1300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rPr>
              <a:t>MFA limits unauthorized access</a:t>
            </a:r>
            <a:endParaRPr sz="1300">
              <a:solidFill>
                <a:srgbClr val="19191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300"/>
              <a:buFont typeface="Inter"/>
              <a:buChar char="●"/>
            </a:pPr>
            <a:r>
              <a:rPr b="1" lang="en" sz="1300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rPr>
              <a:t>59% Fewer Passwords </a:t>
            </a:r>
            <a:r>
              <a:rPr lang="en" sz="1300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rPr>
              <a:t>to remember</a:t>
            </a:r>
            <a:endParaRPr sz="1300">
              <a:solidFill>
                <a:srgbClr val="19191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300"/>
              <a:buFont typeface="Inter"/>
              <a:buChar char="●"/>
            </a:pPr>
            <a:r>
              <a:rPr b="1" lang="en" sz="1300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rPr>
              <a:t>Enhanced Resilience </a:t>
            </a:r>
            <a:r>
              <a:rPr lang="en" sz="1300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rPr>
              <a:t>across departments</a:t>
            </a:r>
            <a:endParaRPr sz="1300">
              <a:solidFill>
                <a:srgbClr val="19191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300"/>
              <a:buFont typeface="Inter"/>
              <a:buChar char="●"/>
            </a:pPr>
            <a:r>
              <a:rPr b="1" lang="en" sz="1300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rPr>
              <a:t>Flexibility: </a:t>
            </a:r>
            <a:r>
              <a:rPr lang="en" sz="1300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rPr>
              <a:t>Allows secure access from anywhere</a:t>
            </a:r>
            <a:endParaRPr sz="1300">
              <a:solidFill>
                <a:srgbClr val="19191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g34d9b5e3abb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0" name="Google Shape;1010;g34d9b5e3abb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May not need the explanation in each point. We should just put the bolded parts then explain it when we present.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b="1"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Increased Data Accuracy &amp; Confidence: </a:t>
            </a: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Reliable data supports smarter decisions.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b="1"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Time Savings: </a:t>
            </a: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Automates reports, saving 256 hours per person annually.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b="1"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Faster Decision-Making: </a:t>
            </a: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AI dashboards speed up insights and actions.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Sora"/>
              <a:buChar char="●"/>
            </a:pPr>
            <a:r>
              <a:rPr b="1"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Boosts HR Productivity: </a:t>
            </a: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Automation improves efficiency and lowers workload by 72%.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b="1"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Higher Engagement, Lower Turnover: </a:t>
            </a: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Onboarding improves 5×; turnover drops by 30%.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b="1"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Supports Revenue Growth: </a:t>
            </a: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Automates HR tasks and enhances compliance &amp; analytics.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b="1"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Reduce Training Effort </a:t>
            </a: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up to 40-60%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34dc06531e9_0_4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1" name="Google Shape;1021;g34dc06531e9_0_4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g34dc108970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1" name="Google Shape;1231;g34dc10897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Outdated Hardware: Especially desktops, laptops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Limited Network/Security: Everything ranging from WiFi, switches, and routers are not business grade or managed.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Lack of Remote Access: No VPN or proper firewall in place to ensure secure remote connectivity.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4"/>
          <p:cNvGrpSpPr/>
          <p:nvPr/>
        </p:nvGrpSpPr>
        <p:grpSpPr>
          <a:xfrm>
            <a:off x="518850" y="392550"/>
            <a:ext cx="8106300" cy="4358400"/>
            <a:chOff x="518850" y="392550"/>
            <a:chExt cx="8106300" cy="4358400"/>
          </a:xfrm>
        </p:grpSpPr>
        <p:grpSp>
          <p:nvGrpSpPr>
            <p:cNvPr id="55" name="Google Shape;55;p14"/>
            <p:cNvGrpSpPr/>
            <p:nvPr/>
          </p:nvGrpSpPr>
          <p:grpSpPr>
            <a:xfrm>
              <a:off x="518850" y="392550"/>
              <a:ext cx="8106300" cy="396000"/>
              <a:chOff x="518850" y="385283"/>
              <a:chExt cx="8106300" cy="396000"/>
            </a:xfrm>
          </p:grpSpPr>
          <p:cxnSp>
            <p:nvCxnSpPr>
              <p:cNvPr id="56" name="Google Shape;56;p14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7" name="Google Shape;57;p14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  <p:cxnSp>
            <p:nvCxnSpPr>
              <p:cNvPr id="58" name="Google Shape;58;p14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</p:grpSp>
        <p:grpSp>
          <p:nvGrpSpPr>
            <p:cNvPr id="59" name="Google Shape;59;p14"/>
            <p:cNvGrpSpPr/>
            <p:nvPr/>
          </p:nvGrpSpPr>
          <p:grpSpPr>
            <a:xfrm rot="10800000">
              <a:off x="518850" y="4354950"/>
              <a:ext cx="8106300" cy="396000"/>
              <a:chOff x="518850" y="385283"/>
              <a:chExt cx="8106300" cy="396000"/>
            </a:xfrm>
          </p:grpSpPr>
          <p:cxnSp>
            <p:nvCxnSpPr>
              <p:cNvPr id="60" name="Google Shape;60;p14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1" name="Google Shape;61;p14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  <p:cxnSp>
            <p:nvCxnSpPr>
              <p:cNvPr id="62" name="Google Shape;62;p14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</p:grpSp>
      </p:grpSp>
      <p:sp>
        <p:nvSpPr>
          <p:cNvPr id="63" name="Google Shape;63;p14"/>
          <p:cNvSpPr txBox="1"/>
          <p:nvPr>
            <p:ph type="ctrTitle"/>
          </p:nvPr>
        </p:nvSpPr>
        <p:spPr>
          <a:xfrm>
            <a:off x="713225" y="1252927"/>
            <a:ext cx="4370100" cy="215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713225" y="3414773"/>
            <a:ext cx="43701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720000" y="1215750"/>
            <a:ext cx="77109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67" name="Google Shape;67;p15"/>
          <p:cNvGrpSpPr/>
          <p:nvPr/>
        </p:nvGrpSpPr>
        <p:grpSpPr>
          <a:xfrm>
            <a:off x="518850" y="392550"/>
            <a:ext cx="8106300" cy="4358400"/>
            <a:chOff x="518850" y="392550"/>
            <a:chExt cx="8106300" cy="4358400"/>
          </a:xfrm>
        </p:grpSpPr>
        <p:grpSp>
          <p:nvGrpSpPr>
            <p:cNvPr id="68" name="Google Shape;68;p15"/>
            <p:cNvGrpSpPr/>
            <p:nvPr/>
          </p:nvGrpSpPr>
          <p:grpSpPr>
            <a:xfrm>
              <a:off x="518850" y="392550"/>
              <a:ext cx="8106300" cy="396000"/>
              <a:chOff x="518850" y="385283"/>
              <a:chExt cx="8106300" cy="396000"/>
            </a:xfrm>
          </p:grpSpPr>
          <p:cxnSp>
            <p:nvCxnSpPr>
              <p:cNvPr id="69" name="Google Shape;69;p15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0" name="Google Shape;70;p15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  <p:cxnSp>
            <p:nvCxnSpPr>
              <p:cNvPr id="71" name="Google Shape;71;p15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</p:grpSp>
        <p:grpSp>
          <p:nvGrpSpPr>
            <p:cNvPr id="72" name="Google Shape;72;p15"/>
            <p:cNvGrpSpPr/>
            <p:nvPr/>
          </p:nvGrpSpPr>
          <p:grpSpPr>
            <a:xfrm rot="10800000">
              <a:off x="518850" y="4354950"/>
              <a:ext cx="8106300" cy="396000"/>
              <a:chOff x="518850" y="385283"/>
              <a:chExt cx="8106300" cy="396000"/>
            </a:xfrm>
          </p:grpSpPr>
          <p:cxnSp>
            <p:nvCxnSpPr>
              <p:cNvPr id="73" name="Google Shape;73;p15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4" name="Google Shape;74;p15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  <p:cxnSp>
            <p:nvCxnSpPr>
              <p:cNvPr id="75" name="Google Shape;75;p15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</p:grpSp>
      </p:grpSp>
      <p:sp>
        <p:nvSpPr>
          <p:cNvPr id="76" name="Google Shape;76;p15"/>
          <p:cNvSpPr txBox="1"/>
          <p:nvPr>
            <p:ph type="title"/>
          </p:nvPr>
        </p:nvSpPr>
        <p:spPr>
          <a:xfrm>
            <a:off x="720000" y="541675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720000" y="1404675"/>
            <a:ext cx="7617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9" name="Google Shape;79;p16"/>
          <p:cNvSpPr txBox="1"/>
          <p:nvPr>
            <p:ph idx="2" type="title"/>
          </p:nvPr>
        </p:nvSpPr>
        <p:spPr>
          <a:xfrm>
            <a:off x="720000" y="3066688"/>
            <a:ext cx="7617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0" name="Google Shape;80;p16"/>
          <p:cNvSpPr txBox="1"/>
          <p:nvPr>
            <p:ph idx="3" type="title"/>
          </p:nvPr>
        </p:nvSpPr>
        <p:spPr>
          <a:xfrm>
            <a:off x="2709178" y="1404675"/>
            <a:ext cx="7617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1" name="Google Shape;81;p16"/>
          <p:cNvSpPr txBox="1"/>
          <p:nvPr>
            <p:ph idx="4" type="title"/>
          </p:nvPr>
        </p:nvSpPr>
        <p:spPr>
          <a:xfrm>
            <a:off x="2709178" y="3066688"/>
            <a:ext cx="7617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2" name="Google Shape;82;p16"/>
          <p:cNvSpPr txBox="1"/>
          <p:nvPr>
            <p:ph idx="5" type="title"/>
          </p:nvPr>
        </p:nvSpPr>
        <p:spPr>
          <a:xfrm>
            <a:off x="4698355" y="1404675"/>
            <a:ext cx="7617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3" name="Google Shape;83;p16"/>
          <p:cNvSpPr txBox="1"/>
          <p:nvPr>
            <p:ph idx="6" type="title"/>
          </p:nvPr>
        </p:nvSpPr>
        <p:spPr>
          <a:xfrm>
            <a:off x="4698355" y="3066688"/>
            <a:ext cx="7617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4" name="Google Shape;84;p16"/>
          <p:cNvSpPr txBox="1"/>
          <p:nvPr>
            <p:ph idx="1" type="subTitle"/>
          </p:nvPr>
        </p:nvSpPr>
        <p:spPr>
          <a:xfrm>
            <a:off x="720000" y="1852268"/>
            <a:ext cx="15939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85" name="Google Shape;85;p16"/>
          <p:cNvSpPr txBox="1"/>
          <p:nvPr>
            <p:ph idx="7" type="subTitle"/>
          </p:nvPr>
        </p:nvSpPr>
        <p:spPr>
          <a:xfrm>
            <a:off x="2709178" y="1852268"/>
            <a:ext cx="15939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86" name="Google Shape;86;p16"/>
          <p:cNvSpPr txBox="1"/>
          <p:nvPr>
            <p:ph idx="8" type="subTitle"/>
          </p:nvPr>
        </p:nvSpPr>
        <p:spPr>
          <a:xfrm>
            <a:off x="4698355" y="1852268"/>
            <a:ext cx="15939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87" name="Google Shape;87;p16"/>
          <p:cNvSpPr txBox="1"/>
          <p:nvPr>
            <p:ph idx="9" type="subTitle"/>
          </p:nvPr>
        </p:nvSpPr>
        <p:spPr>
          <a:xfrm>
            <a:off x="720000" y="3514248"/>
            <a:ext cx="15939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88" name="Google Shape;88;p16"/>
          <p:cNvSpPr txBox="1"/>
          <p:nvPr>
            <p:ph idx="13" type="subTitle"/>
          </p:nvPr>
        </p:nvSpPr>
        <p:spPr>
          <a:xfrm>
            <a:off x="2709178" y="3514248"/>
            <a:ext cx="15939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89" name="Google Shape;89;p16"/>
          <p:cNvSpPr txBox="1"/>
          <p:nvPr>
            <p:ph idx="14" type="subTitle"/>
          </p:nvPr>
        </p:nvSpPr>
        <p:spPr>
          <a:xfrm>
            <a:off x="4698355" y="3514248"/>
            <a:ext cx="15939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grpSp>
        <p:nvGrpSpPr>
          <p:cNvPr id="90" name="Google Shape;90;p16"/>
          <p:cNvGrpSpPr/>
          <p:nvPr/>
        </p:nvGrpSpPr>
        <p:grpSpPr>
          <a:xfrm>
            <a:off x="518850" y="392550"/>
            <a:ext cx="8106300" cy="4358400"/>
            <a:chOff x="518850" y="392550"/>
            <a:chExt cx="8106300" cy="4358400"/>
          </a:xfrm>
        </p:grpSpPr>
        <p:grpSp>
          <p:nvGrpSpPr>
            <p:cNvPr id="91" name="Google Shape;91;p16"/>
            <p:cNvGrpSpPr/>
            <p:nvPr/>
          </p:nvGrpSpPr>
          <p:grpSpPr>
            <a:xfrm>
              <a:off x="518850" y="392550"/>
              <a:ext cx="8106300" cy="396000"/>
              <a:chOff x="518850" y="385283"/>
              <a:chExt cx="8106300" cy="396000"/>
            </a:xfrm>
          </p:grpSpPr>
          <p:cxnSp>
            <p:nvCxnSpPr>
              <p:cNvPr id="92" name="Google Shape;92;p16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3" name="Google Shape;93;p16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  <p:cxnSp>
            <p:nvCxnSpPr>
              <p:cNvPr id="94" name="Google Shape;94;p16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</p:grpSp>
        <p:grpSp>
          <p:nvGrpSpPr>
            <p:cNvPr id="95" name="Google Shape;95;p16"/>
            <p:cNvGrpSpPr/>
            <p:nvPr/>
          </p:nvGrpSpPr>
          <p:grpSpPr>
            <a:xfrm rot="10800000">
              <a:off x="518850" y="4354950"/>
              <a:ext cx="8106300" cy="396000"/>
              <a:chOff x="518850" y="385283"/>
              <a:chExt cx="8106300" cy="396000"/>
            </a:xfrm>
          </p:grpSpPr>
          <p:cxnSp>
            <p:nvCxnSpPr>
              <p:cNvPr id="96" name="Google Shape;96;p16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7" name="Google Shape;97;p16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  <p:cxnSp>
            <p:nvCxnSpPr>
              <p:cNvPr id="98" name="Google Shape;98;p16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</p:grpSp>
      </p:grpSp>
      <p:sp>
        <p:nvSpPr>
          <p:cNvPr id="99" name="Google Shape;99;p16"/>
          <p:cNvSpPr txBox="1"/>
          <p:nvPr>
            <p:ph idx="15" type="title"/>
          </p:nvPr>
        </p:nvSpPr>
        <p:spPr>
          <a:xfrm>
            <a:off x="720000" y="541675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idx="1" type="subTitle"/>
          </p:nvPr>
        </p:nvSpPr>
        <p:spPr>
          <a:xfrm>
            <a:off x="713225" y="1900863"/>
            <a:ext cx="4306500" cy="19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2" name="Google Shape;102;p17"/>
          <p:cNvSpPr txBox="1"/>
          <p:nvPr>
            <p:ph type="title"/>
          </p:nvPr>
        </p:nvSpPr>
        <p:spPr>
          <a:xfrm>
            <a:off x="713225" y="1259938"/>
            <a:ext cx="43065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3" name="Google Shape;103;p17"/>
          <p:cNvSpPr/>
          <p:nvPr>
            <p:ph idx="2" type="pic"/>
          </p:nvPr>
        </p:nvSpPr>
        <p:spPr>
          <a:xfrm>
            <a:off x="5019725" y="965076"/>
            <a:ext cx="2203500" cy="32133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104" name="Google Shape;104;p17"/>
          <p:cNvGrpSpPr/>
          <p:nvPr/>
        </p:nvGrpSpPr>
        <p:grpSpPr>
          <a:xfrm>
            <a:off x="518850" y="392550"/>
            <a:ext cx="8106300" cy="4358400"/>
            <a:chOff x="518850" y="392550"/>
            <a:chExt cx="8106300" cy="4358400"/>
          </a:xfrm>
        </p:grpSpPr>
        <p:grpSp>
          <p:nvGrpSpPr>
            <p:cNvPr id="105" name="Google Shape;105;p17"/>
            <p:cNvGrpSpPr/>
            <p:nvPr/>
          </p:nvGrpSpPr>
          <p:grpSpPr>
            <a:xfrm>
              <a:off x="518850" y="392550"/>
              <a:ext cx="8106300" cy="396000"/>
              <a:chOff x="518850" y="385283"/>
              <a:chExt cx="8106300" cy="396000"/>
            </a:xfrm>
          </p:grpSpPr>
          <p:cxnSp>
            <p:nvCxnSpPr>
              <p:cNvPr id="106" name="Google Shape;106;p17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7" name="Google Shape;107;p17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  <p:cxnSp>
            <p:nvCxnSpPr>
              <p:cNvPr id="108" name="Google Shape;108;p17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</p:grpSp>
        <p:grpSp>
          <p:nvGrpSpPr>
            <p:cNvPr id="109" name="Google Shape;109;p17"/>
            <p:cNvGrpSpPr/>
            <p:nvPr/>
          </p:nvGrpSpPr>
          <p:grpSpPr>
            <a:xfrm rot="10800000">
              <a:off x="518850" y="4354950"/>
              <a:ext cx="8106300" cy="396000"/>
              <a:chOff x="518850" y="385283"/>
              <a:chExt cx="8106300" cy="396000"/>
            </a:xfrm>
          </p:grpSpPr>
          <p:cxnSp>
            <p:nvCxnSpPr>
              <p:cNvPr id="110" name="Google Shape;110;p17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1" name="Google Shape;111;p17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  <p:cxnSp>
            <p:nvCxnSpPr>
              <p:cNvPr id="112" name="Google Shape;112;p17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4130550" y="2623450"/>
            <a:ext cx="43002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5" name="Google Shape;115;p18"/>
          <p:cNvSpPr txBox="1"/>
          <p:nvPr>
            <p:ph idx="2" type="title"/>
          </p:nvPr>
        </p:nvSpPr>
        <p:spPr>
          <a:xfrm>
            <a:off x="4130550" y="1678250"/>
            <a:ext cx="43002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116" name="Google Shape;116;p18"/>
          <p:cNvGrpSpPr/>
          <p:nvPr/>
        </p:nvGrpSpPr>
        <p:grpSpPr>
          <a:xfrm>
            <a:off x="518850" y="392550"/>
            <a:ext cx="8106300" cy="4358400"/>
            <a:chOff x="518850" y="392550"/>
            <a:chExt cx="8106300" cy="4358400"/>
          </a:xfrm>
        </p:grpSpPr>
        <p:grpSp>
          <p:nvGrpSpPr>
            <p:cNvPr id="117" name="Google Shape;117;p18"/>
            <p:cNvGrpSpPr/>
            <p:nvPr/>
          </p:nvGrpSpPr>
          <p:grpSpPr>
            <a:xfrm>
              <a:off x="518850" y="392550"/>
              <a:ext cx="8106300" cy="396000"/>
              <a:chOff x="518850" y="385283"/>
              <a:chExt cx="8106300" cy="396000"/>
            </a:xfrm>
          </p:grpSpPr>
          <p:cxnSp>
            <p:nvCxnSpPr>
              <p:cNvPr id="118" name="Google Shape;118;p18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19" name="Google Shape;119;p18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  <p:cxnSp>
            <p:nvCxnSpPr>
              <p:cNvPr id="120" name="Google Shape;120;p18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</p:grpSp>
        <p:grpSp>
          <p:nvGrpSpPr>
            <p:cNvPr id="121" name="Google Shape;121;p18"/>
            <p:cNvGrpSpPr/>
            <p:nvPr/>
          </p:nvGrpSpPr>
          <p:grpSpPr>
            <a:xfrm rot="10800000">
              <a:off x="518850" y="4354950"/>
              <a:ext cx="8106300" cy="396000"/>
              <a:chOff x="518850" y="385283"/>
              <a:chExt cx="8106300" cy="396000"/>
            </a:xfrm>
          </p:grpSpPr>
          <p:cxnSp>
            <p:nvCxnSpPr>
              <p:cNvPr id="122" name="Google Shape;122;p18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3" name="Google Shape;123;p18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  <p:cxnSp>
            <p:nvCxnSpPr>
              <p:cNvPr id="124" name="Google Shape;124;p18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idx="1" type="subTitle"/>
          </p:nvPr>
        </p:nvSpPr>
        <p:spPr>
          <a:xfrm>
            <a:off x="3672296" y="2477450"/>
            <a:ext cx="27420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7" name="Google Shape;127;p19"/>
          <p:cNvSpPr txBox="1"/>
          <p:nvPr>
            <p:ph idx="2" type="subTitle"/>
          </p:nvPr>
        </p:nvSpPr>
        <p:spPr>
          <a:xfrm>
            <a:off x="720000" y="2477450"/>
            <a:ext cx="27420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8" name="Google Shape;128;p19"/>
          <p:cNvSpPr txBox="1"/>
          <p:nvPr>
            <p:ph idx="3" type="subTitle"/>
          </p:nvPr>
        </p:nvSpPr>
        <p:spPr>
          <a:xfrm>
            <a:off x="720000" y="1827600"/>
            <a:ext cx="27420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29" name="Google Shape;129;p19"/>
          <p:cNvSpPr txBox="1"/>
          <p:nvPr>
            <p:ph idx="4" type="subTitle"/>
          </p:nvPr>
        </p:nvSpPr>
        <p:spPr>
          <a:xfrm>
            <a:off x="3672293" y="1827600"/>
            <a:ext cx="27420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grpSp>
        <p:nvGrpSpPr>
          <p:cNvPr id="130" name="Google Shape;130;p19"/>
          <p:cNvGrpSpPr/>
          <p:nvPr/>
        </p:nvGrpSpPr>
        <p:grpSpPr>
          <a:xfrm>
            <a:off x="518850" y="392550"/>
            <a:ext cx="8106300" cy="4358400"/>
            <a:chOff x="518850" y="392550"/>
            <a:chExt cx="8106300" cy="4358400"/>
          </a:xfrm>
        </p:grpSpPr>
        <p:grpSp>
          <p:nvGrpSpPr>
            <p:cNvPr id="131" name="Google Shape;131;p19"/>
            <p:cNvGrpSpPr/>
            <p:nvPr/>
          </p:nvGrpSpPr>
          <p:grpSpPr>
            <a:xfrm>
              <a:off x="518850" y="392550"/>
              <a:ext cx="8106300" cy="396000"/>
              <a:chOff x="518850" y="385283"/>
              <a:chExt cx="8106300" cy="396000"/>
            </a:xfrm>
          </p:grpSpPr>
          <p:cxnSp>
            <p:nvCxnSpPr>
              <p:cNvPr id="132" name="Google Shape;132;p19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3" name="Google Shape;133;p19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  <p:cxnSp>
            <p:nvCxnSpPr>
              <p:cNvPr id="134" name="Google Shape;134;p19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</p:grpSp>
        <p:grpSp>
          <p:nvGrpSpPr>
            <p:cNvPr id="135" name="Google Shape;135;p19"/>
            <p:cNvGrpSpPr/>
            <p:nvPr/>
          </p:nvGrpSpPr>
          <p:grpSpPr>
            <a:xfrm rot="10800000">
              <a:off x="518850" y="4354950"/>
              <a:ext cx="8106300" cy="396000"/>
              <a:chOff x="518850" y="385283"/>
              <a:chExt cx="8106300" cy="396000"/>
            </a:xfrm>
          </p:grpSpPr>
          <p:cxnSp>
            <p:nvCxnSpPr>
              <p:cNvPr id="136" name="Google Shape;136;p19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7" name="Google Shape;137;p19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  <p:cxnSp>
            <p:nvCxnSpPr>
              <p:cNvPr id="138" name="Google Shape;138;p19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</p:grpSp>
      </p:grpSp>
      <p:sp>
        <p:nvSpPr>
          <p:cNvPr id="139" name="Google Shape;139;p19"/>
          <p:cNvSpPr txBox="1"/>
          <p:nvPr>
            <p:ph type="title"/>
          </p:nvPr>
        </p:nvSpPr>
        <p:spPr>
          <a:xfrm>
            <a:off x="720000" y="541675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idx="1" type="subTitle"/>
          </p:nvPr>
        </p:nvSpPr>
        <p:spPr>
          <a:xfrm>
            <a:off x="901850" y="2503625"/>
            <a:ext cx="2196600" cy="16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2" name="Google Shape;142;p20"/>
          <p:cNvSpPr txBox="1"/>
          <p:nvPr>
            <p:ph idx="2" type="subTitle"/>
          </p:nvPr>
        </p:nvSpPr>
        <p:spPr>
          <a:xfrm>
            <a:off x="3473632" y="2503625"/>
            <a:ext cx="2196600" cy="16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3" name="Google Shape;143;p20"/>
          <p:cNvSpPr txBox="1"/>
          <p:nvPr>
            <p:ph idx="3" type="subTitle"/>
          </p:nvPr>
        </p:nvSpPr>
        <p:spPr>
          <a:xfrm>
            <a:off x="6045421" y="2503625"/>
            <a:ext cx="2196600" cy="16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4" name="Google Shape;144;p20"/>
          <p:cNvSpPr txBox="1"/>
          <p:nvPr>
            <p:ph idx="4" type="subTitle"/>
          </p:nvPr>
        </p:nvSpPr>
        <p:spPr>
          <a:xfrm>
            <a:off x="901850" y="1609225"/>
            <a:ext cx="2196600" cy="80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45" name="Google Shape;145;p20"/>
          <p:cNvSpPr txBox="1"/>
          <p:nvPr>
            <p:ph idx="5" type="subTitle"/>
          </p:nvPr>
        </p:nvSpPr>
        <p:spPr>
          <a:xfrm>
            <a:off x="3473636" y="1609225"/>
            <a:ext cx="2196600" cy="80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46" name="Google Shape;146;p20"/>
          <p:cNvSpPr txBox="1"/>
          <p:nvPr>
            <p:ph idx="6" type="subTitle"/>
          </p:nvPr>
        </p:nvSpPr>
        <p:spPr>
          <a:xfrm>
            <a:off x="6045421" y="1609225"/>
            <a:ext cx="2196600" cy="80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grpSp>
        <p:nvGrpSpPr>
          <p:cNvPr id="147" name="Google Shape;147;p20"/>
          <p:cNvGrpSpPr/>
          <p:nvPr/>
        </p:nvGrpSpPr>
        <p:grpSpPr>
          <a:xfrm>
            <a:off x="518850" y="392550"/>
            <a:ext cx="8106300" cy="4358400"/>
            <a:chOff x="518850" y="392550"/>
            <a:chExt cx="8106300" cy="4358400"/>
          </a:xfrm>
        </p:grpSpPr>
        <p:grpSp>
          <p:nvGrpSpPr>
            <p:cNvPr id="148" name="Google Shape;148;p20"/>
            <p:cNvGrpSpPr/>
            <p:nvPr/>
          </p:nvGrpSpPr>
          <p:grpSpPr>
            <a:xfrm>
              <a:off x="518850" y="392550"/>
              <a:ext cx="8106300" cy="396000"/>
              <a:chOff x="518850" y="385283"/>
              <a:chExt cx="8106300" cy="396000"/>
            </a:xfrm>
          </p:grpSpPr>
          <p:cxnSp>
            <p:nvCxnSpPr>
              <p:cNvPr id="149" name="Google Shape;149;p20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0" name="Google Shape;150;p20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  <p:cxnSp>
            <p:nvCxnSpPr>
              <p:cNvPr id="151" name="Google Shape;151;p20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</p:grpSp>
        <p:grpSp>
          <p:nvGrpSpPr>
            <p:cNvPr id="152" name="Google Shape;152;p20"/>
            <p:cNvGrpSpPr/>
            <p:nvPr/>
          </p:nvGrpSpPr>
          <p:grpSpPr>
            <a:xfrm rot="10800000">
              <a:off x="518850" y="4354950"/>
              <a:ext cx="8106300" cy="396000"/>
              <a:chOff x="518850" y="385283"/>
              <a:chExt cx="8106300" cy="396000"/>
            </a:xfrm>
          </p:grpSpPr>
          <p:cxnSp>
            <p:nvCxnSpPr>
              <p:cNvPr id="153" name="Google Shape;153;p20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4" name="Google Shape;154;p20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  <p:cxnSp>
            <p:nvCxnSpPr>
              <p:cNvPr id="155" name="Google Shape;155;p20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</p:grpSp>
      </p:grpSp>
      <p:sp>
        <p:nvSpPr>
          <p:cNvPr id="156" name="Google Shape;156;p20"/>
          <p:cNvSpPr txBox="1"/>
          <p:nvPr>
            <p:ph type="title"/>
          </p:nvPr>
        </p:nvSpPr>
        <p:spPr>
          <a:xfrm>
            <a:off x="720000" y="541675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>
            <p:ph idx="1" type="subTitle"/>
          </p:nvPr>
        </p:nvSpPr>
        <p:spPr>
          <a:xfrm>
            <a:off x="2321755" y="1748900"/>
            <a:ext cx="28482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9" name="Google Shape;159;p21"/>
          <p:cNvSpPr txBox="1"/>
          <p:nvPr>
            <p:ph idx="2" type="subTitle"/>
          </p:nvPr>
        </p:nvSpPr>
        <p:spPr>
          <a:xfrm>
            <a:off x="5614906" y="1748900"/>
            <a:ext cx="28482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0" name="Google Shape;160;p21"/>
          <p:cNvSpPr txBox="1"/>
          <p:nvPr>
            <p:ph idx="3" type="subTitle"/>
          </p:nvPr>
        </p:nvSpPr>
        <p:spPr>
          <a:xfrm>
            <a:off x="2321754" y="3409475"/>
            <a:ext cx="28482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1" name="Google Shape;161;p21"/>
          <p:cNvSpPr txBox="1"/>
          <p:nvPr>
            <p:ph idx="4" type="subTitle"/>
          </p:nvPr>
        </p:nvSpPr>
        <p:spPr>
          <a:xfrm>
            <a:off x="5614906" y="3409475"/>
            <a:ext cx="28482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2" name="Google Shape;162;p21"/>
          <p:cNvSpPr txBox="1"/>
          <p:nvPr>
            <p:ph idx="5" type="subTitle"/>
          </p:nvPr>
        </p:nvSpPr>
        <p:spPr>
          <a:xfrm>
            <a:off x="2321754" y="1379350"/>
            <a:ext cx="28482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63" name="Google Shape;163;p21"/>
          <p:cNvSpPr txBox="1"/>
          <p:nvPr>
            <p:ph idx="6" type="subTitle"/>
          </p:nvPr>
        </p:nvSpPr>
        <p:spPr>
          <a:xfrm>
            <a:off x="2321754" y="3040000"/>
            <a:ext cx="28482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64" name="Google Shape;164;p21"/>
          <p:cNvSpPr txBox="1"/>
          <p:nvPr>
            <p:ph idx="7" type="subTitle"/>
          </p:nvPr>
        </p:nvSpPr>
        <p:spPr>
          <a:xfrm>
            <a:off x="5614879" y="1379350"/>
            <a:ext cx="28482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65" name="Google Shape;165;p21"/>
          <p:cNvSpPr txBox="1"/>
          <p:nvPr>
            <p:ph idx="8" type="subTitle"/>
          </p:nvPr>
        </p:nvSpPr>
        <p:spPr>
          <a:xfrm>
            <a:off x="5614879" y="3040000"/>
            <a:ext cx="28482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grpSp>
        <p:nvGrpSpPr>
          <p:cNvPr id="166" name="Google Shape;166;p21"/>
          <p:cNvGrpSpPr/>
          <p:nvPr/>
        </p:nvGrpSpPr>
        <p:grpSpPr>
          <a:xfrm>
            <a:off x="518850" y="392550"/>
            <a:ext cx="8106300" cy="4358400"/>
            <a:chOff x="518850" y="392550"/>
            <a:chExt cx="8106300" cy="4358400"/>
          </a:xfrm>
        </p:grpSpPr>
        <p:grpSp>
          <p:nvGrpSpPr>
            <p:cNvPr id="167" name="Google Shape;167;p21"/>
            <p:cNvGrpSpPr/>
            <p:nvPr/>
          </p:nvGrpSpPr>
          <p:grpSpPr>
            <a:xfrm>
              <a:off x="518850" y="392550"/>
              <a:ext cx="8106300" cy="396000"/>
              <a:chOff x="518850" y="385283"/>
              <a:chExt cx="8106300" cy="396000"/>
            </a:xfrm>
          </p:grpSpPr>
          <p:cxnSp>
            <p:nvCxnSpPr>
              <p:cNvPr id="168" name="Google Shape;168;p21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9" name="Google Shape;169;p21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  <p:cxnSp>
            <p:nvCxnSpPr>
              <p:cNvPr id="170" name="Google Shape;170;p21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</p:grpSp>
        <p:grpSp>
          <p:nvGrpSpPr>
            <p:cNvPr id="171" name="Google Shape;171;p21"/>
            <p:cNvGrpSpPr/>
            <p:nvPr/>
          </p:nvGrpSpPr>
          <p:grpSpPr>
            <a:xfrm rot="10800000">
              <a:off x="518850" y="4354950"/>
              <a:ext cx="8106300" cy="396000"/>
              <a:chOff x="518850" y="385283"/>
              <a:chExt cx="8106300" cy="396000"/>
            </a:xfrm>
          </p:grpSpPr>
          <p:cxnSp>
            <p:nvCxnSpPr>
              <p:cNvPr id="172" name="Google Shape;172;p21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3" name="Google Shape;173;p21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  <p:cxnSp>
            <p:nvCxnSpPr>
              <p:cNvPr id="174" name="Google Shape;174;p21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</p:grpSp>
      </p:grpSp>
      <p:sp>
        <p:nvSpPr>
          <p:cNvPr id="175" name="Google Shape;175;p21"/>
          <p:cNvSpPr txBox="1"/>
          <p:nvPr>
            <p:ph type="title"/>
          </p:nvPr>
        </p:nvSpPr>
        <p:spPr>
          <a:xfrm>
            <a:off x="720000" y="541675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/>
          <p:nvPr>
            <p:ph idx="1" type="subTitle"/>
          </p:nvPr>
        </p:nvSpPr>
        <p:spPr>
          <a:xfrm>
            <a:off x="720000" y="1710171"/>
            <a:ext cx="2162100" cy="11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8" name="Google Shape;178;p22"/>
          <p:cNvSpPr txBox="1"/>
          <p:nvPr>
            <p:ph idx="2" type="subTitle"/>
          </p:nvPr>
        </p:nvSpPr>
        <p:spPr>
          <a:xfrm>
            <a:off x="3490950" y="1710149"/>
            <a:ext cx="2162100" cy="11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9" name="Google Shape;179;p22"/>
          <p:cNvSpPr txBox="1"/>
          <p:nvPr>
            <p:ph idx="3" type="subTitle"/>
          </p:nvPr>
        </p:nvSpPr>
        <p:spPr>
          <a:xfrm>
            <a:off x="720000" y="3498800"/>
            <a:ext cx="2162100" cy="11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80" name="Google Shape;180;p22"/>
          <p:cNvSpPr txBox="1"/>
          <p:nvPr>
            <p:ph idx="4" type="subTitle"/>
          </p:nvPr>
        </p:nvSpPr>
        <p:spPr>
          <a:xfrm>
            <a:off x="3490950" y="3498796"/>
            <a:ext cx="2162100" cy="11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81" name="Google Shape;181;p22"/>
          <p:cNvSpPr txBox="1"/>
          <p:nvPr>
            <p:ph idx="5" type="subTitle"/>
          </p:nvPr>
        </p:nvSpPr>
        <p:spPr>
          <a:xfrm>
            <a:off x="6268669" y="1710149"/>
            <a:ext cx="2162100" cy="11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82" name="Google Shape;182;p22"/>
          <p:cNvSpPr txBox="1"/>
          <p:nvPr>
            <p:ph idx="6" type="subTitle"/>
          </p:nvPr>
        </p:nvSpPr>
        <p:spPr>
          <a:xfrm>
            <a:off x="6268669" y="3498796"/>
            <a:ext cx="2162100" cy="11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83" name="Google Shape;183;p22"/>
          <p:cNvSpPr txBox="1"/>
          <p:nvPr>
            <p:ph idx="7" type="subTitle"/>
          </p:nvPr>
        </p:nvSpPr>
        <p:spPr>
          <a:xfrm>
            <a:off x="720000" y="1017725"/>
            <a:ext cx="21621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84" name="Google Shape;184;p22"/>
          <p:cNvSpPr txBox="1"/>
          <p:nvPr>
            <p:ph idx="8" type="subTitle"/>
          </p:nvPr>
        </p:nvSpPr>
        <p:spPr>
          <a:xfrm>
            <a:off x="3490950" y="1017725"/>
            <a:ext cx="21621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85" name="Google Shape;185;p22"/>
          <p:cNvSpPr txBox="1"/>
          <p:nvPr>
            <p:ph idx="9" type="subTitle"/>
          </p:nvPr>
        </p:nvSpPr>
        <p:spPr>
          <a:xfrm>
            <a:off x="6268669" y="1017725"/>
            <a:ext cx="21621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86" name="Google Shape;186;p22"/>
          <p:cNvSpPr txBox="1"/>
          <p:nvPr>
            <p:ph idx="13" type="subTitle"/>
          </p:nvPr>
        </p:nvSpPr>
        <p:spPr>
          <a:xfrm>
            <a:off x="720000" y="2803097"/>
            <a:ext cx="21621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87" name="Google Shape;187;p22"/>
          <p:cNvSpPr txBox="1"/>
          <p:nvPr>
            <p:ph idx="14" type="subTitle"/>
          </p:nvPr>
        </p:nvSpPr>
        <p:spPr>
          <a:xfrm>
            <a:off x="3490950" y="2803097"/>
            <a:ext cx="21621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188" name="Google Shape;188;p22"/>
          <p:cNvSpPr txBox="1"/>
          <p:nvPr>
            <p:ph idx="15" type="subTitle"/>
          </p:nvPr>
        </p:nvSpPr>
        <p:spPr>
          <a:xfrm>
            <a:off x="6268669" y="2803097"/>
            <a:ext cx="2162100" cy="69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18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a"/>
              <a:buNone/>
              <a:defRPr b="1" sz="2400"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grpSp>
        <p:nvGrpSpPr>
          <p:cNvPr id="189" name="Google Shape;189;p22"/>
          <p:cNvGrpSpPr/>
          <p:nvPr/>
        </p:nvGrpSpPr>
        <p:grpSpPr>
          <a:xfrm>
            <a:off x="518850" y="392550"/>
            <a:ext cx="8106300" cy="4358400"/>
            <a:chOff x="518850" y="392550"/>
            <a:chExt cx="8106300" cy="4358400"/>
          </a:xfrm>
        </p:grpSpPr>
        <p:grpSp>
          <p:nvGrpSpPr>
            <p:cNvPr id="190" name="Google Shape;190;p22"/>
            <p:cNvGrpSpPr/>
            <p:nvPr/>
          </p:nvGrpSpPr>
          <p:grpSpPr>
            <a:xfrm>
              <a:off x="518850" y="392550"/>
              <a:ext cx="8106300" cy="396000"/>
              <a:chOff x="518850" y="385283"/>
              <a:chExt cx="8106300" cy="396000"/>
            </a:xfrm>
          </p:grpSpPr>
          <p:cxnSp>
            <p:nvCxnSpPr>
              <p:cNvPr id="191" name="Google Shape;191;p22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2" name="Google Shape;192;p22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  <p:cxnSp>
            <p:nvCxnSpPr>
              <p:cNvPr id="193" name="Google Shape;193;p22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</p:grpSp>
        <p:grpSp>
          <p:nvGrpSpPr>
            <p:cNvPr id="194" name="Google Shape;194;p22"/>
            <p:cNvGrpSpPr/>
            <p:nvPr/>
          </p:nvGrpSpPr>
          <p:grpSpPr>
            <a:xfrm rot="10800000">
              <a:off x="518850" y="4354950"/>
              <a:ext cx="8106300" cy="396000"/>
              <a:chOff x="518850" y="385283"/>
              <a:chExt cx="8106300" cy="396000"/>
            </a:xfrm>
          </p:grpSpPr>
          <p:cxnSp>
            <p:nvCxnSpPr>
              <p:cNvPr id="195" name="Google Shape;195;p22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6" name="Google Shape;196;p22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  <p:cxnSp>
            <p:nvCxnSpPr>
              <p:cNvPr id="197" name="Google Shape;197;p22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</p:grpSp>
      </p:grpSp>
      <p:sp>
        <p:nvSpPr>
          <p:cNvPr id="198" name="Google Shape;198;p22"/>
          <p:cNvSpPr txBox="1"/>
          <p:nvPr>
            <p:ph type="title"/>
          </p:nvPr>
        </p:nvSpPr>
        <p:spPr>
          <a:xfrm>
            <a:off x="720000" y="541675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3"/>
          <p:cNvSpPr txBox="1"/>
          <p:nvPr>
            <p:ph hasCustomPrompt="1" type="title"/>
          </p:nvPr>
        </p:nvSpPr>
        <p:spPr>
          <a:xfrm>
            <a:off x="3110500" y="1782613"/>
            <a:ext cx="53202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01" name="Google Shape;201;p23"/>
          <p:cNvSpPr txBox="1"/>
          <p:nvPr>
            <p:ph idx="1" type="subTitle"/>
          </p:nvPr>
        </p:nvSpPr>
        <p:spPr>
          <a:xfrm>
            <a:off x="3110500" y="2863787"/>
            <a:ext cx="53202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202" name="Google Shape;202;p23"/>
          <p:cNvGrpSpPr/>
          <p:nvPr/>
        </p:nvGrpSpPr>
        <p:grpSpPr>
          <a:xfrm>
            <a:off x="518850" y="392550"/>
            <a:ext cx="8106300" cy="4358400"/>
            <a:chOff x="518850" y="392550"/>
            <a:chExt cx="8106300" cy="4358400"/>
          </a:xfrm>
        </p:grpSpPr>
        <p:grpSp>
          <p:nvGrpSpPr>
            <p:cNvPr id="203" name="Google Shape;203;p23"/>
            <p:cNvGrpSpPr/>
            <p:nvPr/>
          </p:nvGrpSpPr>
          <p:grpSpPr>
            <a:xfrm>
              <a:off x="518850" y="392550"/>
              <a:ext cx="8106300" cy="396000"/>
              <a:chOff x="518850" y="385283"/>
              <a:chExt cx="8106300" cy="396000"/>
            </a:xfrm>
          </p:grpSpPr>
          <p:cxnSp>
            <p:nvCxnSpPr>
              <p:cNvPr id="204" name="Google Shape;204;p23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5" name="Google Shape;205;p23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  <p:cxnSp>
            <p:nvCxnSpPr>
              <p:cNvPr id="206" name="Google Shape;206;p23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</p:grpSp>
        <p:grpSp>
          <p:nvGrpSpPr>
            <p:cNvPr id="207" name="Google Shape;207;p23"/>
            <p:cNvGrpSpPr/>
            <p:nvPr/>
          </p:nvGrpSpPr>
          <p:grpSpPr>
            <a:xfrm rot="10800000">
              <a:off x="518850" y="4354950"/>
              <a:ext cx="8106300" cy="396000"/>
              <a:chOff x="518850" y="385283"/>
              <a:chExt cx="8106300" cy="396000"/>
            </a:xfrm>
          </p:grpSpPr>
          <p:cxnSp>
            <p:nvCxnSpPr>
              <p:cNvPr id="208" name="Google Shape;208;p23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9" name="Google Shape;209;p23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  <p:cxnSp>
            <p:nvCxnSpPr>
              <p:cNvPr id="210" name="Google Shape;210;p23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24"/>
          <p:cNvGrpSpPr/>
          <p:nvPr/>
        </p:nvGrpSpPr>
        <p:grpSpPr>
          <a:xfrm>
            <a:off x="518850" y="392550"/>
            <a:ext cx="8106300" cy="4358400"/>
            <a:chOff x="518850" y="392550"/>
            <a:chExt cx="8106300" cy="4358400"/>
          </a:xfrm>
        </p:grpSpPr>
        <p:grpSp>
          <p:nvGrpSpPr>
            <p:cNvPr id="213" name="Google Shape;213;p24"/>
            <p:cNvGrpSpPr/>
            <p:nvPr/>
          </p:nvGrpSpPr>
          <p:grpSpPr>
            <a:xfrm>
              <a:off x="518850" y="392550"/>
              <a:ext cx="8106300" cy="396000"/>
              <a:chOff x="518850" y="385283"/>
              <a:chExt cx="8106300" cy="396000"/>
            </a:xfrm>
          </p:grpSpPr>
          <p:cxnSp>
            <p:nvCxnSpPr>
              <p:cNvPr id="214" name="Google Shape;214;p24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5" name="Google Shape;215;p24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  <p:cxnSp>
            <p:nvCxnSpPr>
              <p:cNvPr id="216" name="Google Shape;216;p24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</p:grpSp>
        <p:grpSp>
          <p:nvGrpSpPr>
            <p:cNvPr id="217" name="Google Shape;217;p24"/>
            <p:cNvGrpSpPr/>
            <p:nvPr/>
          </p:nvGrpSpPr>
          <p:grpSpPr>
            <a:xfrm rot="10800000">
              <a:off x="518850" y="4354950"/>
              <a:ext cx="8106300" cy="396000"/>
              <a:chOff x="518850" y="385283"/>
              <a:chExt cx="8106300" cy="396000"/>
            </a:xfrm>
          </p:grpSpPr>
          <p:cxnSp>
            <p:nvCxnSpPr>
              <p:cNvPr id="218" name="Google Shape;218;p24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9" name="Google Shape;219;p24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  <p:cxnSp>
            <p:nvCxnSpPr>
              <p:cNvPr id="220" name="Google Shape;220;p24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</p:grpSp>
      </p:grpSp>
      <p:sp>
        <p:nvSpPr>
          <p:cNvPr id="221" name="Google Shape;221;p24"/>
          <p:cNvSpPr txBox="1"/>
          <p:nvPr>
            <p:ph type="title"/>
          </p:nvPr>
        </p:nvSpPr>
        <p:spPr>
          <a:xfrm>
            <a:off x="720000" y="541675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4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"/>
          <p:cNvSpPr txBox="1"/>
          <p:nvPr>
            <p:ph type="title"/>
          </p:nvPr>
        </p:nvSpPr>
        <p:spPr>
          <a:xfrm>
            <a:off x="3758050" y="1937075"/>
            <a:ext cx="3233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4" name="Google Shape;224;p25"/>
          <p:cNvSpPr txBox="1"/>
          <p:nvPr>
            <p:ph idx="1" type="subTitle"/>
          </p:nvPr>
        </p:nvSpPr>
        <p:spPr>
          <a:xfrm>
            <a:off x="3758050" y="2433575"/>
            <a:ext cx="3233100" cy="9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grpSp>
        <p:nvGrpSpPr>
          <p:cNvPr id="225" name="Google Shape;225;p25"/>
          <p:cNvGrpSpPr/>
          <p:nvPr/>
        </p:nvGrpSpPr>
        <p:grpSpPr>
          <a:xfrm>
            <a:off x="518850" y="392550"/>
            <a:ext cx="8106300" cy="4358400"/>
            <a:chOff x="518850" y="392550"/>
            <a:chExt cx="8106300" cy="4358400"/>
          </a:xfrm>
        </p:grpSpPr>
        <p:grpSp>
          <p:nvGrpSpPr>
            <p:cNvPr id="226" name="Google Shape;226;p25"/>
            <p:cNvGrpSpPr/>
            <p:nvPr/>
          </p:nvGrpSpPr>
          <p:grpSpPr>
            <a:xfrm>
              <a:off x="518850" y="392550"/>
              <a:ext cx="8106300" cy="396000"/>
              <a:chOff x="518850" y="385283"/>
              <a:chExt cx="8106300" cy="396000"/>
            </a:xfrm>
          </p:grpSpPr>
          <p:cxnSp>
            <p:nvCxnSpPr>
              <p:cNvPr id="227" name="Google Shape;227;p25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8" name="Google Shape;228;p25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  <p:cxnSp>
            <p:nvCxnSpPr>
              <p:cNvPr id="229" name="Google Shape;229;p25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</p:grpSp>
        <p:grpSp>
          <p:nvGrpSpPr>
            <p:cNvPr id="230" name="Google Shape;230;p25"/>
            <p:cNvGrpSpPr/>
            <p:nvPr/>
          </p:nvGrpSpPr>
          <p:grpSpPr>
            <a:xfrm rot="10800000">
              <a:off x="518850" y="4354950"/>
              <a:ext cx="8106300" cy="396000"/>
              <a:chOff x="518850" y="385283"/>
              <a:chExt cx="8106300" cy="396000"/>
            </a:xfrm>
          </p:grpSpPr>
          <p:cxnSp>
            <p:nvCxnSpPr>
              <p:cNvPr id="231" name="Google Shape;231;p25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2" name="Google Shape;232;p25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  <p:cxnSp>
            <p:nvCxnSpPr>
              <p:cNvPr id="233" name="Google Shape;233;p25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6"/>
          <p:cNvSpPr txBox="1"/>
          <p:nvPr>
            <p:ph type="title"/>
          </p:nvPr>
        </p:nvSpPr>
        <p:spPr>
          <a:xfrm>
            <a:off x="3982663" y="539500"/>
            <a:ext cx="4448100" cy="10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6" name="Google Shape;236;p26"/>
          <p:cNvSpPr txBox="1"/>
          <p:nvPr>
            <p:ph idx="1" type="subTitle"/>
          </p:nvPr>
        </p:nvSpPr>
        <p:spPr>
          <a:xfrm>
            <a:off x="3982625" y="1719925"/>
            <a:ext cx="4448100" cy="10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37" name="Google Shape;237;p26"/>
          <p:cNvSpPr txBox="1"/>
          <p:nvPr/>
        </p:nvSpPr>
        <p:spPr>
          <a:xfrm>
            <a:off x="3982500" y="3611950"/>
            <a:ext cx="44481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</a:t>
            </a:r>
            <a:r>
              <a:rPr b="0" i="0" lang="en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This presentation template was created by </a:t>
            </a:r>
            <a:r>
              <a:rPr b="1" i="0" lang="en" sz="100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2"/>
              </a:rPr>
              <a:t>Slidesgo</a:t>
            </a:r>
            <a:r>
              <a:rPr b="0" i="0" lang="en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includes icons by </a:t>
            </a:r>
            <a:r>
              <a:rPr b="1" i="0" lang="en" sz="100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Flaticon</a:t>
            </a:r>
            <a:r>
              <a:rPr b="0" i="0" lang="en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b="1" i="0" lang="en" sz="1000" u="sng" cap="none" strike="noStrik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Freepik</a:t>
            </a:r>
            <a:r>
              <a:rPr b="0" i="0" lang="en" sz="1000" u="sng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i="0" sz="1000" u="sng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38" name="Google Shape;238;p26"/>
          <p:cNvGrpSpPr/>
          <p:nvPr/>
        </p:nvGrpSpPr>
        <p:grpSpPr>
          <a:xfrm>
            <a:off x="518850" y="392550"/>
            <a:ext cx="8106300" cy="4358400"/>
            <a:chOff x="518850" y="392550"/>
            <a:chExt cx="8106300" cy="4358400"/>
          </a:xfrm>
        </p:grpSpPr>
        <p:grpSp>
          <p:nvGrpSpPr>
            <p:cNvPr id="239" name="Google Shape;239;p26"/>
            <p:cNvGrpSpPr/>
            <p:nvPr/>
          </p:nvGrpSpPr>
          <p:grpSpPr>
            <a:xfrm>
              <a:off x="518850" y="392550"/>
              <a:ext cx="8106300" cy="396000"/>
              <a:chOff x="518850" y="385283"/>
              <a:chExt cx="8106300" cy="396000"/>
            </a:xfrm>
          </p:grpSpPr>
          <p:cxnSp>
            <p:nvCxnSpPr>
              <p:cNvPr id="240" name="Google Shape;240;p26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1" name="Google Shape;241;p26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  <p:cxnSp>
            <p:nvCxnSpPr>
              <p:cNvPr id="242" name="Google Shape;242;p26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</p:grpSp>
        <p:grpSp>
          <p:nvGrpSpPr>
            <p:cNvPr id="243" name="Google Shape;243;p26"/>
            <p:cNvGrpSpPr/>
            <p:nvPr/>
          </p:nvGrpSpPr>
          <p:grpSpPr>
            <a:xfrm rot="10800000">
              <a:off x="518850" y="4354950"/>
              <a:ext cx="8106300" cy="396000"/>
              <a:chOff x="518850" y="385283"/>
              <a:chExt cx="8106300" cy="396000"/>
            </a:xfrm>
          </p:grpSpPr>
          <p:cxnSp>
            <p:nvCxnSpPr>
              <p:cNvPr id="244" name="Google Shape;244;p26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5" name="Google Shape;245;p26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  <p:cxnSp>
            <p:nvCxnSpPr>
              <p:cNvPr id="246" name="Google Shape;246;p26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</p:grp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7"/>
          <p:cNvSpPr txBox="1"/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249" name="Google Shape;249;p27"/>
          <p:cNvGrpSpPr/>
          <p:nvPr/>
        </p:nvGrpSpPr>
        <p:grpSpPr>
          <a:xfrm>
            <a:off x="518850" y="392550"/>
            <a:ext cx="8106300" cy="4358400"/>
            <a:chOff x="518850" y="392550"/>
            <a:chExt cx="8106300" cy="4358400"/>
          </a:xfrm>
        </p:grpSpPr>
        <p:grpSp>
          <p:nvGrpSpPr>
            <p:cNvPr id="250" name="Google Shape;250;p27"/>
            <p:cNvGrpSpPr/>
            <p:nvPr/>
          </p:nvGrpSpPr>
          <p:grpSpPr>
            <a:xfrm>
              <a:off x="518850" y="392550"/>
              <a:ext cx="8106300" cy="396000"/>
              <a:chOff x="518850" y="385283"/>
              <a:chExt cx="8106300" cy="396000"/>
            </a:xfrm>
          </p:grpSpPr>
          <p:cxnSp>
            <p:nvCxnSpPr>
              <p:cNvPr id="251" name="Google Shape;251;p27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2" name="Google Shape;252;p27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  <p:cxnSp>
            <p:nvCxnSpPr>
              <p:cNvPr id="253" name="Google Shape;253;p27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</p:grpSp>
        <p:grpSp>
          <p:nvGrpSpPr>
            <p:cNvPr id="254" name="Google Shape;254;p27"/>
            <p:cNvGrpSpPr/>
            <p:nvPr/>
          </p:nvGrpSpPr>
          <p:grpSpPr>
            <a:xfrm rot="10800000">
              <a:off x="518850" y="4354950"/>
              <a:ext cx="8106300" cy="396000"/>
              <a:chOff x="518850" y="385283"/>
              <a:chExt cx="8106300" cy="396000"/>
            </a:xfrm>
          </p:grpSpPr>
          <p:cxnSp>
            <p:nvCxnSpPr>
              <p:cNvPr id="255" name="Google Shape;255;p27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6" name="Google Shape;256;p27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  <p:cxnSp>
            <p:nvCxnSpPr>
              <p:cNvPr id="257" name="Google Shape;257;p27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8"/>
          <p:cNvSpPr txBox="1"/>
          <p:nvPr>
            <p:ph type="title"/>
          </p:nvPr>
        </p:nvSpPr>
        <p:spPr>
          <a:xfrm>
            <a:off x="2135550" y="1222639"/>
            <a:ext cx="4872900" cy="196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0" name="Google Shape;260;p28"/>
          <p:cNvSpPr txBox="1"/>
          <p:nvPr>
            <p:ph idx="1" type="subTitle"/>
          </p:nvPr>
        </p:nvSpPr>
        <p:spPr>
          <a:xfrm>
            <a:off x="2135550" y="3339439"/>
            <a:ext cx="48729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261" name="Google Shape;261;p28"/>
          <p:cNvGrpSpPr/>
          <p:nvPr/>
        </p:nvGrpSpPr>
        <p:grpSpPr>
          <a:xfrm>
            <a:off x="518850" y="392550"/>
            <a:ext cx="8106300" cy="4358400"/>
            <a:chOff x="518850" y="392550"/>
            <a:chExt cx="8106300" cy="4358400"/>
          </a:xfrm>
        </p:grpSpPr>
        <p:grpSp>
          <p:nvGrpSpPr>
            <p:cNvPr id="262" name="Google Shape;262;p28"/>
            <p:cNvGrpSpPr/>
            <p:nvPr/>
          </p:nvGrpSpPr>
          <p:grpSpPr>
            <a:xfrm>
              <a:off x="518850" y="392550"/>
              <a:ext cx="8106300" cy="396000"/>
              <a:chOff x="518850" y="385283"/>
              <a:chExt cx="8106300" cy="396000"/>
            </a:xfrm>
          </p:grpSpPr>
          <p:cxnSp>
            <p:nvCxnSpPr>
              <p:cNvPr id="263" name="Google Shape;263;p28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4" name="Google Shape;264;p28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  <p:cxnSp>
            <p:nvCxnSpPr>
              <p:cNvPr id="265" name="Google Shape;265;p28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</p:grpSp>
        <p:grpSp>
          <p:nvGrpSpPr>
            <p:cNvPr id="266" name="Google Shape;266;p28"/>
            <p:cNvGrpSpPr/>
            <p:nvPr/>
          </p:nvGrpSpPr>
          <p:grpSpPr>
            <a:xfrm rot="10800000">
              <a:off x="518850" y="4354950"/>
              <a:ext cx="8106300" cy="396000"/>
              <a:chOff x="518850" y="385283"/>
              <a:chExt cx="8106300" cy="396000"/>
            </a:xfrm>
          </p:grpSpPr>
          <p:cxnSp>
            <p:nvCxnSpPr>
              <p:cNvPr id="267" name="Google Shape;267;p28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8" name="Google Shape;268;p28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  <p:cxnSp>
            <p:nvCxnSpPr>
              <p:cNvPr id="269" name="Google Shape;269;p28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</p:grp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9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72" name="Google Shape;272;p29"/>
          <p:cNvSpPr txBox="1"/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31"/>
          <p:cNvGrpSpPr/>
          <p:nvPr/>
        </p:nvGrpSpPr>
        <p:grpSpPr>
          <a:xfrm>
            <a:off x="518850" y="392550"/>
            <a:ext cx="8106300" cy="4358400"/>
            <a:chOff x="518850" y="392550"/>
            <a:chExt cx="8106300" cy="4358400"/>
          </a:xfrm>
        </p:grpSpPr>
        <p:grpSp>
          <p:nvGrpSpPr>
            <p:cNvPr id="276" name="Google Shape;276;p31"/>
            <p:cNvGrpSpPr/>
            <p:nvPr/>
          </p:nvGrpSpPr>
          <p:grpSpPr>
            <a:xfrm>
              <a:off x="518850" y="392550"/>
              <a:ext cx="8106300" cy="396000"/>
              <a:chOff x="518850" y="385283"/>
              <a:chExt cx="8106300" cy="396000"/>
            </a:xfrm>
          </p:grpSpPr>
          <p:cxnSp>
            <p:nvCxnSpPr>
              <p:cNvPr id="277" name="Google Shape;277;p31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8" name="Google Shape;278;p31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  <p:cxnSp>
            <p:nvCxnSpPr>
              <p:cNvPr id="279" name="Google Shape;279;p31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</p:grpSp>
        <p:grpSp>
          <p:nvGrpSpPr>
            <p:cNvPr id="280" name="Google Shape;280;p31"/>
            <p:cNvGrpSpPr/>
            <p:nvPr/>
          </p:nvGrpSpPr>
          <p:grpSpPr>
            <a:xfrm rot="10800000">
              <a:off x="518850" y="4354950"/>
              <a:ext cx="8106300" cy="396000"/>
              <a:chOff x="518850" y="385283"/>
              <a:chExt cx="8106300" cy="396000"/>
            </a:xfrm>
          </p:grpSpPr>
          <p:cxnSp>
            <p:nvCxnSpPr>
              <p:cNvPr id="281" name="Google Shape;281;p31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2" name="Google Shape;282;p31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  <p:cxnSp>
            <p:nvCxnSpPr>
              <p:cNvPr id="283" name="Google Shape;283;p31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</p:grpSp>
      </p:grpSp>
      <p:grpSp>
        <p:nvGrpSpPr>
          <p:cNvPr id="284" name="Google Shape;284;p31"/>
          <p:cNvGrpSpPr/>
          <p:nvPr/>
        </p:nvGrpSpPr>
        <p:grpSpPr>
          <a:xfrm>
            <a:off x="518845" y="755087"/>
            <a:ext cx="3381109" cy="3633336"/>
            <a:chOff x="1742895" y="795775"/>
            <a:chExt cx="3381109" cy="3633336"/>
          </a:xfrm>
        </p:grpSpPr>
        <p:sp>
          <p:nvSpPr>
            <p:cNvPr id="285" name="Google Shape;285;p31"/>
            <p:cNvSpPr/>
            <p:nvPr/>
          </p:nvSpPr>
          <p:spPr>
            <a:xfrm>
              <a:off x="1913656" y="3200832"/>
              <a:ext cx="38942" cy="38942"/>
            </a:xfrm>
            <a:custGeom>
              <a:rect b="b" l="l" r="r" t="t"/>
              <a:pathLst>
                <a:path extrusionOk="0" h="660" w="660">
                  <a:moveTo>
                    <a:pt x="335" y="1"/>
                  </a:moveTo>
                  <a:cubicBezTo>
                    <a:pt x="149" y="1"/>
                    <a:pt x="1" y="140"/>
                    <a:pt x="1" y="325"/>
                  </a:cubicBezTo>
                  <a:cubicBezTo>
                    <a:pt x="1" y="511"/>
                    <a:pt x="149" y="659"/>
                    <a:pt x="335" y="659"/>
                  </a:cubicBezTo>
                  <a:cubicBezTo>
                    <a:pt x="511" y="659"/>
                    <a:pt x="659" y="511"/>
                    <a:pt x="659" y="325"/>
                  </a:cubicBezTo>
                  <a:cubicBezTo>
                    <a:pt x="659" y="140"/>
                    <a:pt x="511" y="1"/>
                    <a:pt x="335" y="1"/>
                  </a:cubicBezTo>
                  <a:close/>
                </a:path>
              </a:pathLst>
            </a:custGeom>
            <a:solidFill>
              <a:srgbClr val="2AAF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1"/>
            <p:cNvSpPr/>
            <p:nvPr/>
          </p:nvSpPr>
          <p:spPr>
            <a:xfrm>
              <a:off x="1910411" y="3196997"/>
              <a:ext cx="46022" cy="46081"/>
            </a:xfrm>
            <a:custGeom>
              <a:rect b="b" l="l" r="r" t="t"/>
              <a:pathLst>
                <a:path extrusionOk="0" h="781" w="780">
                  <a:moveTo>
                    <a:pt x="390" y="121"/>
                  </a:moveTo>
                  <a:cubicBezTo>
                    <a:pt x="538" y="121"/>
                    <a:pt x="659" y="242"/>
                    <a:pt x="659" y="390"/>
                  </a:cubicBezTo>
                  <a:cubicBezTo>
                    <a:pt x="659" y="539"/>
                    <a:pt x="538" y="659"/>
                    <a:pt x="390" y="659"/>
                  </a:cubicBezTo>
                  <a:cubicBezTo>
                    <a:pt x="241" y="659"/>
                    <a:pt x="121" y="539"/>
                    <a:pt x="121" y="390"/>
                  </a:cubicBezTo>
                  <a:cubicBezTo>
                    <a:pt x="121" y="242"/>
                    <a:pt x="241" y="121"/>
                    <a:pt x="390" y="121"/>
                  </a:cubicBezTo>
                  <a:close/>
                  <a:moveTo>
                    <a:pt x="390" y="1"/>
                  </a:moveTo>
                  <a:cubicBezTo>
                    <a:pt x="176" y="1"/>
                    <a:pt x="0" y="177"/>
                    <a:pt x="0" y="390"/>
                  </a:cubicBezTo>
                  <a:cubicBezTo>
                    <a:pt x="0" y="604"/>
                    <a:pt x="176" y="780"/>
                    <a:pt x="390" y="780"/>
                  </a:cubicBezTo>
                  <a:cubicBezTo>
                    <a:pt x="603" y="780"/>
                    <a:pt x="779" y="604"/>
                    <a:pt x="779" y="390"/>
                  </a:cubicBezTo>
                  <a:cubicBezTo>
                    <a:pt x="779" y="177"/>
                    <a:pt x="603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7" name="Google Shape;287;p31"/>
            <p:cNvGrpSpPr/>
            <p:nvPr/>
          </p:nvGrpSpPr>
          <p:grpSpPr>
            <a:xfrm>
              <a:off x="1742895" y="947116"/>
              <a:ext cx="1986215" cy="3269968"/>
              <a:chOff x="6934075" y="1778325"/>
              <a:chExt cx="689275" cy="1134775"/>
            </a:xfrm>
          </p:grpSpPr>
          <p:sp>
            <p:nvSpPr>
              <p:cNvPr id="288" name="Google Shape;288;p31"/>
              <p:cNvSpPr/>
              <p:nvPr/>
            </p:nvSpPr>
            <p:spPr>
              <a:xfrm>
                <a:off x="7486500" y="2665625"/>
                <a:ext cx="136850" cy="66125"/>
              </a:xfrm>
              <a:custGeom>
                <a:rect b="b" l="l" r="r" t="t"/>
                <a:pathLst>
                  <a:path extrusionOk="0" h="2645" w="5474">
                    <a:moveTo>
                      <a:pt x="5418" y="1"/>
                    </a:moveTo>
                    <a:cubicBezTo>
                      <a:pt x="5390" y="1"/>
                      <a:pt x="5363" y="28"/>
                      <a:pt x="5363" y="56"/>
                    </a:cubicBezTo>
                    <a:lnTo>
                      <a:pt x="5363" y="520"/>
                    </a:lnTo>
                    <a:cubicBezTo>
                      <a:pt x="5363" y="557"/>
                      <a:pt x="5390" y="576"/>
                      <a:pt x="5418" y="576"/>
                    </a:cubicBezTo>
                    <a:cubicBezTo>
                      <a:pt x="5446" y="576"/>
                      <a:pt x="5474" y="557"/>
                      <a:pt x="5474" y="520"/>
                    </a:cubicBezTo>
                    <a:lnTo>
                      <a:pt x="5474" y="56"/>
                    </a:lnTo>
                    <a:cubicBezTo>
                      <a:pt x="5474" y="28"/>
                      <a:pt x="5455" y="1"/>
                      <a:pt x="5418" y="1"/>
                    </a:cubicBezTo>
                    <a:close/>
                    <a:moveTo>
                      <a:pt x="5418" y="928"/>
                    </a:moveTo>
                    <a:cubicBezTo>
                      <a:pt x="5390" y="928"/>
                      <a:pt x="5363" y="956"/>
                      <a:pt x="5363" y="984"/>
                    </a:cubicBezTo>
                    <a:lnTo>
                      <a:pt x="5363" y="1448"/>
                    </a:lnTo>
                    <a:cubicBezTo>
                      <a:pt x="5363" y="1485"/>
                      <a:pt x="5390" y="1503"/>
                      <a:pt x="5418" y="1503"/>
                    </a:cubicBezTo>
                    <a:cubicBezTo>
                      <a:pt x="5446" y="1503"/>
                      <a:pt x="5474" y="1485"/>
                      <a:pt x="5474" y="1448"/>
                    </a:cubicBezTo>
                    <a:lnTo>
                      <a:pt x="5474" y="984"/>
                    </a:lnTo>
                    <a:cubicBezTo>
                      <a:pt x="5474" y="956"/>
                      <a:pt x="5455" y="928"/>
                      <a:pt x="5418" y="928"/>
                    </a:cubicBezTo>
                    <a:close/>
                    <a:moveTo>
                      <a:pt x="5418" y="1856"/>
                    </a:moveTo>
                    <a:cubicBezTo>
                      <a:pt x="5390" y="1856"/>
                      <a:pt x="5363" y="1884"/>
                      <a:pt x="5363" y="1912"/>
                    </a:cubicBezTo>
                    <a:lnTo>
                      <a:pt x="5363" y="2375"/>
                    </a:lnTo>
                    <a:cubicBezTo>
                      <a:pt x="5363" y="2413"/>
                      <a:pt x="5390" y="2431"/>
                      <a:pt x="5418" y="2431"/>
                    </a:cubicBezTo>
                    <a:cubicBezTo>
                      <a:pt x="5446" y="2431"/>
                      <a:pt x="5474" y="2413"/>
                      <a:pt x="5474" y="2375"/>
                    </a:cubicBezTo>
                    <a:lnTo>
                      <a:pt x="5474" y="1912"/>
                    </a:lnTo>
                    <a:cubicBezTo>
                      <a:pt x="5474" y="1884"/>
                      <a:pt x="5455" y="1856"/>
                      <a:pt x="5418" y="1856"/>
                    </a:cubicBezTo>
                    <a:close/>
                    <a:moveTo>
                      <a:pt x="56" y="2524"/>
                    </a:moveTo>
                    <a:cubicBezTo>
                      <a:pt x="28" y="2524"/>
                      <a:pt x="1" y="2552"/>
                      <a:pt x="1" y="2589"/>
                    </a:cubicBezTo>
                    <a:cubicBezTo>
                      <a:pt x="1" y="2617"/>
                      <a:pt x="28" y="2644"/>
                      <a:pt x="56" y="2644"/>
                    </a:cubicBezTo>
                    <a:lnTo>
                      <a:pt x="520" y="2644"/>
                    </a:lnTo>
                    <a:cubicBezTo>
                      <a:pt x="557" y="2644"/>
                      <a:pt x="585" y="2617"/>
                      <a:pt x="585" y="2589"/>
                    </a:cubicBezTo>
                    <a:cubicBezTo>
                      <a:pt x="585" y="2552"/>
                      <a:pt x="557" y="2524"/>
                      <a:pt x="520" y="2524"/>
                    </a:cubicBezTo>
                    <a:close/>
                    <a:moveTo>
                      <a:pt x="984" y="2524"/>
                    </a:moveTo>
                    <a:cubicBezTo>
                      <a:pt x="956" y="2524"/>
                      <a:pt x="928" y="2552"/>
                      <a:pt x="928" y="2589"/>
                    </a:cubicBezTo>
                    <a:cubicBezTo>
                      <a:pt x="928" y="2617"/>
                      <a:pt x="956" y="2644"/>
                      <a:pt x="984" y="2644"/>
                    </a:cubicBezTo>
                    <a:lnTo>
                      <a:pt x="1448" y="2644"/>
                    </a:lnTo>
                    <a:cubicBezTo>
                      <a:pt x="1485" y="2644"/>
                      <a:pt x="1513" y="2617"/>
                      <a:pt x="1513" y="2589"/>
                    </a:cubicBezTo>
                    <a:cubicBezTo>
                      <a:pt x="1513" y="2552"/>
                      <a:pt x="1485" y="2524"/>
                      <a:pt x="1448" y="2524"/>
                    </a:cubicBezTo>
                    <a:close/>
                    <a:moveTo>
                      <a:pt x="1912" y="2524"/>
                    </a:moveTo>
                    <a:cubicBezTo>
                      <a:pt x="1884" y="2524"/>
                      <a:pt x="1856" y="2552"/>
                      <a:pt x="1856" y="2589"/>
                    </a:cubicBezTo>
                    <a:cubicBezTo>
                      <a:pt x="1856" y="2617"/>
                      <a:pt x="1884" y="2644"/>
                      <a:pt x="1912" y="2644"/>
                    </a:cubicBezTo>
                    <a:lnTo>
                      <a:pt x="2375" y="2644"/>
                    </a:lnTo>
                    <a:cubicBezTo>
                      <a:pt x="2413" y="2644"/>
                      <a:pt x="2440" y="2617"/>
                      <a:pt x="2440" y="2589"/>
                    </a:cubicBezTo>
                    <a:cubicBezTo>
                      <a:pt x="2440" y="2552"/>
                      <a:pt x="2413" y="2524"/>
                      <a:pt x="2375" y="2524"/>
                    </a:cubicBezTo>
                    <a:close/>
                    <a:moveTo>
                      <a:pt x="2839" y="2524"/>
                    </a:moveTo>
                    <a:cubicBezTo>
                      <a:pt x="2812" y="2524"/>
                      <a:pt x="2784" y="2552"/>
                      <a:pt x="2784" y="2589"/>
                    </a:cubicBezTo>
                    <a:cubicBezTo>
                      <a:pt x="2784" y="2617"/>
                      <a:pt x="2812" y="2644"/>
                      <a:pt x="2839" y="2644"/>
                    </a:cubicBezTo>
                    <a:lnTo>
                      <a:pt x="3303" y="2644"/>
                    </a:lnTo>
                    <a:cubicBezTo>
                      <a:pt x="3340" y="2644"/>
                      <a:pt x="3368" y="2617"/>
                      <a:pt x="3368" y="2589"/>
                    </a:cubicBezTo>
                    <a:cubicBezTo>
                      <a:pt x="3368" y="2552"/>
                      <a:pt x="3340" y="2524"/>
                      <a:pt x="3303" y="2524"/>
                    </a:cubicBezTo>
                    <a:close/>
                    <a:moveTo>
                      <a:pt x="3767" y="2524"/>
                    </a:moveTo>
                    <a:cubicBezTo>
                      <a:pt x="3739" y="2524"/>
                      <a:pt x="3711" y="2552"/>
                      <a:pt x="3711" y="2589"/>
                    </a:cubicBezTo>
                    <a:cubicBezTo>
                      <a:pt x="3711" y="2617"/>
                      <a:pt x="3739" y="2644"/>
                      <a:pt x="3767" y="2644"/>
                    </a:cubicBezTo>
                    <a:lnTo>
                      <a:pt x="4231" y="2644"/>
                    </a:lnTo>
                    <a:cubicBezTo>
                      <a:pt x="4268" y="2644"/>
                      <a:pt x="4296" y="2617"/>
                      <a:pt x="4296" y="2589"/>
                    </a:cubicBezTo>
                    <a:cubicBezTo>
                      <a:pt x="4296" y="2552"/>
                      <a:pt x="4268" y="2524"/>
                      <a:pt x="4231" y="2524"/>
                    </a:cubicBezTo>
                    <a:close/>
                    <a:moveTo>
                      <a:pt x="4695" y="2524"/>
                    </a:moveTo>
                    <a:cubicBezTo>
                      <a:pt x="4667" y="2524"/>
                      <a:pt x="4639" y="2552"/>
                      <a:pt x="4639" y="2589"/>
                    </a:cubicBezTo>
                    <a:cubicBezTo>
                      <a:pt x="4639" y="2617"/>
                      <a:pt x="4667" y="2644"/>
                      <a:pt x="4695" y="2644"/>
                    </a:cubicBezTo>
                    <a:lnTo>
                      <a:pt x="5159" y="2644"/>
                    </a:lnTo>
                    <a:cubicBezTo>
                      <a:pt x="5196" y="2644"/>
                      <a:pt x="5223" y="2617"/>
                      <a:pt x="5223" y="2589"/>
                    </a:cubicBezTo>
                    <a:cubicBezTo>
                      <a:pt x="5223" y="2552"/>
                      <a:pt x="5196" y="2524"/>
                      <a:pt x="5159" y="25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31"/>
              <p:cNvSpPr/>
              <p:nvPr/>
            </p:nvSpPr>
            <p:spPr>
              <a:xfrm>
                <a:off x="7313500" y="2548975"/>
                <a:ext cx="85375" cy="41525"/>
              </a:xfrm>
              <a:custGeom>
                <a:rect b="b" l="l" r="r" t="t"/>
                <a:pathLst>
                  <a:path extrusionOk="0" h="1661" w="3415">
                    <a:moveTo>
                      <a:pt x="3358" y="0"/>
                    </a:moveTo>
                    <a:cubicBezTo>
                      <a:pt x="3321" y="0"/>
                      <a:pt x="3293" y="28"/>
                      <a:pt x="3293" y="65"/>
                    </a:cubicBezTo>
                    <a:lnTo>
                      <a:pt x="3293" y="260"/>
                    </a:lnTo>
                    <a:cubicBezTo>
                      <a:pt x="3293" y="297"/>
                      <a:pt x="3321" y="316"/>
                      <a:pt x="3358" y="316"/>
                    </a:cubicBezTo>
                    <a:cubicBezTo>
                      <a:pt x="3386" y="316"/>
                      <a:pt x="3414" y="297"/>
                      <a:pt x="3414" y="260"/>
                    </a:cubicBezTo>
                    <a:lnTo>
                      <a:pt x="3414" y="65"/>
                    </a:lnTo>
                    <a:cubicBezTo>
                      <a:pt x="3414" y="28"/>
                      <a:pt x="3386" y="0"/>
                      <a:pt x="3358" y="0"/>
                    </a:cubicBezTo>
                    <a:close/>
                    <a:moveTo>
                      <a:pt x="56" y="613"/>
                    </a:moveTo>
                    <a:cubicBezTo>
                      <a:pt x="28" y="613"/>
                      <a:pt x="0" y="641"/>
                      <a:pt x="0" y="668"/>
                    </a:cubicBezTo>
                    <a:lnTo>
                      <a:pt x="0" y="678"/>
                    </a:lnTo>
                    <a:cubicBezTo>
                      <a:pt x="0" y="706"/>
                      <a:pt x="28" y="733"/>
                      <a:pt x="56" y="733"/>
                    </a:cubicBezTo>
                    <a:lnTo>
                      <a:pt x="520" y="733"/>
                    </a:lnTo>
                    <a:cubicBezTo>
                      <a:pt x="548" y="733"/>
                      <a:pt x="575" y="706"/>
                      <a:pt x="575" y="668"/>
                    </a:cubicBezTo>
                    <a:cubicBezTo>
                      <a:pt x="575" y="641"/>
                      <a:pt x="548" y="613"/>
                      <a:pt x="520" y="613"/>
                    </a:cubicBezTo>
                    <a:close/>
                    <a:moveTo>
                      <a:pt x="984" y="613"/>
                    </a:moveTo>
                    <a:cubicBezTo>
                      <a:pt x="946" y="613"/>
                      <a:pt x="928" y="641"/>
                      <a:pt x="928" y="668"/>
                    </a:cubicBezTo>
                    <a:cubicBezTo>
                      <a:pt x="928" y="706"/>
                      <a:pt x="946" y="733"/>
                      <a:pt x="984" y="733"/>
                    </a:cubicBezTo>
                    <a:lnTo>
                      <a:pt x="1447" y="733"/>
                    </a:lnTo>
                    <a:cubicBezTo>
                      <a:pt x="1475" y="733"/>
                      <a:pt x="1503" y="706"/>
                      <a:pt x="1503" y="668"/>
                    </a:cubicBezTo>
                    <a:cubicBezTo>
                      <a:pt x="1503" y="641"/>
                      <a:pt x="1475" y="613"/>
                      <a:pt x="1447" y="613"/>
                    </a:cubicBezTo>
                    <a:close/>
                    <a:moveTo>
                      <a:pt x="1911" y="613"/>
                    </a:moveTo>
                    <a:cubicBezTo>
                      <a:pt x="1874" y="613"/>
                      <a:pt x="1856" y="641"/>
                      <a:pt x="1856" y="668"/>
                    </a:cubicBezTo>
                    <a:cubicBezTo>
                      <a:pt x="1856" y="706"/>
                      <a:pt x="1874" y="733"/>
                      <a:pt x="1911" y="733"/>
                    </a:cubicBezTo>
                    <a:lnTo>
                      <a:pt x="2375" y="733"/>
                    </a:lnTo>
                    <a:cubicBezTo>
                      <a:pt x="2403" y="733"/>
                      <a:pt x="2431" y="706"/>
                      <a:pt x="2431" y="668"/>
                    </a:cubicBezTo>
                    <a:cubicBezTo>
                      <a:pt x="2431" y="641"/>
                      <a:pt x="2403" y="613"/>
                      <a:pt x="2375" y="613"/>
                    </a:cubicBezTo>
                    <a:close/>
                    <a:moveTo>
                      <a:pt x="2839" y="613"/>
                    </a:moveTo>
                    <a:cubicBezTo>
                      <a:pt x="2802" y="613"/>
                      <a:pt x="2783" y="641"/>
                      <a:pt x="2783" y="668"/>
                    </a:cubicBezTo>
                    <a:cubicBezTo>
                      <a:pt x="2783" y="706"/>
                      <a:pt x="2802" y="733"/>
                      <a:pt x="2839" y="733"/>
                    </a:cubicBezTo>
                    <a:lnTo>
                      <a:pt x="3303" y="733"/>
                    </a:lnTo>
                    <a:cubicBezTo>
                      <a:pt x="3331" y="733"/>
                      <a:pt x="3358" y="706"/>
                      <a:pt x="3358" y="668"/>
                    </a:cubicBezTo>
                    <a:cubicBezTo>
                      <a:pt x="3358" y="641"/>
                      <a:pt x="3331" y="613"/>
                      <a:pt x="3303" y="613"/>
                    </a:cubicBezTo>
                    <a:close/>
                    <a:moveTo>
                      <a:pt x="56" y="1086"/>
                    </a:moveTo>
                    <a:cubicBezTo>
                      <a:pt x="28" y="1086"/>
                      <a:pt x="0" y="1104"/>
                      <a:pt x="0" y="1142"/>
                    </a:cubicBezTo>
                    <a:lnTo>
                      <a:pt x="0" y="1605"/>
                    </a:lnTo>
                    <a:cubicBezTo>
                      <a:pt x="0" y="1633"/>
                      <a:pt x="28" y="1661"/>
                      <a:pt x="56" y="1661"/>
                    </a:cubicBezTo>
                    <a:cubicBezTo>
                      <a:pt x="93" y="1661"/>
                      <a:pt x="121" y="1633"/>
                      <a:pt x="121" y="1605"/>
                    </a:cubicBezTo>
                    <a:lnTo>
                      <a:pt x="121" y="1142"/>
                    </a:lnTo>
                    <a:cubicBezTo>
                      <a:pt x="121" y="1104"/>
                      <a:pt x="93" y="1086"/>
                      <a:pt x="56" y="10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31"/>
              <p:cNvSpPr/>
              <p:nvPr/>
            </p:nvSpPr>
            <p:spPr>
              <a:xfrm>
                <a:off x="7252725" y="2143825"/>
                <a:ext cx="207600" cy="156800"/>
              </a:xfrm>
              <a:custGeom>
                <a:rect b="b" l="l" r="r" t="t"/>
                <a:pathLst>
                  <a:path extrusionOk="0" h="6272" w="8304">
                    <a:moveTo>
                      <a:pt x="56" y="0"/>
                    </a:moveTo>
                    <a:cubicBezTo>
                      <a:pt x="29" y="0"/>
                      <a:pt x="1" y="28"/>
                      <a:pt x="1" y="56"/>
                    </a:cubicBezTo>
                    <a:lnTo>
                      <a:pt x="1" y="520"/>
                    </a:lnTo>
                    <a:cubicBezTo>
                      <a:pt x="1" y="557"/>
                      <a:pt x="29" y="575"/>
                      <a:pt x="56" y="575"/>
                    </a:cubicBezTo>
                    <a:cubicBezTo>
                      <a:pt x="94" y="575"/>
                      <a:pt x="112" y="557"/>
                      <a:pt x="112" y="520"/>
                    </a:cubicBezTo>
                    <a:lnTo>
                      <a:pt x="112" y="56"/>
                    </a:lnTo>
                    <a:cubicBezTo>
                      <a:pt x="112" y="28"/>
                      <a:pt x="94" y="0"/>
                      <a:pt x="56" y="0"/>
                    </a:cubicBezTo>
                    <a:close/>
                    <a:moveTo>
                      <a:pt x="56" y="928"/>
                    </a:moveTo>
                    <a:cubicBezTo>
                      <a:pt x="29" y="928"/>
                      <a:pt x="1" y="956"/>
                      <a:pt x="1" y="984"/>
                    </a:cubicBezTo>
                    <a:lnTo>
                      <a:pt x="1" y="1447"/>
                    </a:lnTo>
                    <a:cubicBezTo>
                      <a:pt x="1" y="1484"/>
                      <a:pt x="29" y="1503"/>
                      <a:pt x="56" y="1503"/>
                    </a:cubicBezTo>
                    <a:cubicBezTo>
                      <a:pt x="94" y="1503"/>
                      <a:pt x="112" y="1484"/>
                      <a:pt x="112" y="1447"/>
                    </a:cubicBezTo>
                    <a:lnTo>
                      <a:pt x="112" y="984"/>
                    </a:lnTo>
                    <a:cubicBezTo>
                      <a:pt x="112" y="956"/>
                      <a:pt x="94" y="928"/>
                      <a:pt x="56" y="928"/>
                    </a:cubicBezTo>
                    <a:close/>
                    <a:moveTo>
                      <a:pt x="56" y="1856"/>
                    </a:moveTo>
                    <a:cubicBezTo>
                      <a:pt x="29" y="1856"/>
                      <a:pt x="1" y="1883"/>
                      <a:pt x="1" y="1911"/>
                    </a:cubicBezTo>
                    <a:lnTo>
                      <a:pt x="1" y="2375"/>
                    </a:lnTo>
                    <a:cubicBezTo>
                      <a:pt x="1" y="2412"/>
                      <a:pt x="29" y="2431"/>
                      <a:pt x="56" y="2431"/>
                    </a:cubicBezTo>
                    <a:cubicBezTo>
                      <a:pt x="94" y="2431"/>
                      <a:pt x="112" y="2412"/>
                      <a:pt x="112" y="2375"/>
                    </a:cubicBezTo>
                    <a:lnTo>
                      <a:pt x="112" y="1911"/>
                    </a:lnTo>
                    <a:cubicBezTo>
                      <a:pt x="112" y="1883"/>
                      <a:pt x="94" y="1856"/>
                      <a:pt x="56" y="1856"/>
                    </a:cubicBezTo>
                    <a:close/>
                    <a:moveTo>
                      <a:pt x="66" y="2774"/>
                    </a:moveTo>
                    <a:cubicBezTo>
                      <a:pt x="29" y="2774"/>
                      <a:pt x="10" y="2802"/>
                      <a:pt x="10" y="2830"/>
                    </a:cubicBezTo>
                    <a:cubicBezTo>
                      <a:pt x="10" y="2867"/>
                      <a:pt x="29" y="2895"/>
                      <a:pt x="66" y="2895"/>
                    </a:cubicBezTo>
                    <a:lnTo>
                      <a:pt x="530" y="2895"/>
                    </a:lnTo>
                    <a:cubicBezTo>
                      <a:pt x="557" y="2895"/>
                      <a:pt x="585" y="2867"/>
                      <a:pt x="585" y="2830"/>
                    </a:cubicBezTo>
                    <a:cubicBezTo>
                      <a:pt x="585" y="2802"/>
                      <a:pt x="557" y="2774"/>
                      <a:pt x="530" y="2774"/>
                    </a:cubicBezTo>
                    <a:close/>
                    <a:moveTo>
                      <a:pt x="993" y="2774"/>
                    </a:moveTo>
                    <a:cubicBezTo>
                      <a:pt x="956" y="2774"/>
                      <a:pt x="938" y="2802"/>
                      <a:pt x="938" y="2830"/>
                    </a:cubicBezTo>
                    <a:cubicBezTo>
                      <a:pt x="938" y="2867"/>
                      <a:pt x="956" y="2895"/>
                      <a:pt x="993" y="2895"/>
                    </a:cubicBezTo>
                    <a:lnTo>
                      <a:pt x="1457" y="2895"/>
                    </a:lnTo>
                    <a:cubicBezTo>
                      <a:pt x="1485" y="2895"/>
                      <a:pt x="1513" y="2867"/>
                      <a:pt x="1513" y="2830"/>
                    </a:cubicBezTo>
                    <a:cubicBezTo>
                      <a:pt x="1513" y="2802"/>
                      <a:pt x="1485" y="2774"/>
                      <a:pt x="1457" y="2774"/>
                    </a:cubicBezTo>
                    <a:close/>
                    <a:moveTo>
                      <a:pt x="1921" y="2774"/>
                    </a:moveTo>
                    <a:cubicBezTo>
                      <a:pt x="1884" y="2774"/>
                      <a:pt x="1865" y="2802"/>
                      <a:pt x="1865" y="2830"/>
                    </a:cubicBezTo>
                    <a:cubicBezTo>
                      <a:pt x="1865" y="2867"/>
                      <a:pt x="1884" y="2895"/>
                      <a:pt x="1921" y="2895"/>
                    </a:cubicBezTo>
                    <a:lnTo>
                      <a:pt x="2385" y="2895"/>
                    </a:lnTo>
                    <a:cubicBezTo>
                      <a:pt x="2413" y="2895"/>
                      <a:pt x="2441" y="2867"/>
                      <a:pt x="2441" y="2830"/>
                    </a:cubicBezTo>
                    <a:cubicBezTo>
                      <a:pt x="2441" y="2802"/>
                      <a:pt x="2413" y="2774"/>
                      <a:pt x="2385" y="2774"/>
                    </a:cubicBezTo>
                    <a:close/>
                    <a:moveTo>
                      <a:pt x="2849" y="2774"/>
                    </a:moveTo>
                    <a:cubicBezTo>
                      <a:pt x="2812" y="2774"/>
                      <a:pt x="2793" y="2802"/>
                      <a:pt x="2793" y="2830"/>
                    </a:cubicBezTo>
                    <a:cubicBezTo>
                      <a:pt x="2793" y="2867"/>
                      <a:pt x="2812" y="2895"/>
                      <a:pt x="2849" y="2895"/>
                    </a:cubicBezTo>
                    <a:lnTo>
                      <a:pt x="3313" y="2895"/>
                    </a:lnTo>
                    <a:cubicBezTo>
                      <a:pt x="3340" y="2895"/>
                      <a:pt x="3368" y="2867"/>
                      <a:pt x="3368" y="2830"/>
                    </a:cubicBezTo>
                    <a:cubicBezTo>
                      <a:pt x="3368" y="2802"/>
                      <a:pt x="3340" y="2774"/>
                      <a:pt x="3313" y="2774"/>
                    </a:cubicBezTo>
                    <a:close/>
                    <a:moveTo>
                      <a:pt x="3776" y="2774"/>
                    </a:moveTo>
                    <a:cubicBezTo>
                      <a:pt x="3739" y="2774"/>
                      <a:pt x="3721" y="2802"/>
                      <a:pt x="3721" y="2830"/>
                    </a:cubicBezTo>
                    <a:cubicBezTo>
                      <a:pt x="3721" y="2867"/>
                      <a:pt x="3739" y="2895"/>
                      <a:pt x="3776" y="2895"/>
                    </a:cubicBezTo>
                    <a:lnTo>
                      <a:pt x="4240" y="2895"/>
                    </a:lnTo>
                    <a:cubicBezTo>
                      <a:pt x="4268" y="2895"/>
                      <a:pt x="4296" y="2867"/>
                      <a:pt x="4296" y="2830"/>
                    </a:cubicBezTo>
                    <a:cubicBezTo>
                      <a:pt x="4296" y="2802"/>
                      <a:pt x="4268" y="2774"/>
                      <a:pt x="4240" y="2774"/>
                    </a:cubicBezTo>
                    <a:close/>
                    <a:moveTo>
                      <a:pt x="4704" y="2774"/>
                    </a:moveTo>
                    <a:cubicBezTo>
                      <a:pt x="4667" y="2774"/>
                      <a:pt x="4648" y="2802"/>
                      <a:pt x="4648" y="2830"/>
                    </a:cubicBezTo>
                    <a:cubicBezTo>
                      <a:pt x="4648" y="2867"/>
                      <a:pt x="4667" y="2895"/>
                      <a:pt x="4704" y="2895"/>
                    </a:cubicBezTo>
                    <a:lnTo>
                      <a:pt x="5168" y="2895"/>
                    </a:lnTo>
                    <a:cubicBezTo>
                      <a:pt x="5196" y="2895"/>
                      <a:pt x="5224" y="2867"/>
                      <a:pt x="5224" y="2830"/>
                    </a:cubicBezTo>
                    <a:cubicBezTo>
                      <a:pt x="5224" y="2802"/>
                      <a:pt x="5196" y="2774"/>
                      <a:pt x="5168" y="2774"/>
                    </a:cubicBezTo>
                    <a:close/>
                    <a:moveTo>
                      <a:pt x="5632" y="2774"/>
                    </a:moveTo>
                    <a:cubicBezTo>
                      <a:pt x="5595" y="2774"/>
                      <a:pt x="5576" y="2802"/>
                      <a:pt x="5576" y="2830"/>
                    </a:cubicBezTo>
                    <a:cubicBezTo>
                      <a:pt x="5576" y="2867"/>
                      <a:pt x="5595" y="2895"/>
                      <a:pt x="5632" y="2895"/>
                    </a:cubicBezTo>
                    <a:lnTo>
                      <a:pt x="6096" y="2895"/>
                    </a:lnTo>
                    <a:cubicBezTo>
                      <a:pt x="6123" y="2895"/>
                      <a:pt x="6151" y="2867"/>
                      <a:pt x="6151" y="2830"/>
                    </a:cubicBezTo>
                    <a:cubicBezTo>
                      <a:pt x="6151" y="2802"/>
                      <a:pt x="6123" y="2774"/>
                      <a:pt x="6096" y="2774"/>
                    </a:cubicBezTo>
                    <a:close/>
                    <a:moveTo>
                      <a:pt x="6559" y="2774"/>
                    </a:moveTo>
                    <a:cubicBezTo>
                      <a:pt x="6522" y="2774"/>
                      <a:pt x="6504" y="2802"/>
                      <a:pt x="6504" y="2830"/>
                    </a:cubicBezTo>
                    <a:cubicBezTo>
                      <a:pt x="6504" y="2867"/>
                      <a:pt x="6522" y="2895"/>
                      <a:pt x="6559" y="2895"/>
                    </a:cubicBezTo>
                    <a:lnTo>
                      <a:pt x="7023" y="2895"/>
                    </a:lnTo>
                    <a:cubicBezTo>
                      <a:pt x="7051" y="2895"/>
                      <a:pt x="7079" y="2867"/>
                      <a:pt x="7079" y="2830"/>
                    </a:cubicBezTo>
                    <a:cubicBezTo>
                      <a:pt x="7079" y="2802"/>
                      <a:pt x="7051" y="2774"/>
                      <a:pt x="7023" y="2774"/>
                    </a:cubicBezTo>
                    <a:close/>
                    <a:moveTo>
                      <a:pt x="7487" y="2774"/>
                    </a:moveTo>
                    <a:cubicBezTo>
                      <a:pt x="7450" y="2774"/>
                      <a:pt x="7431" y="2802"/>
                      <a:pt x="7431" y="2830"/>
                    </a:cubicBezTo>
                    <a:cubicBezTo>
                      <a:pt x="7431" y="2867"/>
                      <a:pt x="7450" y="2895"/>
                      <a:pt x="7487" y="2895"/>
                    </a:cubicBezTo>
                    <a:lnTo>
                      <a:pt x="7951" y="2895"/>
                    </a:lnTo>
                    <a:cubicBezTo>
                      <a:pt x="7979" y="2895"/>
                      <a:pt x="8007" y="2867"/>
                      <a:pt x="8007" y="2830"/>
                    </a:cubicBezTo>
                    <a:cubicBezTo>
                      <a:pt x="8007" y="2802"/>
                      <a:pt x="7979" y="2774"/>
                      <a:pt x="7951" y="2774"/>
                    </a:cubicBezTo>
                    <a:close/>
                    <a:moveTo>
                      <a:pt x="8248" y="2941"/>
                    </a:moveTo>
                    <a:cubicBezTo>
                      <a:pt x="8211" y="2941"/>
                      <a:pt x="8183" y="2969"/>
                      <a:pt x="8183" y="3006"/>
                    </a:cubicBezTo>
                    <a:lnTo>
                      <a:pt x="8183" y="3470"/>
                    </a:lnTo>
                    <a:cubicBezTo>
                      <a:pt x="8183" y="3497"/>
                      <a:pt x="8211" y="3525"/>
                      <a:pt x="8248" y="3525"/>
                    </a:cubicBezTo>
                    <a:cubicBezTo>
                      <a:pt x="8276" y="3525"/>
                      <a:pt x="8303" y="3497"/>
                      <a:pt x="8303" y="3470"/>
                    </a:cubicBezTo>
                    <a:lnTo>
                      <a:pt x="8303" y="3006"/>
                    </a:lnTo>
                    <a:cubicBezTo>
                      <a:pt x="8303" y="2969"/>
                      <a:pt x="8276" y="2941"/>
                      <a:pt x="8248" y="2941"/>
                    </a:cubicBezTo>
                    <a:close/>
                    <a:moveTo>
                      <a:pt x="8248" y="3869"/>
                    </a:moveTo>
                    <a:cubicBezTo>
                      <a:pt x="8211" y="3869"/>
                      <a:pt x="8183" y="3896"/>
                      <a:pt x="8183" y="3933"/>
                    </a:cubicBezTo>
                    <a:lnTo>
                      <a:pt x="8183" y="4397"/>
                    </a:lnTo>
                    <a:cubicBezTo>
                      <a:pt x="8183" y="4425"/>
                      <a:pt x="8211" y="4453"/>
                      <a:pt x="8248" y="4453"/>
                    </a:cubicBezTo>
                    <a:cubicBezTo>
                      <a:pt x="8276" y="4453"/>
                      <a:pt x="8303" y="4425"/>
                      <a:pt x="8303" y="4397"/>
                    </a:cubicBezTo>
                    <a:lnTo>
                      <a:pt x="8303" y="3933"/>
                    </a:lnTo>
                    <a:cubicBezTo>
                      <a:pt x="8303" y="3896"/>
                      <a:pt x="8276" y="3869"/>
                      <a:pt x="8248" y="3869"/>
                    </a:cubicBezTo>
                    <a:close/>
                    <a:moveTo>
                      <a:pt x="8248" y="4796"/>
                    </a:moveTo>
                    <a:cubicBezTo>
                      <a:pt x="8211" y="4796"/>
                      <a:pt x="8183" y="4824"/>
                      <a:pt x="8183" y="4861"/>
                    </a:cubicBezTo>
                    <a:lnTo>
                      <a:pt x="8183" y="5325"/>
                    </a:lnTo>
                    <a:cubicBezTo>
                      <a:pt x="8183" y="5353"/>
                      <a:pt x="8211" y="5381"/>
                      <a:pt x="8248" y="5381"/>
                    </a:cubicBezTo>
                    <a:cubicBezTo>
                      <a:pt x="8276" y="5381"/>
                      <a:pt x="8303" y="5353"/>
                      <a:pt x="8303" y="5325"/>
                    </a:cubicBezTo>
                    <a:lnTo>
                      <a:pt x="8303" y="4861"/>
                    </a:lnTo>
                    <a:cubicBezTo>
                      <a:pt x="8303" y="4824"/>
                      <a:pt x="8276" y="4796"/>
                      <a:pt x="8248" y="4796"/>
                    </a:cubicBezTo>
                    <a:close/>
                    <a:moveTo>
                      <a:pt x="8248" y="5724"/>
                    </a:moveTo>
                    <a:cubicBezTo>
                      <a:pt x="8211" y="5724"/>
                      <a:pt x="8183" y="5752"/>
                      <a:pt x="8183" y="5789"/>
                    </a:cubicBezTo>
                    <a:lnTo>
                      <a:pt x="8183" y="6216"/>
                    </a:lnTo>
                    <a:cubicBezTo>
                      <a:pt x="8183" y="6253"/>
                      <a:pt x="8211" y="6271"/>
                      <a:pt x="8248" y="6271"/>
                    </a:cubicBezTo>
                    <a:cubicBezTo>
                      <a:pt x="8276" y="6271"/>
                      <a:pt x="8303" y="6253"/>
                      <a:pt x="8303" y="6216"/>
                    </a:cubicBezTo>
                    <a:lnTo>
                      <a:pt x="8303" y="5789"/>
                    </a:lnTo>
                    <a:cubicBezTo>
                      <a:pt x="8303" y="5752"/>
                      <a:pt x="8276" y="5724"/>
                      <a:pt x="8248" y="57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31"/>
              <p:cNvSpPr/>
              <p:nvPr/>
            </p:nvSpPr>
            <p:spPr>
              <a:xfrm>
                <a:off x="7564200" y="1778325"/>
                <a:ext cx="41075" cy="41075"/>
              </a:xfrm>
              <a:custGeom>
                <a:rect b="b" l="l" r="r" t="t"/>
                <a:pathLst>
                  <a:path extrusionOk="0" h="1643" w="1643">
                    <a:moveTo>
                      <a:pt x="826" y="186"/>
                    </a:moveTo>
                    <a:lnTo>
                      <a:pt x="1049" y="585"/>
                    </a:lnTo>
                    <a:cubicBezTo>
                      <a:pt x="1049" y="594"/>
                      <a:pt x="1058" y="603"/>
                      <a:pt x="1067" y="603"/>
                    </a:cubicBezTo>
                    <a:lnTo>
                      <a:pt x="1466" y="826"/>
                    </a:lnTo>
                    <a:lnTo>
                      <a:pt x="1067" y="1048"/>
                    </a:lnTo>
                    <a:cubicBezTo>
                      <a:pt x="1058" y="1048"/>
                      <a:pt x="1049" y="1058"/>
                      <a:pt x="1039" y="1067"/>
                    </a:cubicBezTo>
                    <a:lnTo>
                      <a:pt x="826" y="1466"/>
                    </a:lnTo>
                    <a:lnTo>
                      <a:pt x="603" y="1067"/>
                    </a:lnTo>
                    <a:cubicBezTo>
                      <a:pt x="603" y="1058"/>
                      <a:pt x="594" y="1048"/>
                      <a:pt x="585" y="1039"/>
                    </a:cubicBezTo>
                    <a:lnTo>
                      <a:pt x="186" y="826"/>
                    </a:lnTo>
                    <a:lnTo>
                      <a:pt x="585" y="603"/>
                    </a:lnTo>
                    <a:cubicBezTo>
                      <a:pt x="594" y="603"/>
                      <a:pt x="603" y="594"/>
                      <a:pt x="603" y="585"/>
                    </a:cubicBezTo>
                    <a:lnTo>
                      <a:pt x="826" y="186"/>
                    </a:lnTo>
                    <a:close/>
                    <a:moveTo>
                      <a:pt x="826" y="0"/>
                    </a:moveTo>
                    <a:cubicBezTo>
                      <a:pt x="807" y="0"/>
                      <a:pt x="789" y="19"/>
                      <a:pt x="780" y="37"/>
                    </a:cubicBezTo>
                    <a:lnTo>
                      <a:pt x="511" y="510"/>
                    </a:lnTo>
                    <a:lnTo>
                      <a:pt x="37" y="770"/>
                    </a:lnTo>
                    <a:cubicBezTo>
                      <a:pt x="19" y="779"/>
                      <a:pt x="0" y="798"/>
                      <a:pt x="0" y="826"/>
                    </a:cubicBezTo>
                    <a:cubicBezTo>
                      <a:pt x="0" y="844"/>
                      <a:pt x="19" y="863"/>
                      <a:pt x="37" y="872"/>
                    </a:cubicBezTo>
                    <a:lnTo>
                      <a:pt x="511" y="1141"/>
                    </a:lnTo>
                    <a:lnTo>
                      <a:pt x="770" y="1614"/>
                    </a:lnTo>
                    <a:cubicBezTo>
                      <a:pt x="780" y="1633"/>
                      <a:pt x="798" y="1642"/>
                      <a:pt x="826" y="1642"/>
                    </a:cubicBezTo>
                    <a:cubicBezTo>
                      <a:pt x="845" y="1642"/>
                      <a:pt x="863" y="1633"/>
                      <a:pt x="872" y="1614"/>
                    </a:cubicBezTo>
                    <a:lnTo>
                      <a:pt x="1141" y="1141"/>
                    </a:lnTo>
                    <a:lnTo>
                      <a:pt x="1615" y="881"/>
                    </a:lnTo>
                    <a:cubicBezTo>
                      <a:pt x="1633" y="863"/>
                      <a:pt x="1642" y="844"/>
                      <a:pt x="1642" y="826"/>
                    </a:cubicBezTo>
                    <a:cubicBezTo>
                      <a:pt x="1642" y="807"/>
                      <a:pt x="1633" y="789"/>
                      <a:pt x="1615" y="779"/>
                    </a:cubicBezTo>
                    <a:lnTo>
                      <a:pt x="1141" y="510"/>
                    </a:lnTo>
                    <a:lnTo>
                      <a:pt x="882" y="37"/>
                    </a:lnTo>
                    <a:cubicBezTo>
                      <a:pt x="863" y="9"/>
                      <a:pt x="845" y="0"/>
                      <a:pt x="826" y="0"/>
                    </a:cubicBezTo>
                    <a:close/>
                  </a:path>
                </a:pathLst>
              </a:custGeom>
              <a:solidFill>
                <a:srgbClr val="2AAF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31"/>
              <p:cNvSpPr/>
              <p:nvPr/>
            </p:nvSpPr>
            <p:spPr>
              <a:xfrm>
                <a:off x="6975825" y="2325875"/>
                <a:ext cx="51500" cy="51275"/>
              </a:xfrm>
              <a:custGeom>
                <a:rect b="b" l="l" r="r" t="t"/>
                <a:pathLst>
                  <a:path extrusionOk="0" h="2051" w="2060">
                    <a:moveTo>
                      <a:pt x="1030" y="177"/>
                    </a:moveTo>
                    <a:lnTo>
                      <a:pt x="1327" y="715"/>
                    </a:lnTo>
                    <a:cubicBezTo>
                      <a:pt x="1327" y="724"/>
                      <a:pt x="1336" y="733"/>
                      <a:pt x="1346" y="733"/>
                    </a:cubicBezTo>
                    <a:lnTo>
                      <a:pt x="1874" y="1030"/>
                    </a:lnTo>
                    <a:lnTo>
                      <a:pt x="1346" y="1318"/>
                    </a:lnTo>
                    <a:cubicBezTo>
                      <a:pt x="1336" y="1327"/>
                      <a:pt x="1327" y="1336"/>
                      <a:pt x="1318" y="1345"/>
                    </a:cubicBezTo>
                    <a:lnTo>
                      <a:pt x="1030" y="1874"/>
                    </a:lnTo>
                    <a:lnTo>
                      <a:pt x="733" y="1336"/>
                    </a:lnTo>
                    <a:cubicBezTo>
                      <a:pt x="733" y="1327"/>
                      <a:pt x="724" y="1318"/>
                      <a:pt x="715" y="1318"/>
                    </a:cubicBezTo>
                    <a:lnTo>
                      <a:pt x="186" y="1021"/>
                    </a:lnTo>
                    <a:lnTo>
                      <a:pt x="715" y="733"/>
                    </a:lnTo>
                    <a:cubicBezTo>
                      <a:pt x="724" y="724"/>
                      <a:pt x="733" y="715"/>
                      <a:pt x="743" y="705"/>
                    </a:cubicBezTo>
                    <a:lnTo>
                      <a:pt x="1030" y="177"/>
                    </a:lnTo>
                    <a:close/>
                    <a:moveTo>
                      <a:pt x="1030" y="0"/>
                    </a:moveTo>
                    <a:cubicBezTo>
                      <a:pt x="1012" y="0"/>
                      <a:pt x="993" y="10"/>
                      <a:pt x="984" y="28"/>
                    </a:cubicBezTo>
                    <a:lnTo>
                      <a:pt x="640" y="640"/>
                    </a:lnTo>
                    <a:lnTo>
                      <a:pt x="28" y="974"/>
                    </a:lnTo>
                    <a:cubicBezTo>
                      <a:pt x="10" y="984"/>
                      <a:pt x="0" y="1002"/>
                      <a:pt x="0" y="1021"/>
                    </a:cubicBezTo>
                    <a:cubicBezTo>
                      <a:pt x="0" y="1039"/>
                      <a:pt x="10" y="1067"/>
                      <a:pt x="28" y="1076"/>
                    </a:cubicBezTo>
                    <a:lnTo>
                      <a:pt x="640" y="1410"/>
                    </a:lnTo>
                    <a:lnTo>
                      <a:pt x="974" y="2023"/>
                    </a:lnTo>
                    <a:cubicBezTo>
                      <a:pt x="984" y="2041"/>
                      <a:pt x="1002" y="2050"/>
                      <a:pt x="1030" y="2050"/>
                    </a:cubicBezTo>
                    <a:cubicBezTo>
                      <a:pt x="1049" y="2050"/>
                      <a:pt x="1067" y="2041"/>
                      <a:pt x="1076" y="2023"/>
                    </a:cubicBezTo>
                    <a:lnTo>
                      <a:pt x="1410" y="1410"/>
                    </a:lnTo>
                    <a:lnTo>
                      <a:pt x="2023" y="1076"/>
                    </a:lnTo>
                    <a:cubicBezTo>
                      <a:pt x="2041" y="1067"/>
                      <a:pt x="2060" y="1049"/>
                      <a:pt x="2060" y="1030"/>
                    </a:cubicBezTo>
                    <a:cubicBezTo>
                      <a:pt x="2060" y="1002"/>
                      <a:pt x="2041" y="984"/>
                      <a:pt x="2023" y="974"/>
                    </a:cubicBezTo>
                    <a:lnTo>
                      <a:pt x="1420" y="640"/>
                    </a:lnTo>
                    <a:lnTo>
                      <a:pt x="1086" y="28"/>
                    </a:lnTo>
                    <a:cubicBezTo>
                      <a:pt x="1076" y="10"/>
                      <a:pt x="1058" y="0"/>
                      <a:pt x="10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31"/>
              <p:cNvSpPr/>
              <p:nvPr/>
            </p:nvSpPr>
            <p:spPr>
              <a:xfrm>
                <a:off x="6992525" y="1930925"/>
                <a:ext cx="22050" cy="22050"/>
              </a:xfrm>
              <a:custGeom>
                <a:rect b="b" l="l" r="r" t="t"/>
                <a:pathLst>
                  <a:path extrusionOk="0" h="882" w="882">
                    <a:moveTo>
                      <a:pt x="446" y="112"/>
                    </a:moveTo>
                    <a:cubicBezTo>
                      <a:pt x="622" y="112"/>
                      <a:pt x="770" y="260"/>
                      <a:pt x="770" y="436"/>
                    </a:cubicBezTo>
                    <a:cubicBezTo>
                      <a:pt x="770" y="622"/>
                      <a:pt x="622" y="761"/>
                      <a:pt x="446" y="761"/>
                    </a:cubicBezTo>
                    <a:cubicBezTo>
                      <a:pt x="260" y="761"/>
                      <a:pt x="112" y="622"/>
                      <a:pt x="112" y="436"/>
                    </a:cubicBezTo>
                    <a:cubicBezTo>
                      <a:pt x="112" y="260"/>
                      <a:pt x="260" y="112"/>
                      <a:pt x="446" y="112"/>
                    </a:cubicBezTo>
                    <a:close/>
                    <a:moveTo>
                      <a:pt x="446" y="0"/>
                    </a:moveTo>
                    <a:cubicBezTo>
                      <a:pt x="195" y="0"/>
                      <a:pt x="0" y="195"/>
                      <a:pt x="0" y="436"/>
                    </a:cubicBezTo>
                    <a:cubicBezTo>
                      <a:pt x="0" y="687"/>
                      <a:pt x="195" y="882"/>
                      <a:pt x="446" y="882"/>
                    </a:cubicBezTo>
                    <a:cubicBezTo>
                      <a:pt x="687" y="882"/>
                      <a:pt x="882" y="687"/>
                      <a:pt x="882" y="436"/>
                    </a:cubicBezTo>
                    <a:cubicBezTo>
                      <a:pt x="882" y="195"/>
                      <a:pt x="687" y="0"/>
                      <a:pt x="4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31"/>
              <p:cNvSpPr/>
              <p:nvPr/>
            </p:nvSpPr>
            <p:spPr>
              <a:xfrm>
                <a:off x="6934075" y="2211075"/>
                <a:ext cx="14175" cy="14175"/>
              </a:xfrm>
              <a:custGeom>
                <a:rect b="b" l="l" r="r" t="t"/>
                <a:pathLst>
                  <a:path extrusionOk="0" h="567" w="567">
                    <a:moveTo>
                      <a:pt x="288" y="121"/>
                    </a:moveTo>
                    <a:cubicBezTo>
                      <a:pt x="381" y="121"/>
                      <a:pt x="455" y="195"/>
                      <a:pt x="455" y="288"/>
                    </a:cubicBezTo>
                    <a:cubicBezTo>
                      <a:pt x="455" y="381"/>
                      <a:pt x="381" y="455"/>
                      <a:pt x="288" y="455"/>
                    </a:cubicBezTo>
                    <a:cubicBezTo>
                      <a:pt x="195" y="455"/>
                      <a:pt x="121" y="381"/>
                      <a:pt x="121" y="288"/>
                    </a:cubicBezTo>
                    <a:cubicBezTo>
                      <a:pt x="121" y="195"/>
                      <a:pt x="195" y="121"/>
                      <a:pt x="288" y="121"/>
                    </a:cubicBezTo>
                    <a:close/>
                    <a:moveTo>
                      <a:pt x="288" y="0"/>
                    </a:moveTo>
                    <a:cubicBezTo>
                      <a:pt x="130" y="0"/>
                      <a:pt x="1" y="130"/>
                      <a:pt x="1" y="288"/>
                    </a:cubicBezTo>
                    <a:cubicBezTo>
                      <a:pt x="1" y="446"/>
                      <a:pt x="130" y="566"/>
                      <a:pt x="288" y="566"/>
                    </a:cubicBezTo>
                    <a:cubicBezTo>
                      <a:pt x="446" y="566"/>
                      <a:pt x="566" y="446"/>
                      <a:pt x="566" y="288"/>
                    </a:cubicBezTo>
                    <a:cubicBezTo>
                      <a:pt x="566" y="130"/>
                      <a:pt x="446" y="0"/>
                      <a:pt x="288" y="0"/>
                    </a:cubicBezTo>
                    <a:close/>
                  </a:path>
                </a:pathLst>
              </a:custGeom>
              <a:solidFill>
                <a:srgbClr val="7FD6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31"/>
              <p:cNvSpPr/>
              <p:nvPr/>
            </p:nvSpPr>
            <p:spPr>
              <a:xfrm>
                <a:off x="6935000" y="2456875"/>
                <a:ext cx="344900" cy="344675"/>
              </a:xfrm>
              <a:custGeom>
                <a:rect b="b" l="l" r="r" t="t"/>
                <a:pathLst>
                  <a:path extrusionOk="0" h="13787" w="13796">
                    <a:moveTo>
                      <a:pt x="6912" y="3796"/>
                    </a:moveTo>
                    <a:cubicBezTo>
                      <a:pt x="7506" y="3796"/>
                      <a:pt x="8099" y="3972"/>
                      <a:pt x="8609" y="4315"/>
                    </a:cubicBezTo>
                    <a:cubicBezTo>
                      <a:pt x="9361" y="4816"/>
                      <a:pt x="9853" y="5614"/>
                      <a:pt x="9964" y="6514"/>
                    </a:cubicBezTo>
                    <a:cubicBezTo>
                      <a:pt x="10149" y="7998"/>
                      <a:pt x="9203" y="9427"/>
                      <a:pt x="7765" y="9835"/>
                    </a:cubicBezTo>
                    <a:cubicBezTo>
                      <a:pt x="7482" y="9916"/>
                      <a:pt x="7191" y="9957"/>
                      <a:pt x="6903" y="9957"/>
                    </a:cubicBezTo>
                    <a:cubicBezTo>
                      <a:pt x="6303" y="9957"/>
                      <a:pt x="5712" y="9783"/>
                      <a:pt x="5205" y="9445"/>
                    </a:cubicBezTo>
                    <a:cubicBezTo>
                      <a:pt x="4453" y="8944"/>
                      <a:pt x="3962" y="8147"/>
                      <a:pt x="3851" y="7247"/>
                    </a:cubicBezTo>
                    <a:cubicBezTo>
                      <a:pt x="3674" y="5762"/>
                      <a:pt x="4620" y="4334"/>
                      <a:pt x="6049" y="3916"/>
                    </a:cubicBezTo>
                    <a:cubicBezTo>
                      <a:pt x="6337" y="3842"/>
                      <a:pt x="6624" y="3796"/>
                      <a:pt x="6912" y="3796"/>
                    </a:cubicBezTo>
                    <a:close/>
                    <a:moveTo>
                      <a:pt x="6911" y="3680"/>
                    </a:moveTo>
                    <a:cubicBezTo>
                      <a:pt x="6614" y="3680"/>
                      <a:pt x="6315" y="3721"/>
                      <a:pt x="6021" y="3805"/>
                    </a:cubicBezTo>
                    <a:cubicBezTo>
                      <a:pt x="4528" y="4232"/>
                      <a:pt x="3544" y="5716"/>
                      <a:pt x="3739" y="7256"/>
                    </a:cubicBezTo>
                    <a:cubicBezTo>
                      <a:pt x="3851" y="8193"/>
                      <a:pt x="4361" y="9028"/>
                      <a:pt x="5140" y="9538"/>
                    </a:cubicBezTo>
                    <a:cubicBezTo>
                      <a:pt x="5669" y="9891"/>
                      <a:pt x="6290" y="10076"/>
                      <a:pt x="6912" y="10076"/>
                    </a:cubicBezTo>
                    <a:cubicBezTo>
                      <a:pt x="7209" y="10076"/>
                      <a:pt x="7506" y="10030"/>
                      <a:pt x="7793" y="9946"/>
                    </a:cubicBezTo>
                    <a:cubicBezTo>
                      <a:pt x="9287" y="9519"/>
                      <a:pt x="10270" y="8035"/>
                      <a:pt x="10084" y="6495"/>
                    </a:cubicBezTo>
                    <a:cubicBezTo>
                      <a:pt x="9964" y="5568"/>
                      <a:pt x="9454" y="4733"/>
                      <a:pt x="8674" y="4213"/>
                    </a:cubicBezTo>
                    <a:cubicBezTo>
                      <a:pt x="8147" y="3862"/>
                      <a:pt x="7534" y="3680"/>
                      <a:pt x="6911" y="3680"/>
                    </a:cubicBezTo>
                    <a:close/>
                    <a:moveTo>
                      <a:pt x="5928" y="118"/>
                    </a:moveTo>
                    <a:cubicBezTo>
                      <a:pt x="5934" y="118"/>
                      <a:pt x="5938" y="122"/>
                      <a:pt x="5938" y="122"/>
                    </a:cubicBezTo>
                    <a:cubicBezTo>
                      <a:pt x="5938" y="122"/>
                      <a:pt x="5947" y="122"/>
                      <a:pt x="5947" y="132"/>
                    </a:cubicBezTo>
                    <a:lnTo>
                      <a:pt x="6411" y="1588"/>
                    </a:lnTo>
                    <a:cubicBezTo>
                      <a:pt x="6428" y="1646"/>
                      <a:pt x="6474" y="1682"/>
                      <a:pt x="6530" y="1682"/>
                    </a:cubicBezTo>
                    <a:cubicBezTo>
                      <a:pt x="6537" y="1682"/>
                      <a:pt x="6543" y="1682"/>
                      <a:pt x="6550" y="1681"/>
                    </a:cubicBezTo>
                    <a:cubicBezTo>
                      <a:pt x="6670" y="1672"/>
                      <a:pt x="6789" y="1668"/>
                      <a:pt x="6907" y="1668"/>
                    </a:cubicBezTo>
                    <a:cubicBezTo>
                      <a:pt x="7323" y="1668"/>
                      <a:pt x="7732" y="1719"/>
                      <a:pt x="8136" y="1820"/>
                    </a:cubicBezTo>
                    <a:cubicBezTo>
                      <a:pt x="8150" y="1824"/>
                      <a:pt x="8163" y="1826"/>
                      <a:pt x="8177" y="1826"/>
                    </a:cubicBezTo>
                    <a:cubicBezTo>
                      <a:pt x="8227" y="1826"/>
                      <a:pt x="8272" y="1799"/>
                      <a:pt x="8294" y="1755"/>
                    </a:cubicBezTo>
                    <a:lnTo>
                      <a:pt x="8999" y="391"/>
                    </a:lnTo>
                    <a:cubicBezTo>
                      <a:pt x="8999" y="382"/>
                      <a:pt x="9018" y="382"/>
                      <a:pt x="9027" y="382"/>
                    </a:cubicBezTo>
                    <a:lnTo>
                      <a:pt x="11003" y="1412"/>
                    </a:lnTo>
                    <a:cubicBezTo>
                      <a:pt x="11012" y="1412"/>
                      <a:pt x="11012" y="1430"/>
                      <a:pt x="11012" y="1440"/>
                    </a:cubicBezTo>
                    <a:lnTo>
                      <a:pt x="10307" y="2794"/>
                    </a:lnTo>
                    <a:cubicBezTo>
                      <a:pt x="10279" y="2850"/>
                      <a:pt x="10289" y="2924"/>
                      <a:pt x="10335" y="2961"/>
                    </a:cubicBezTo>
                    <a:cubicBezTo>
                      <a:pt x="10743" y="3313"/>
                      <a:pt x="11086" y="3731"/>
                      <a:pt x="11365" y="4185"/>
                    </a:cubicBezTo>
                    <a:cubicBezTo>
                      <a:pt x="11386" y="4227"/>
                      <a:pt x="11427" y="4248"/>
                      <a:pt x="11474" y="4248"/>
                    </a:cubicBezTo>
                    <a:cubicBezTo>
                      <a:pt x="11490" y="4248"/>
                      <a:pt x="11506" y="4246"/>
                      <a:pt x="11522" y="4241"/>
                    </a:cubicBezTo>
                    <a:lnTo>
                      <a:pt x="12979" y="3787"/>
                    </a:lnTo>
                    <a:cubicBezTo>
                      <a:pt x="12981" y="3784"/>
                      <a:pt x="12985" y="3783"/>
                      <a:pt x="12989" y="3783"/>
                    </a:cubicBezTo>
                    <a:cubicBezTo>
                      <a:pt x="12997" y="3783"/>
                      <a:pt x="13007" y="3789"/>
                      <a:pt x="13007" y="3796"/>
                    </a:cubicBezTo>
                    <a:lnTo>
                      <a:pt x="13675" y="5920"/>
                    </a:lnTo>
                    <a:cubicBezTo>
                      <a:pt x="13675" y="5929"/>
                      <a:pt x="13675" y="5939"/>
                      <a:pt x="13665" y="5948"/>
                    </a:cubicBezTo>
                    <a:lnTo>
                      <a:pt x="12200" y="6403"/>
                    </a:lnTo>
                    <a:cubicBezTo>
                      <a:pt x="12144" y="6421"/>
                      <a:pt x="12107" y="6486"/>
                      <a:pt x="12107" y="6542"/>
                    </a:cubicBezTo>
                    <a:cubicBezTo>
                      <a:pt x="12144" y="7080"/>
                      <a:pt x="12097" y="7618"/>
                      <a:pt x="11968" y="8137"/>
                    </a:cubicBezTo>
                    <a:cubicBezTo>
                      <a:pt x="11958" y="8202"/>
                      <a:pt x="11986" y="8258"/>
                      <a:pt x="12042" y="8295"/>
                    </a:cubicBezTo>
                    <a:lnTo>
                      <a:pt x="13396" y="9000"/>
                    </a:lnTo>
                    <a:cubicBezTo>
                      <a:pt x="13415" y="9000"/>
                      <a:pt x="13415" y="9009"/>
                      <a:pt x="13406" y="9028"/>
                    </a:cubicBezTo>
                    <a:lnTo>
                      <a:pt x="12385" y="10994"/>
                    </a:lnTo>
                    <a:cubicBezTo>
                      <a:pt x="12379" y="11001"/>
                      <a:pt x="12372" y="11008"/>
                      <a:pt x="12365" y="11008"/>
                    </a:cubicBezTo>
                    <a:cubicBezTo>
                      <a:pt x="12363" y="11008"/>
                      <a:pt x="12360" y="11006"/>
                      <a:pt x="12357" y="11004"/>
                    </a:cubicBezTo>
                    <a:lnTo>
                      <a:pt x="10994" y="10299"/>
                    </a:lnTo>
                    <a:cubicBezTo>
                      <a:pt x="10977" y="10289"/>
                      <a:pt x="10957" y="10284"/>
                      <a:pt x="10936" y="10284"/>
                    </a:cubicBezTo>
                    <a:cubicBezTo>
                      <a:pt x="10899" y="10284"/>
                      <a:pt x="10860" y="10300"/>
                      <a:pt x="10836" y="10336"/>
                    </a:cubicBezTo>
                    <a:cubicBezTo>
                      <a:pt x="10483" y="10735"/>
                      <a:pt x="10066" y="11087"/>
                      <a:pt x="9611" y="11366"/>
                    </a:cubicBezTo>
                    <a:cubicBezTo>
                      <a:pt x="9556" y="11393"/>
                      <a:pt x="9528" y="11458"/>
                      <a:pt x="9546" y="11523"/>
                    </a:cubicBezTo>
                    <a:lnTo>
                      <a:pt x="10010" y="12980"/>
                    </a:lnTo>
                    <a:cubicBezTo>
                      <a:pt x="10010" y="12989"/>
                      <a:pt x="10010" y="12998"/>
                      <a:pt x="10001" y="13008"/>
                    </a:cubicBezTo>
                    <a:lnTo>
                      <a:pt x="7877" y="13675"/>
                    </a:lnTo>
                    <a:cubicBezTo>
                      <a:pt x="7867" y="13675"/>
                      <a:pt x="7849" y="13666"/>
                      <a:pt x="7849" y="13657"/>
                    </a:cubicBezTo>
                    <a:lnTo>
                      <a:pt x="7385" y="12200"/>
                    </a:lnTo>
                    <a:cubicBezTo>
                      <a:pt x="7366" y="12145"/>
                      <a:pt x="7320" y="12108"/>
                      <a:pt x="7255" y="12108"/>
                    </a:cubicBezTo>
                    <a:lnTo>
                      <a:pt x="7246" y="12108"/>
                    </a:lnTo>
                    <a:cubicBezTo>
                      <a:pt x="7128" y="12116"/>
                      <a:pt x="7010" y="12120"/>
                      <a:pt x="6892" y="12120"/>
                    </a:cubicBezTo>
                    <a:cubicBezTo>
                      <a:pt x="6479" y="12120"/>
                      <a:pt x="6064" y="12070"/>
                      <a:pt x="5659" y="11969"/>
                    </a:cubicBezTo>
                    <a:cubicBezTo>
                      <a:pt x="5651" y="11967"/>
                      <a:pt x="5643" y="11967"/>
                      <a:pt x="5635" y="11967"/>
                    </a:cubicBezTo>
                    <a:cubicBezTo>
                      <a:pt x="5579" y="11967"/>
                      <a:pt x="5526" y="11994"/>
                      <a:pt x="5502" y="12043"/>
                    </a:cubicBezTo>
                    <a:lnTo>
                      <a:pt x="4797" y="13397"/>
                    </a:lnTo>
                    <a:cubicBezTo>
                      <a:pt x="4797" y="13404"/>
                      <a:pt x="4787" y="13410"/>
                      <a:pt x="4779" y="13410"/>
                    </a:cubicBezTo>
                    <a:cubicBezTo>
                      <a:pt x="4775" y="13410"/>
                      <a:pt x="4772" y="13409"/>
                      <a:pt x="4769" y="13406"/>
                    </a:cubicBezTo>
                    <a:lnTo>
                      <a:pt x="2793" y="12386"/>
                    </a:lnTo>
                    <a:cubicBezTo>
                      <a:pt x="2784" y="12377"/>
                      <a:pt x="2784" y="12367"/>
                      <a:pt x="2784" y="12358"/>
                    </a:cubicBezTo>
                    <a:lnTo>
                      <a:pt x="3489" y="10994"/>
                    </a:lnTo>
                    <a:cubicBezTo>
                      <a:pt x="3517" y="10939"/>
                      <a:pt x="3507" y="10874"/>
                      <a:pt x="3461" y="10828"/>
                    </a:cubicBezTo>
                    <a:cubicBezTo>
                      <a:pt x="3053" y="10475"/>
                      <a:pt x="2709" y="10067"/>
                      <a:pt x="2431" y="9612"/>
                    </a:cubicBezTo>
                    <a:cubicBezTo>
                      <a:pt x="2409" y="9568"/>
                      <a:pt x="2364" y="9542"/>
                      <a:pt x="2314" y="9542"/>
                    </a:cubicBezTo>
                    <a:cubicBezTo>
                      <a:pt x="2301" y="9542"/>
                      <a:pt x="2287" y="9543"/>
                      <a:pt x="2273" y="9547"/>
                    </a:cubicBezTo>
                    <a:lnTo>
                      <a:pt x="817" y="10011"/>
                    </a:lnTo>
                    <a:cubicBezTo>
                      <a:pt x="808" y="10011"/>
                      <a:pt x="789" y="10002"/>
                      <a:pt x="789" y="9993"/>
                    </a:cubicBezTo>
                    <a:lnTo>
                      <a:pt x="121" y="7878"/>
                    </a:lnTo>
                    <a:cubicBezTo>
                      <a:pt x="121" y="7868"/>
                      <a:pt x="121" y="7850"/>
                      <a:pt x="131" y="7850"/>
                    </a:cubicBezTo>
                    <a:lnTo>
                      <a:pt x="1596" y="7386"/>
                    </a:lnTo>
                    <a:cubicBezTo>
                      <a:pt x="1652" y="7367"/>
                      <a:pt x="1689" y="7312"/>
                      <a:pt x="1689" y="7247"/>
                    </a:cubicBezTo>
                    <a:cubicBezTo>
                      <a:pt x="1652" y="6709"/>
                      <a:pt x="1698" y="6180"/>
                      <a:pt x="1828" y="5651"/>
                    </a:cubicBezTo>
                    <a:cubicBezTo>
                      <a:pt x="1837" y="5595"/>
                      <a:pt x="1810" y="5531"/>
                      <a:pt x="1754" y="5503"/>
                    </a:cubicBezTo>
                    <a:lnTo>
                      <a:pt x="400" y="4798"/>
                    </a:lnTo>
                    <a:cubicBezTo>
                      <a:pt x="390" y="4788"/>
                      <a:pt x="381" y="4779"/>
                      <a:pt x="390" y="4770"/>
                    </a:cubicBezTo>
                    <a:lnTo>
                      <a:pt x="1411" y="2794"/>
                    </a:lnTo>
                    <a:cubicBezTo>
                      <a:pt x="1420" y="2785"/>
                      <a:pt x="1429" y="2785"/>
                      <a:pt x="1439" y="2785"/>
                    </a:cubicBezTo>
                    <a:lnTo>
                      <a:pt x="2802" y="3490"/>
                    </a:lnTo>
                    <a:cubicBezTo>
                      <a:pt x="2823" y="3500"/>
                      <a:pt x="2845" y="3505"/>
                      <a:pt x="2867" y="3505"/>
                    </a:cubicBezTo>
                    <a:cubicBezTo>
                      <a:pt x="2904" y="3505"/>
                      <a:pt x="2940" y="3491"/>
                      <a:pt x="2969" y="3462"/>
                    </a:cubicBezTo>
                    <a:cubicBezTo>
                      <a:pt x="3322" y="3054"/>
                      <a:pt x="3730" y="2710"/>
                      <a:pt x="4184" y="2432"/>
                    </a:cubicBezTo>
                    <a:cubicBezTo>
                      <a:pt x="4240" y="2395"/>
                      <a:pt x="4268" y="2330"/>
                      <a:pt x="4249" y="2274"/>
                    </a:cubicBezTo>
                    <a:lnTo>
                      <a:pt x="3786" y="818"/>
                    </a:lnTo>
                    <a:cubicBezTo>
                      <a:pt x="3786" y="799"/>
                      <a:pt x="3786" y="790"/>
                      <a:pt x="3804" y="790"/>
                    </a:cubicBezTo>
                    <a:lnTo>
                      <a:pt x="5919" y="122"/>
                    </a:lnTo>
                    <a:cubicBezTo>
                      <a:pt x="5922" y="119"/>
                      <a:pt x="5925" y="118"/>
                      <a:pt x="5928" y="118"/>
                    </a:cubicBezTo>
                    <a:close/>
                    <a:moveTo>
                      <a:pt x="5925" y="1"/>
                    </a:moveTo>
                    <a:cubicBezTo>
                      <a:pt x="5910" y="1"/>
                      <a:pt x="5896" y="4"/>
                      <a:pt x="5882" y="11"/>
                    </a:cubicBezTo>
                    <a:lnTo>
                      <a:pt x="3767" y="679"/>
                    </a:lnTo>
                    <a:cubicBezTo>
                      <a:pt x="3693" y="697"/>
                      <a:pt x="3656" y="781"/>
                      <a:pt x="3674" y="846"/>
                    </a:cubicBezTo>
                    <a:lnTo>
                      <a:pt x="4138" y="2312"/>
                    </a:lnTo>
                    <a:cubicBezTo>
                      <a:pt x="4138" y="2321"/>
                      <a:pt x="4138" y="2330"/>
                      <a:pt x="4129" y="2330"/>
                    </a:cubicBezTo>
                    <a:cubicBezTo>
                      <a:pt x="3656" y="2618"/>
                      <a:pt x="3238" y="2970"/>
                      <a:pt x="2876" y="3378"/>
                    </a:cubicBezTo>
                    <a:cubicBezTo>
                      <a:pt x="2867" y="3388"/>
                      <a:pt x="2858" y="3388"/>
                      <a:pt x="2849" y="3388"/>
                    </a:cubicBezTo>
                    <a:lnTo>
                      <a:pt x="1494" y="2683"/>
                    </a:lnTo>
                    <a:cubicBezTo>
                      <a:pt x="1474" y="2671"/>
                      <a:pt x="1453" y="2666"/>
                      <a:pt x="1431" y="2666"/>
                    </a:cubicBezTo>
                    <a:cubicBezTo>
                      <a:pt x="1383" y="2666"/>
                      <a:pt x="1334" y="2693"/>
                      <a:pt x="1309" y="2738"/>
                    </a:cubicBezTo>
                    <a:lnTo>
                      <a:pt x="288" y="4714"/>
                    </a:lnTo>
                    <a:cubicBezTo>
                      <a:pt x="251" y="4779"/>
                      <a:pt x="279" y="4863"/>
                      <a:pt x="344" y="4900"/>
                    </a:cubicBezTo>
                    <a:lnTo>
                      <a:pt x="1698" y="5605"/>
                    </a:lnTo>
                    <a:cubicBezTo>
                      <a:pt x="1708" y="5605"/>
                      <a:pt x="1717" y="5614"/>
                      <a:pt x="1708" y="5623"/>
                    </a:cubicBezTo>
                    <a:cubicBezTo>
                      <a:pt x="1578" y="6161"/>
                      <a:pt x="1531" y="6709"/>
                      <a:pt x="1568" y="7256"/>
                    </a:cubicBezTo>
                    <a:cubicBezTo>
                      <a:pt x="1568" y="7265"/>
                      <a:pt x="1568" y="7275"/>
                      <a:pt x="1559" y="7275"/>
                    </a:cubicBezTo>
                    <a:lnTo>
                      <a:pt x="93" y="7738"/>
                    </a:lnTo>
                    <a:cubicBezTo>
                      <a:pt x="66" y="7748"/>
                      <a:pt x="38" y="7766"/>
                      <a:pt x="19" y="7803"/>
                    </a:cubicBezTo>
                    <a:cubicBezTo>
                      <a:pt x="1" y="7831"/>
                      <a:pt x="1" y="7868"/>
                      <a:pt x="10" y="7905"/>
                    </a:cubicBezTo>
                    <a:lnTo>
                      <a:pt x="678" y="10030"/>
                    </a:lnTo>
                    <a:cubicBezTo>
                      <a:pt x="692" y="10087"/>
                      <a:pt x="746" y="10122"/>
                      <a:pt x="803" y="10122"/>
                    </a:cubicBezTo>
                    <a:cubicBezTo>
                      <a:pt x="820" y="10122"/>
                      <a:pt x="837" y="10119"/>
                      <a:pt x="854" y="10113"/>
                    </a:cubicBezTo>
                    <a:lnTo>
                      <a:pt x="2311" y="9659"/>
                    </a:lnTo>
                    <a:cubicBezTo>
                      <a:pt x="2313" y="9656"/>
                      <a:pt x="2316" y="9655"/>
                      <a:pt x="2318" y="9655"/>
                    </a:cubicBezTo>
                    <a:cubicBezTo>
                      <a:pt x="2324" y="9655"/>
                      <a:pt x="2329" y="9661"/>
                      <a:pt x="2329" y="9668"/>
                    </a:cubicBezTo>
                    <a:cubicBezTo>
                      <a:pt x="2617" y="10132"/>
                      <a:pt x="2969" y="10558"/>
                      <a:pt x="3387" y="10920"/>
                    </a:cubicBezTo>
                    <a:cubicBezTo>
                      <a:pt x="3387" y="10920"/>
                      <a:pt x="3396" y="10930"/>
                      <a:pt x="3387" y="10939"/>
                    </a:cubicBezTo>
                    <a:lnTo>
                      <a:pt x="2682" y="12302"/>
                    </a:lnTo>
                    <a:cubicBezTo>
                      <a:pt x="2645" y="12367"/>
                      <a:pt x="2672" y="12451"/>
                      <a:pt x="2737" y="12479"/>
                    </a:cubicBezTo>
                    <a:lnTo>
                      <a:pt x="4713" y="13508"/>
                    </a:lnTo>
                    <a:cubicBezTo>
                      <a:pt x="4733" y="13520"/>
                      <a:pt x="4755" y="13525"/>
                      <a:pt x="4776" y="13525"/>
                    </a:cubicBezTo>
                    <a:cubicBezTo>
                      <a:pt x="4825" y="13525"/>
                      <a:pt x="4873" y="13498"/>
                      <a:pt x="4899" y="13453"/>
                    </a:cubicBezTo>
                    <a:lnTo>
                      <a:pt x="5604" y="12089"/>
                    </a:lnTo>
                    <a:cubicBezTo>
                      <a:pt x="5613" y="12080"/>
                      <a:pt x="5622" y="12080"/>
                      <a:pt x="5632" y="12080"/>
                    </a:cubicBezTo>
                    <a:cubicBezTo>
                      <a:pt x="6043" y="12181"/>
                      <a:pt x="6465" y="12231"/>
                      <a:pt x="6890" y="12231"/>
                    </a:cubicBezTo>
                    <a:cubicBezTo>
                      <a:pt x="7012" y="12231"/>
                      <a:pt x="7133" y="12227"/>
                      <a:pt x="7255" y="12219"/>
                    </a:cubicBezTo>
                    <a:cubicBezTo>
                      <a:pt x="7264" y="12219"/>
                      <a:pt x="7274" y="12228"/>
                      <a:pt x="7274" y="12238"/>
                    </a:cubicBezTo>
                    <a:lnTo>
                      <a:pt x="7737" y="13694"/>
                    </a:lnTo>
                    <a:cubicBezTo>
                      <a:pt x="7747" y="13731"/>
                      <a:pt x="7775" y="13759"/>
                      <a:pt x="7802" y="13777"/>
                    </a:cubicBezTo>
                    <a:cubicBezTo>
                      <a:pt x="7821" y="13787"/>
                      <a:pt x="7849" y="13787"/>
                      <a:pt x="7867" y="13787"/>
                    </a:cubicBezTo>
                    <a:lnTo>
                      <a:pt x="7904" y="13787"/>
                    </a:lnTo>
                    <a:lnTo>
                      <a:pt x="10029" y="13119"/>
                    </a:lnTo>
                    <a:cubicBezTo>
                      <a:pt x="10066" y="13100"/>
                      <a:pt x="10094" y="13082"/>
                      <a:pt x="10112" y="13045"/>
                    </a:cubicBezTo>
                    <a:cubicBezTo>
                      <a:pt x="10131" y="13017"/>
                      <a:pt x="10131" y="12980"/>
                      <a:pt x="10122" y="12943"/>
                    </a:cubicBezTo>
                    <a:lnTo>
                      <a:pt x="9658" y="11486"/>
                    </a:lnTo>
                    <a:cubicBezTo>
                      <a:pt x="9658" y="11477"/>
                      <a:pt x="9658" y="11468"/>
                      <a:pt x="9667" y="11458"/>
                    </a:cubicBezTo>
                    <a:cubicBezTo>
                      <a:pt x="10131" y="11180"/>
                      <a:pt x="10558" y="10828"/>
                      <a:pt x="10919" y="10410"/>
                    </a:cubicBezTo>
                    <a:cubicBezTo>
                      <a:pt x="10919" y="10405"/>
                      <a:pt x="10922" y="10403"/>
                      <a:pt x="10925" y="10403"/>
                    </a:cubicBezTo>
                    <a:cubicBezTo>
                      <a:pt x="10929" y="10403"/>
                      <a:pt x="10933" y="10405"/>
                      <a:pt x="10938" y="10410"/>
                    </a:cubicBezTo>
                    <a:lnTo>
                      <a:pt x="12302" y="11115"/>
                    </a:lnTo>
                    <a:cubicBezTo>
                      <a:pt x="12321" y="11123"/>
                      <a:pt x="12341" y="11127"/>
                      <a:pt x="12361" y="11127"/>
                    </a:cubicBezTo>
                    <a:cubicBezTo>
                      <a:pt x="12411" y="11127"/>
                      <a:pt x="12461" y="11103"/>
                      <a:pt x="12487" y="11050"/>
                    </a:cubicBezTo>
                    <a:lnTo>
                      <a:pt x="13508" y="9083"/>
                    </a:lnTo>
                    <a:cubicBezTo>
                      <a:pt x="13545" y="9019"/>
                      <a:pt x="13517" y="8935"/>
                      <a:pt x="13452" y="8898"/>
                    </a:cubicBezTo>
                    <a:lnTo>
                      <a:pt x="12088" y="8193"/>
                    </a:lnTo>
                    <a:cubicBezTo>
                      <a:pt x="12079" y="8184"/>
                      <a:pt x="12079" y="8174"/>
                      <a:pt x="12079" y="8165"/>
                    </a:cubicBezTo>
                    <a:cubicBezTo>
                      <a:pt x="12209" y="7636"/>
                      <a:pt x="12264" y="7089"/>
                      <a:pt x="12227" y="6542"/>
                    </a:cubicBezTo>
                    <a:cubicBezTo>
                      <a:pt x="12227" y="6532"/>
                      <a:pt x="12227" y="6523"/>
                      <a:pt x="12237" y="6523"/>
                    </a:cubicBezTo>
                    <a:lnTo>
                      <a:pt x="13693" y="6059"/>
                    </a:lnTo>
                    <a:cubicBezTo>
                      <a:pt x="13730" y="6050"/>
                      <a:pt x="13758" y="6022"/>
                      <a:pt x="13777" y="5994"/>
                    </a:cubicBezTo>
                    <a:cubicBezTo>
                      <a:pt x="13795" y="5957"/>
                      <a:pt x="13795" y="5920"/>
                      <a:pt x="13786" y="5883"/>
                    </a:cubicBezTo>
                    <a:lnTo>
                      <a:pt x="13118" y="3768"/>
                    </a:lnTo>
                    <a:cubicBezTo>
                      <a:pt x="13095" y="3706"/>
                      <a:pt x="13040" y="3670"/>
                      <a:pt x="12980" y="3670"/>
                    </a:cubicBezTo>
                    <a:cubicBezTo>
                      <a:pt x="12967" y="3670"/>
                      <a:pt x="12954" y="3672"/>
                      <a:pt x="12942" y="3675"/>
                    </a:cubicBezTo>
                    <a:lnTo>
                      <a:pt x="11485" y="4139"/>
                    </a:lnTo>
                    <a:cubicBezTo>
                      <a:pt x="11476" y="4139"/>
                      <a:pt x="11467" y="4139"/>
                      <a:pt x="11457" y="4130"/>
                    </a:cubicBezTo>
                    <a:cubicBezTo>
                      <a:pt x="11179" y="3657"/>
                      <a:pt x="10827" y="3239"/>
                      <a:pt x="10409" y="2877"/>
                    </a:cubicBezTo>
                    <a:cubicBezTo>
                      <a:pt x="10400" y="2868"/>
                      <a:pt x="10400" y="2859"/>
                      <a:pt x="10409" y="2850"/>
                    </a:cubicBezTo>
                    <a:lnTo>
                      <a:pt x="11114" y="1495"/>
                    </a:lnTo>
                    <a:cubicBezTo>
                      <a:pt x="11142" y="1430"/>
                      <a:pt x="11123" y="1347"/>
                      <a:pt x="11049" y="1310"/>
                    </a:cubicBezTo>
                    <a:lnTo>
                      <a:pt x="9083" y="289"/>
                    </a:lnTo>
                    <a:cubicBezTo>
                      <a:pt x="9063" y="278"/>
                      <a:pt x="9041" y="273"/>
                      <a:pt x="9020" y="273"/>
                    </a:cubicBezTo>
                    <a:cubicBezTo>
                      <a:pt x="8971" y="273"/>
                      <a:pt x="8923" y="300"/>
                      <a:pt x="8897" y="345"/>
                    </a:cubicBezTo>
                    <a:lnTo>
                      <a:pt x="8192" y="1699"/>
                    </a:lnTo>
                    <a:cubicBezTo>
                      <a:pt x="8185" y="1706"/>
                      <a:pt x="8179" y="1712"/>
                      <a:pt x="8172" y="1712"/>
                    </a:cubicBezTo>
                    <a:cubicBezTo>
                      <a:pt x="8170" y="1712"/>
                      <a:pt x="8167" y="1711"/>
                      <a:pt x="8164" y="1709"/>
                    </a:cubicBezTo>
                    <a:cubicBezTo>
                      <a:pt x="7753" y="1608"/>
                      <a:pt x="7330" y="1557"/>
                      <a:pt x="6905" y="1557"/>
                    </a:cubicBezTo>
                    <a:cubicBezTo>
                      <a:pt x="6784" y="1557"/>
                      <a:pt x="6662" y="1561"/>
                      <a:pt x="6541" y="1569"/>
                    </a:cubicBezTo>
                    <a:cubicBezTo>
                      <a:pt x="6531" y="1569"/>
                      <a:pt x="6522" y="1560"/>
                      <a:pt x="6522" y="1560"/>
                    </a:cubicBezTo>
                    <a:lnTo>
                      <a:pt x="6058" y="94"/>
                    </a:lnTo>
                    <a:cubicBezTo>
                      <a:pt x="6049" y="67"/>
                      <a:pt x="6021" y="39"/>
                      <a:pt x="5993" y="20"/>
                    </a:cubicBezTo>
                    <a:cubicBezTo>
                      <a:pt x="5970" y="9"/>
                      <a:pt x="5948" y="1"/>
                      <a:pt x="59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31"/>
              <p:cNvSpPr/>
              <p:nvPr/>
            </p:nvSpPr>
            <p:spPr>
              <a:xfrm>
                <a:off x="7073000" y="2596525"/>
                <a:ext cx="406100" cy="280875"/>
              </a:xfrm>
              <a:custGeom>
                <a:rect b="b" l="l" r="r" t="t"/>
                <a:pathLst>
                  <a:path extrusionOk="0" h="11235" w="16244">
                    <a:moveTo>
                      <a:pt x="418" y="0"/>
                    </a:moveTo>
                    <a:cubicBezTo>
                      <a:pt x="186" y="0"/>
                      <a:pt x="0" y="186"/>
                      <a:pt x="0" y="427"/>
                    </a:cubicBezTo>
                    <a:lnTo>
                      <a:pt x="0" y="11086"/>
                    </a:lnTo>
                    <a:cubicBezTo>
                      <a:pt x="0" y="11169"/>
                      <a:pt x="65" y="11234"/>
                      <a:pt x="149" y="11234"/>
                    </a:cubicBezTo>
                    <a:lnTo>
                      <a:pt x="16095" y="11234"/>
                    </a:lnTo>
                    <a:cubicBezTo>
                      <a:pt x="16179" y="11234"/>
                      <a:pt x="16244" y="11169"/>
                      <a:pt x="16244" y="11086"/>
                    </a:cubicBezTo>
                    <a:lnTo>
                      <a:pt x="16244" y="427"/>
                    </a:lnTo>
                    <a:cubicBezTo>
                      <a:pt x="16244" y="186"/>
                      <a:pt x="16058" y="0"/>
                      <a:pt x="158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31"/>
              <p:cNvSpPr/>
              <p:nvPr/>
            </p:nvSpPr>
            <p:spPr>
              <a:xfrm>
                <a:off x="7071375" y="2595125"/>
                <a:ext cx="409350" cy="283650"/>
              </a:xfrm>
              <a:custGeom>
                <a:rect b="b" l="l" r="r" t="t"/>
                <a:pathLst>
                  <a:path extrusionOk="0" h="11346" w="16374">
                    <a:moveTo>
                      <a:pt x="15882" y="112"/>
                    </a:moveTo>
                    <a:cubicBezTo>
                      <a:pt x="16086" y="112"/>
                      <a:pt x="16253" y="279"/>
                      <a:pt x="16253" y="483"/>
                    </a:cubicBezTo>
                    <a:lnTo>
                      <a:pt x="16253" y="11142"/>
                    </a:lnTo>
                    <a:cubicBezTo>
                      <a:pt x="16253" y="11188"/>
                      <a:pt x="16216" y="11235"/>
                      <a:pt x="16160" y="11235"/>
                    </a:cubicBezTo>
                    <a:lnTo>
                      <a:pt x="204" y="11235"/>
                    </a:lnTo>
                    <a:cubicBezTo>
                      <a:pt x="158" y="11235"/>
                      <a:pt x="121" y="11188"/>
                      <a:pt x="121" y="11142"/>
                    </a:cubicBezTo>
                    <a:lnTo>
                      <a:pt x="121" y="483"/>
                    </a:lnTo>
                    <a:cubicBezTo>
                      <a:pt x="121" y="279"/>
                      <a:pt x="279" y="112"/>
                      <a:pt x="483" y="112"/>
                    </a:cubicBezTo>
                    <a:close/>
                    <a:moveTo>
                      <a:pt x="483" y="1"/>
                    </a:moveTo>
                    <a:cubicBezTo>
                      <a:pt x="223" y="1"/>
                      <a:pt x="0" y="214"/>
                      <a:pt x="0" y="483"/>
                    </a:cubicBezTo>
                    <a:lnTo>
                      <a:pt x="0" y="11142"/>
                    </a:lnTo>
                    <a:cubicBezTo>
                      <a:pt x="0" y="11253"/>
                      <a:pt x="93" y="11346"/>
                      <a:pt x="214" y="11346"/>
                    </a:cubicBezTo>
                    <a:lnTo>
                      <a:pt x="16160" y="11346"/>
                    </a:lnTo>
                    <a:cubicBezTo>
                      <a:pt x="16281" y="11346"/>
                      <a:pt x="16364" y="11253"/>
                      <a:pt x="16374" y="11142"/>
                    </a:cubicBezTo>
                    <a:lnTo>
                      <a:pt x="16374" y="483"/>
                    </a:lnTo>
                    <a:cubicBezTo>
                      <a:pt x="16374" y="214"/>
                      <a:pt x="16151" y="1"/>
                      <a:pt x="158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31"/>
              <p:cNvSpPr/>
              <p:nvPr/>
            </p:nvSpPr>
            <p:spPr>
              <a:xfrm>
                <a:off x="7102675" y="2623425"/>
                <a:ext cx="346750" cy="227075"/>
              </a:xfrm>
              <a:custGeom>
                <a:rect b="b" l="l" r="r" t="t"/>
                <a:pathLst>
                  <a:path extrusionOk="0" h="9083" w="13870">
                    <a:moveTo>
                      <a:pt x="1" y="0"/>
                    </a:moveTo>
                    <a:lnTo>
                      <a:pt x="1" y="9082"/>
                    </a:lnTo>
                    <a:lnTo>
                      <a:pt x="13869" y="9082"/>
                    </a:lnTo>
                    <a:lnTo>
                      <a:pt x="13869" y="7403"/>
                    </a:lnTo>
                    <a:lnTo>
                      <a:pt x="13869" y="2097"/>
                    </a:lnTo>
                    <a:lnTo>
                      <a:pt x="1386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31"/>
              <p:cNvSpPr/>
              <p:nvPr/>
            </p:nvSpPr>
            <p:spPr>
              <a:xfrm>
                <a:off x="7101050" y="2622025"/>
                <a:ext cx="349775" cy="229850"/>
              </a:xfrm>
              <a:custGeom>
                <a:rect b="b" l="l" r="r" t="t"/>
                <a:pathLst>
                  <a:path extrusionOk="0" h="9194" w="13991">
                    <a:moveTo>
                      <a:pt x="66" y="1"/>
                    </a:moveTo>
                    <a:cubicBezTo>
                      <a:pt x="29" y="1"/>
                      <a:pt x="1" y="28"/>
                      <a:pt x="1" y="56"/>
                    </a:cubicBezTo>
                    <a:lnTo>
                      <a:pt x="1" y="9138"/>
                    </a:lnTo>
                    <a:cubicBezTo>
                      <a:pt x="1" y="9166"/>
                      <a:pt x="29" y="9194"/>
                      <a:pt x="66" y="9194"/>
                    </a:cubicBezTo>
                    <a:lnTo>
                      <a:pt x="13934" y="9194"/>
                    </a:lnTo>
                    <a:cubicBezTo>
                      <a:pt x="13971" y="9194"/>
                      <a:pt x="13990" y="9166"/>
                      <a:pt x="13990" y="9138"/>
                    </a:cubicBezTo>
                    <a:lnTo>
                      <a:pt x="13990" y="7459"/>
                    </a:lnTo>
                    <a:cubicBezTo>
                      <a:pt x="13990" y="7422"/>
                      <a:pt x="13971" y="7394"/>
                      <a:pt x="13934" y="7394"/>
                    </a:cubicBezTo>
                    <a:cubicBezTo>
                      <a:pt x="13907" y="7394"/>
                      <a:pt x="13879" y="7422"/>
                      <a:pt x="13879" y="7459"/>
                    </a:cubicBezTo>
                    <a:lnTo>
                      <a:pt x="13879" y="9073"/>
                    </a:lnTo>
                    <a:lnTo>
                      <a:pt x="121" y="9073"/>
                    </a:lnTo>
                    <a:lnTo>
                      <a:pt x="121" y="112"/>
                    </a:lnTo>
                    <a:lnTo>
                      <a:pt x="13879" y="112"/>
                    </a:lnTo>
                    <a:lnTo>
                      <a:pt x="13879" y="2153"/>
                    </a:lnTo>
                    <a:cubicBezTo>
                      <a:pt x="13879" y="2190"/>
                      <a:pt x="13907" y="2218"/>
                      <a:pt x="13934" y="2218"/>
                    </a:cubicBezTo>
                    <a:cubicBezTo>
                      <a:pt x="13971" y="2218"/>
                      <a:pt x="13990" y="2190"/>
                      <a:pt x="13990" y="2153"/>
                    </a:cubicBezTo>
                    <a:lnTo>
                      <a:pt x="13990" y="56"/>
                    </a:lnTo>
                    <a:cubicBezTo>
                      <a:pt x="13990" y="28"/>
                      <a:pt x="13971" y="1"/>
                      <a:pt x="139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31"/>
              <p:cNvSpPr/>
              <p:nvPr/>
            </p:nvSpPr>
            <p:spPr>
              <a:xfrm>
                <a:off x="7448000" y="2694150"/>
                <a:ext cx="2825" cy="76100"/>
              </a:xfrm>
              <a:custGeom>
                <a:rect b="b" l="l" r="r" t="t"/>
                <a:pathLst>
                  <a:path extrusionOk="0" h="3044" w="113">
                    <a:moveTo>
                      <a:pt x="56" y="1"/>
                    </a:moveTo>
                    <a:cubicBezTo>
                      <a:pt x="29" y="1"/>
                      <a:pt x="1" y="28"/>
                      <a:pt x="1" y="66"/>
                    </a:cubicBezTo>
                    <a:lnTo>
                      <a:pt x="1" y="2988"/>
                    </a:lnTo>
                    <a:cubicBezTo>
                      <a:pt x="1" y="3025"/>
                      <a:pt x="29" y="3043"/>
                      <a:pt x="56" y="3043"/>
                    </a:cubicBezTo>
                    <a:cubicBezTo>
                      <a:pt x="93" y="3043"/>
                      <a:pt x="112" y="3025"/>
                      <a:pt x="112" y="2988"/>
                    </a:cubicBezTo>
                    <a:lnTo>
                      <a:pt x="112" y="66"/>
                    </a:lnTo>
                    <a:cubicBezTo>
                      <a:pt x="112" y="28"/>
                      <a:pt x="84" y="1"/>
                      <a:pt x="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31"/>
              <p:cNvSpPr/>
              <p:nvPr/>
            </p:nvSpPr>
            <p:spPr>
              <a:xfrm>
                <a:off x="7271525" y="2605800"/>
                <a:ext cx="9050" cy="9075"/>
              </a:xfrm>
              <a:custGeom>
                <a:rect b="b" l="l" r="r" t="t"/>
                <a:pathLst>
                  <a:path extrusionOk="0" h="363" w="362">
                    <a:moveTo>
                      <a:pt x="176" y="112"/>
                    </a:moveTo>
                    <a:cubicBezTo>
                      <a:pt x="214" y="112"/>
                      <a:pt x="251" y="139"/>
                      <a:pt x="251" y="177"/>
                    </a:cubicBezTo>
                    <a:cubicBezTo>
                      <a:pt x="251" y="214"/>
                      <a:pt x="214" y="251"/>
                      <a:pt x="176" y="251"/>
                    </a:cubicBezTo>
                    <a:cubicBezTo>
                      <a:pt x="139" y="251"/>
                      <a:pt x="111" y="214"/>
                      <a:pt x="111" y="177"/>
                    </a:cubicBezTo>
                    <a:cubicBezTo>
                      <a:pt x="111" y="149"/>
                      <a:pt x="139" y="112"/>
                      <a:pt x="176" y="112"/>
                    </a:cubicBezTo>
                    <a:close/>
                    <a:moveTo>
                      <a:pt x="176" y="0"/>
                    </a:moveTo>
                    <a:cubicBezTo>
                      <a:pt x="84" y="0"/>
                      <a:pt x="0" y="84"/>
                      <a:pt x="0" y="177"/>
                    </a:cubicBezTo>
                    <a:cubicBezTo>
                      <a:pt x="0" y="279"/>
                      <a:pt x="84" y="362"/>
                      <a:pt x="176" y="362"/>
                    </a:cubicBezTo>
                    <a:cubicBezTo>
                      <a:pt x="278" y="362"/>
                      <a:pt x="362" y="279"/>
                      <a:pt x="362" y="177"/>
                    </a:cubicBezTo>
                    <a:cubicBezTo>
                      <a:pt x="362" y="84"/>
                      <a:pt x="278" y="0"/>
                      <a:pt x="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31"/>
              <p:cNvSpPr/>
              <p:nvPr/>
            </p:nvSpPr>
            <p:spPr>
              <a:xfrm>
                <a:off x="7006425" y="2875275"/>
                <a:ext cx="539250" cy="36450"/>
              </a:xfrm>
              <a:custGeom>
                <a:rect b="b" l="l" r="r" t="t"/>
                <a:pathLst>
                  <a:path extrusionOk="0" h="1458" w="21570">
                    <a:moveTo>
                      <a:pt x="1" y="1"/>
                    </a:moveTo>
                    <a:lnTo>
                      <a:pt x="1" y="882"/>
                    </a:lnTo>
                    <a:cubicBezTo>
                      <a:pt x="1" y="1197"/>
                      <a:pt x="251" y="1457"/>
                      <a:pt x="567" y="1457"/>
                    </a:cubicBezTo>
                    <a:lnTo>
                      <a:pt x="21003" y="1457"/>
                    </a:lnTo>
                    <a:cubicBezTo>
                      <a:pt x="21309" y="1457"/>
                      <a:pt x="21569" y="1197"/>
                      <a:pt x="21569" y="882"/>
                    </a:cubicBezTo>
                    <a:lnTo>
                      <a:pt x="215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31"/>
              <p:cNvSpPr/>
              <p:nvPr/>
            </p:nvSpPr>
            <p:spPr>
              <a:xfrm>
                <a:off x="7005050" y="2873900"/>
                <a:ext cx="542000" cy="39200"/>
              </a:xfrm>
              <a:custGeom>
                <a:rect b="b" l="l" r="r" t="t"/>
                <a:pathLst>
                  <a:path extrusionOk="0" h="1568" w="21680">
                    <a:moveTo>
                      <a:pt x="21569" y="111"/>
                    </a:moveTo>
                    <a:lnTo>
                      <a:pt x="21569" y="937"/>
                    </a:lnTo>
                    <a:cubicBezTo>
                      <a:pt x="21569" y="1225"/>
                      <a:pt x="21337" y="1447"/>
                      <a:pt x="21058" y="1447"/>
                    </a:cubicBezTo>
                    <a:lnTo>
                      <a:pt x="622" y="1447"/>
                    </a:lnTo>
                    <a:cubicBezTo>
                      <a:pt x="343" y="1447"/>
                      <a:pt x="112" y="1225"/>
                      <a:pt x="112" y="937"/>
                    </a:cubicBezTo>
                    <a:lnTo>
                      <a:pt x="112" y="111"/>
                    </a:lnTo>
                    <a:close/>
                    <a:moveTo>
                      <a:pt x="56" y="0"/>
                    </a:moveTo>
                    <a:cubicBezTo>
                      <a:pt x="19" y="0"/>
                      <a:pt x="0" y="19"/>
                      <a:pt x="0" y="56"/>
                    </a:cubicBezTo>
                    <a:lnTo>
                      <a:pt x="0" y="937"/>
                    </a:lnTo>
                    <a:cubicBezTo>
                      <a:pt x="0" y="1290"/>
                      <a:pt x="279" y="1568"/>
                      <a:pt x="622" y="1568"/>
                    </a:cubicBezTo>
                    <a:lnTo>
                      <a:pt x="21058" y="1568"/>
                    </a:lnTo>
                    <a:cubicBezTo>
                      <a:pt x="21402" y="1568"/>
                      <a:pt x="21680" y="1290"/>
                      <a:pt x="21680" y="937"/>
                    </a:cubicBezTo>
                    <a:lnTo>
                      <a:pt x="21680" y="56"/>
                    </a:lnTo>
                    <a:cubicBezTo>
                      <a:pt x="21680" y="19"/>
                      <a:pt x="21652" y="0"/>
                      <a:pt x="216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31"/>
              <p:cNvSpPr/>
              <p:nvPr/>
            </p:nvSpPr>
            <p:spPr>
              <a:xfrm>
                <a:off x="7010150" y="2901725"/>
                <a:ext cx="531800" cy="2800"/>
              </a:xfrm>
              <a:custGeom>
                <a:rect b="b" l="l" r="r" t="t"/>
                <a:pathLst>
                  <a:path extrusionOk="0" h="112" w="21272">
                    <a:moveTo>
                      <a:pt x="56" y="0"/>
                    </a:moveTo>
                    <a:cubicBezTo>
                      <a:pt x="28" y="0"/>
                      <a:pt x="0" y="19"/>
                      <a:pt x="0" y="56"/>
                    </a:cubicBezTo>
                    <a:cubicBezTo>
                      <a:pt x="0" y="84"/>
                      <a:pt x="28" y="112"/>
                      <a:pt x="56" y="112"/>
                    </a:cubicBezTo>
                    <a:lnTo>
                      <a:pt x="21216" y="112"/>
                    </a:lnTo>
                    <a:cubicBezTo>
                      <a:pt x="21244" y="112"/>
                      <a:pt x="21272" y="84"/>
                      <a:pt x="21272" y="56"/>
                    </a:cubicBezTo>
                    <a:cubicBezTo>
                      <a:pt x="21272" y="19"/>
                      <a:pt x="21244" y="0"/>
                      <a:pt x="2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31"/>
              <p:cNvSpPr/>
              <p:nvPr/>
            </p:nvSpPr>
            <p:spPr>
              <a:xfrm>
                <a:off x="7224425" y="2877600"/>
                <a:ext cx="103000" cy="11400"/>
              </a:xfrm>
              <a:custGeom>
                <a:rect b="b" l="l" r="r" t="t"/>
                <a:pathLst>
                  <a:path extrusionOk="0" h="456" w="4120">
                    <a:moveTo>
                      <a:pt x="1" y="0"/>
                    </a:moveTo>
                    <a:lnTo>
                      <a:pt x="1" y="455"/>
                    </a:lnTo>
                    <a:lnTo>
                      <a:pt x="4120" y="455"/>
                    </a:lnTo>
                    <a:lnTo>
                      <a:pt x="41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31"/>
              <p:cNvSpPr/>
              <p:nvPr/>
            </p:nvSpPr>
            <p:spPr>
              <a:xfrm>
                <a:off x="7223050" y="2875975"/>
                <a:ext cx="106000" cy="14400"/>
              </a:xfrm>
              <a:custGeom>
                <a:rect b="b" l="l" r="r" t="t"/>
                <a:pathLst>
                  <a:path extrusionOk="0" h="576" w="4240">
                    <a:moveTo>
                      <a:pt x="4119" y="121"/>
                    </a:moveTo>
                    <a:lnTo>
                      <a:pt x="4119" y="455"/>
                    </a:lnTo>
                    <a:lnTo>
                      <a:pt x="121" y="455"/>
                    </a:lnTo>
                    <a:lnTo>
                      <a:pt x="121" y="121"/>
                    </a:lnTo>
                    <a:close/>
                    <a:moveTo>
                      <a:pt x="65" y="1"/>
                    </a:moveTo>
                    <a:cubicBezTo>
                      <a:pt x="28" y="1"/>
                      <a:pt x="0" y="28"/>
                      <a:pt x="0" y="65"/>
                    </a:cubicBezTo>
                    <a:lnTo>
                      <a:pt x="0" y="520"/>
                    </a:lnTo>
                    <a:cubicBezTo>
                      <a:pt x="0" y="548"/>
                      <a:pt x="28" y="576"/>
                      <a:pt x="65" y="576"/>
                    </a:cubicBezTo>
                    <a:lnTo>
                      <a:pt x="4175" y="576"/>
                    </a:lnTo>
                    <a:cubicBezTo>
                      <a:pt x="4212" y="576"/>
                      <a:pt x="4240" y="548"/>
                      <a:pt x="4240" y="520"/>
                    </a:cubicBezTo>
                    <a:lnTo>
                      <a:pt x="4240" y="65"/>
                    </a:lnTo>
                    <a:cubicBezTo>
                      <a:pt x="4240" y="28"/>
                      <a:pt x="4212" y="1"/>
                      <a:pt x="41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31"/>
              <p:cNvSpPr/>
              <p:nvPr/>
            </p:nvSpPr>
            <p:spPr>
              <a:xfrm>
                <a:off x="7171800" y="2666550"/>
                <a:ext cx="186025" cy="158900"/>
              </a:xfrm>
              <a:custGeom>
                <a:rect b="b" l="l" r="r" t="t"/>
                <a:pathLst>
                  <a:path extrusionOk="0" h="6356" w="7441">
                    <a:moveTo>
                      <a:pt x="297" y="1"/>
                    </a:moveTo>
                    <a:cubicBezTo>
                      <a:pt x="139" y="1"/>
                      <a:pt x="0" y="131"/>
                      <a:pt x="0" y="298"/>
                    </a:cubicBezTo>
                    <a:lnTo>
                      <a:pt x="0" y="6058"/>
                    </a:lnTo>
                    <a:cubicBezTo>
                      <a:pt x="0" y="6225"/>
                      <a:pt x="139" y="6355"/>
                      <a:pt x="297" y="6355"/>
                    </a:cubicBezTo>
                    <a:lnTo>
                      <a:pt x="7143" y="6355"/>
                    </a:lnTo>
                    <a:cubicBezTo>
                      <a:pt x="7301" y="6355"/>
                      <a:pt x="7440" y="6225"/>
                      <a:pt x="7431" y="6058"/>
                    </a:cubicBezTo>
                    <a:lnTo>
                      <a:pt x="7431" y="298"/>
                    </a:lnTo>
                    <a:cubicBezTo>
                      <a:pt x="7431" y="131"/>
                      <a:pt x="7301" y="1"/>
                      <a:pt x="71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31"/>
              <p:cNvSpPr/>
              <p:nvPr/>
            </p:nvSpPr>
            <p:spPr>
              <a:xfrm>
                <a:off x="7184075" y="2654025"/>
                <a:ext cx="186025" cy="158900"/>
              </a:xfrm>
              <a:custGeom>
                <a:rect b="b" l="l" r="r" t="t"/>
                <a:pathLst>
                  <a:path extrusionOk="0" h="6356" w="7441">
                    <a:moveTo>
                      <a:pt x="353" y="1"/>
                    </a:moveTo>
                    <a:cubicBezTo>
                      <a:pt x="159" y="1"/>
                      <a:pt x="1" y="159"/>
                      <a:pt x="1" y="344"/>
                    </a:cubicBezTo>
                    <a:lnTo>
                      <a:pt x="1" y="6012"/>
                    </a:lnTo>
                    <a:cubicBezTo>
                      <a:pt x="1" y="6198"/>
                      <a:pt x="159" y="6355"/>
                      <a:pt x="353" y="6355"/>
                    </a:cubicBezTo>
                    <a:lnTo>
                      <a:pt x="7088" y="6355"/>
                    </a:lnTo>
                    <a:cubicBezTo>
                      <a:pt x="7283" y="6355"/>
                      <a:pt x="7441" y="6198"/>
                      <a:pt x="7441" y="6012"/>
                    </a:cubicBezTo>
                    <a:lnTo>
                      <a:pt x="7441" y="344"/>
                    </a:lnTo>
                    <a:cubicBezTo>
                      <a:pt x="7441" y="159"/>
                      <a:pt x="7283" y="1"/>
                      <a:pt x="70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31"/>
              <p:cNvSpPr/>
              <p:nvPr/>
            </p:nvSpPr>
            <p:spPr>
              <a:xfrm>
                <a:off x="7182700" y="2652400"/>
                <a:ext cx="188800" cy="162150"/>
              </a:xfrm>
              <a:custGeom>
                <a:rect b="b" l="l" r="r" t="t"/>
                <a:pathLst>
                  <a:path extrusionOk="0" h="6486" w="7552">
                    <a:moveTo>
                      <a:pt x="7143" y="121"/>
                    </a:moveTo>
                    <a:cubicBezTo>
                      <a:pt x="7301" y="121"/>
                      <a:pt x="7431" y="251"/>
                      <a:pt x="7431" y="409"/>
                    </a:cubicBezTo>
                    <a:lnTo>
                      <a:pt x="7431" y="6077"/>
                    </a:lnTo>
                    <a:cubicBezTo>
                      <a:pt x="7431" y="6235"/>
                      <a:pt x="7301" y="6365"/>
                      <a:pt x="7143" y="6365"/>
                    </a:cubicBezTo>
                    <a:lnTo>
                      <a:pt x="408" y="6365"/>
                    </a:lnTo>
                    <a:cubicBezTo>
                      <a:pt x="251" y="6365"/>
                      <a:pt x="121" y="6235"/>
                      <a:pt x="121" y="6077"/>
                    </a:cubicBezTo>
                    <a:lnTo>
                      <a:pt x="121" y="409"/>
                    </a:lnTo>
                    <a:cubicBezTo>
                      <a:pt x="121" y="251"/>
                      <a:pt x="251" y="121"/>
                      <a:pt x="408" y="121"/>
                    </a:cubicBezTo>
                    <a:close/>
                    <a:moveTo>
                      <a:pt x="408" y="1"/>
                    </a:moveTo>
                    <a:cubicBezTo>
                      <a:pt x="186" y="1"/>
                      <a:pt x="0" y="186"/>
                      <a:pt x="0" y="409"/>
                    </a:cubicBezTo>
                    <a:lnTo>
                      <a:pt x="0" y="6077"/>
                    </a:lnTo>
                    <a:cubicBezTo>
                      <a:pt x="0" y="6300"/>
                      <a:pt x="186" y="6485"/>
                      <a:pt x="408" y="6485"/>
                    </a:cubicBezTo>
                    <a:lnTo>
                      <a:pt x="7143" y="6485"/>
                    </a:lnTo>
                    <a:cubicBezTo>
                      <a:pt x="7366" y="6485"/>
                      <a:pt x="7551" y="6300"/>
                      <a:pt x="7551" y="6077"/>
                    </a:cubicBezTo>
                    <a:lnTo>
                      <a:pt x="7551" y="409"/>
                    </a:lnTo>
                    <a:cubicBezTo>
                      <a:pt x="7551" y="186"/>
                      <a:pt x="7366" y="1"/>
                      <a:pt x="7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31"/>
              <p:cNvSpPr/>
              <p:nvPr/>
            </p:nvSpPr>
            <p:spPr>
              <a:xfrm>
                <a:off x="7212850" y="2737750"/>
                <a:ext cx="128275" cy="17200"/>
              </a:xfrm>
              <a:custGeom>
                <a:rect b="b" l="l" r="r" t="t"/>
                <a:pathLst>
                  <a:path extrusionOk="0" h="688" w="5131">
                    <a:moveTo>
                      <a:pt x="316" y="1"/>
                    </a:moveTo>
                    <a:cubicBezTo>
                      <a:pt x="139" y="1"/>
                      <a:pt x="0" y="140"/>
                      <a:pt x="0" y="325"/>
                    </a:cubicBezTo>
                    <a:lnTo>
                      <a:pt x="0" y="362"/>
                    </a:lnTo>
                    <a:cubicBezTo>
                      <a:pt x="0" y="539"/>
                      <a:pt x="139" y="687"/>
                      <a:pt x="316" y="687"/>
                    </a:cubicBezTo>
                    <a:lnTo>
                      <a:pt x="4805" y="687"/>
                    </a:lnTo>
                    <a:cubicBezTo>
                      <a:pt x="4982" y="687"/>
                      <a:pt x="5130" y="539"/>
                      <a:pt x="5130" y="362"/>
                    </a:cubicBezTo>
                    <a:lnTo>
                      <a:pt x="5130" y="325"/>
                    </a:lnTo>
                    <a:cubicBezTo>
                      <a:pt x="5130" y="140"/>
                      <a:pt x="4982" y="1"/>
                      <a:pt x="48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31"/>
              <p:cNvSpPr/>
              <p:nvPr/>
            </p:nvSpPr>
            <p:spPr>
              <a:xfrm>
                <a:off x="7211225" y="2736375"/>
                <a:ext cx="131275" cy="19950"/>
              </a:xfrm>
              <a:custGeom>
                <a:rect b="b" l="l" r="r" t="t"/>
                <a:pathLst>
                  <a:path extrusionOk="0" h="798" w="5251">
                    <a:moveTo>
                      <a:pt x="4870" y="111"/>
                    </a:moveTo>
                    <a:cubicBezTo>
                      <a:pt x="5019" y="111"/>
                      <a:pt x="5130" y="232"/>
                      <a:pt x="5130" y="380"/>
                    </a:cubicBezTo>
                    <a:lnTo>
                      <a:pt x="5130" y="417"/>
                    </a:lnTo>
                    <a:cubicBezTo>
                      <a:pt x="5130" y="566"/>
                      <a:pt x="5019" y="677"/>
                      <a:pt x="4870" y="677"/>
                    </a:cubicBezTo>
                    <a:lnTo>
                      <a:pt x="381" y="677"/>
                    </a:lnTo>
                    <a:cubicBezTo>
                      <a:pt x="241" y="677"/>
                      <a:pt x="121" y="566"/>
                      <a:pt x="121" y="417"/>
                    </a:cubicBezTo>
                    <a:lnTo>
                      <a:pt x="121" y="380"/>
                    </a:lnTo>
                    <a:cubicBezTo>
                      <a:pt x="121" y="232"/>
                      <a:pt x="241" y="111"/>
                      <a:pt x="381" y="111"/>
                    </a:cubicBezTo>
                    <a:close/>
                    <a:moveTo>
                      <a:pt x="381" y="0"/>
                    </a:moveTo>
                    <a:cubicBezTo>
                      <a:pt x="176" y="0"/>
                      <a:pt x="0" y="167"/>
                      <a:pt x="0" y="380"/>
                    </a:cubicBezTo>
                    <a:lnTo>
                      <a:pt x="0" y="417"/>
                    </a:lnTo>
                    <a:cubicBezTo>
                      <a:pt x="0" y="631"/>
                      <a:pt x="176" y="798"/>
                      <a:pt x="381" y="798"/>
                    </a:cubicBezTo>
                    <a:lnTo>
                      <a:pt x="4870" y="798"/>
                    </a:lnTo>
                    <a:cubicBezTo>
                      <a:pt x="5084" y="798"/>
                      <a:pt x="5251" y="631"/>
                      <a:pt x="5251" y="417"/>
                    </a:cubicBezTo>
                    <a:lnTo>
                      <a:pt x="5251" y="380"/>
                    </a:lnTo>
                    <a:cubicBezTo>
                      <a:pt x="5251" y="167"/>
                      <a:pt x="5084" y="0"/>
                      <a:pt x="4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31"/>
              <p:cNvSpPr/>
              <p:nvPr/>
            </p:nvSpPr>
            <p:spPr>
              <a:xfrm>
                <a:off x="7226750" y="2742400"/>
                <a:ext cx="99525" cy="7200"/>
              </a:xfrm>
              <a:custGeom>
                <a:rect b="b" l="l" r="r" t="t"/>
                <a:pathLst>
                  <a:path extrusionOk="0" h="288" w="3981">
                    <a:moveTo>
                      <a:pt x="3851" y="56"/>
                    </a:moveTo>
                    <a:cubicBezTo>
                      <a:pt x="3888" y="56"/>
                      <a:pt x="3925" y="93"/>
                      <a:pt x="3925" y="130"/>
                    </a:cubicBezTo>
                    <a:lnTo>
                      <a:pt x="3925" y="149"/>
                    </a:lnTo>
                    <a:cubicBezTo>
                      <a:pt x="3925" y="195"/>
                      <a:pt x="3888" y="223"/>
                      <a:pt x="3851" y="223"/>
                    </a:cubicBezTo>
                    <a:lnTo>
                      <a:pt x="140" y="223"/>
                    </a:lnTo>
                    <a:cubicBezTo>
                      <a:pt x="94" y="223"/>
                      <a:pt x="56" y="195"/>
                      <a:pt x="56" y="149"/>
                    </a:cubicBezTo>
                    <a:lnTo>
                      <a:pt x="56" y="130"/>
                    </a:lnTo>
                    <a:cubicBezTo>
                      <a:pt x="56" y="93"/>
                      <a:pt x="94" y="56"/>
                      <a:pt x="140" y="56"/>
                    </a:cubicBezTo>
                    <a:close/>
                    <a:moveTo>
                      <a:pt x="131" y="0"/>
                    </a:moveTo>
                    <a:cubicBezTo>
                      <a:pt x="56" y="0"/>
                      <a:pt x="1" y="56"/>
                      <a:pt x="1" y="139"/>
                    </a:cubicBezTo>
                    <a:lnTo>
                      <a:pt x="1" y="149"/>
                    </a:lnTo>
                    <a:cubicBezTo>
                      <a:pt x="1" y="223"/>
                      <a:pt x="56" y="288"/>
                      <a:pt x="131" y="288"/>
                    </a:cubicBezTo>
                    <a:lnTo>
                      <a:pt x="3841" y="288"/>
                    </a:lnTo>
                    <a:cubicBezTo>
                      <a:pt x="3925" y="288"/>
                      <a:pt x="3980" y="223"/>
                      <a:pt x="3980" y="149"/>
                    </a:cubicBezTo>
                    <a:lnTo>
                      <a:pt x="3980" y="139"/>
                    </a:lnTo>
                    <a:cubicBezTo>
                      <a:pt x="3980" y="56"/>
                      <a:pt x="3925" y="0"/>
                      <a:pt x="38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31"/>
              <p:cNvSpPr/>
              <p:nvPr/>
            </p:nvSpPr>
            <p:spPr>
              <a:xfrm>
                <a:off x="7234875" y="2764425"/>
                <a:ext cx="83975" cy="10000"/>
              </a:xfrm>
              <a:custGeom>
                <a:rect b="b" l="l" r="r" t="t"/>
                <a:pathLst>
                  <a:path extrusionOk="0" h="400" w="3359">
                    <a:moveTo>
                      <a:pt x="205" y="0"/>
                    </a:moveTo>
                    <a:cubicBezTo>
                      <a:pt x="93" y="0"/>
                      <a:pt x="0" y="93"/>
                      <a:pt x="0" y="205"/>
                    </a:cubicBezTo>
                    <a:cubicBezTo>
                      <a:pt x="0" y="316"/>
                      <a:pt x="93" y="399"/>
                      <a:pt x="205" y="399"/>
                    </a:cubicBezTo>
                    <a:lnTo>
                      <a:pt x="3164" y="399"/>
                    </a:lnTo>
                    <a:cubicBezTo>
                      <a:pt x="3266" y="399"/>
                      <a:pt x="3359" y="316"/>
                      <a:pt x="3359" y="205"/>
                    </a:cubicBezTo>
                    <a:cubicBezTo>
                      <a:pt x="3359" y="93"/>
                      <a:pt x="3266" y="0"/>
                      <a:pt x="31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31"/>
              <p:cNvSpPr/>
              <p:nvPr/>
            </p:nvSpPr>
            <p:spPr>
              <a:xfrm>
                <a:off x="7233475" y="2763025"/>
                <a:ext cx="86775" cy="13025"/>
              </a:xfrm>
              <a:custGeom>
                <a:rect b="b" l="l" r="r" t="t"/>
                <a:pathLst>
                  <a:path extrusionOk="0" h="521" w="3471">
                    <a:moveTo>
                      <a:pt x="3211" y="121"/>
                    </a:moveTo>
                    <a:cubicBezTo>
                      <a:pt x="3294" y="121"/>
                      <a:pt x="3359" y="177"/>
                      <a:pt x="3359" y="261"/>
                    </a:cubicBezTo>
                    <a:cubicBezTo>
                      <a:pt x="3359" y="335"/>
                      <a:pt x="3294" y="400"/>
                      <a:pt x="3211" y="400"/>
                    </a:cubicBezTo>
                    <a:lnTo>
                      <a:pt x="261" y="400"/>
                    </a:lnTo>
                    <a:cubicBezTo>
                      <a:pt x="177" y="400"/>
                      <a:pt x="121" y="335"/>
                      <a:pt x="121" y="261"/>
                    </a:cubicBezTo>
                    <a:cubicBezTo>
                      <a:pt x="121" y="177"/>
                      <a:pt x="177" y="121"/>
                      <a:pt x="261" y="121"/>
                    </a:cubicBezTo>
                    <a:close/>
                    <a:moveTo>
                      <a:pt x="261" y="1"/>
                    </a:moveTo>
                    <a:cubicBezTo>
                      <a:pt x="121" y="1"/>
                      <a:pt x="1" y="112"/>
                      <a:pt x="1" y="261"/>
                    </a:cubicBezTo>
                    <a:cubicBezTo>
                      <a:pt x="1" y="400"/>
                      <a:pt x="112" y="520"/>
                      <a:pt x="261" y="520"/>
                    </a:cubicBezTo>
                    <a:lnTo>
                      <a:pt x="3220" y="520"/>
                    </a:lnTo>
                    <a:cubicBezTo>
                      <a:pt x="3359" y="520"/>
                      <a:pt x="3470" y="400"/>
                      <a:pt x="3470" y="261"/>
                    </a:cubicBezTo>
                    <a:cubicBezTo>
                      <a:pt x="3470" y="112"/>
                      <a:pt x="3359" y="1"/>
                      <a:pt x="32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31"/>
              <p:cNvSpPr/>
              <p:nvPr/>
            </p:nvSpPr>
            <p:spPr>
              <a:xfrm>
                <a:off x="7251800" y="2766975"/>
                <a:ext cx="4900" cy="4900"/>
              </a:xfrm>
              <a:custGeom>
                <a:rect b="b" l="l" r="r" t="t"/>
                <a:pathLst>
                  <a:path extrusionOk="0" h="196" w="196">
                    <a:moveTo>
                      <a:pt x="103" y="65"/>
                    </a:moveTo>
                    <a:cubicBezTo>
                      <a:pt x="121" y="65"/>
                      <a:pt x="140" y="84"/>
                      <a:pt x="140" y="103"/>
                    </a:cubicBezTo>
                    <a:cubicBezTo>
                      <a:pt x="140" y="121"/>
                      <a:pt x="121" y="140"/>
                      <a:pt x="103" y="140"/>
                    </a:cubicBezTo>
                    <a:cubicBezTo>
                      <a:pt x="75" y="140"/>
                      <a:pt x="56" y="121"/>
                      <a:pt x="56" y="103"/>
                    </a:cubicBezTo>
                    <a:cubicBezTo>
                      <a:pt x="56" y="84"/>
                      <a:pt x="75" y="65"/>
                      <a:pt x="103" y="65"/>
                    </a:cubicBezTo>
                    <a:close/>
                    <a:moveTo>
                      <a:pt x="103" y="1"/>
                    </a:moveTo>
                    <a:cubicBezTo>
                      <a:pt x="47" y="1"/>
                      <a:pt x="1" y="47"/>
                      <a:pt x="1" y="103"/>
                    </a:cubicBezTo>
                    <a:cubicBezTo>
                      <a:pt x="1" y="158"/>
                      <a:pt x="47" y="195"/>
                      <a:pt x="103" y="195"/>
                    </a:cubicBezTo>
                    <a:cubicBezTo>
                      <a:pt x="149" y="195"/>
                      <a:pt x="195" y="158"/>
                      <a:pt x="195" y="103"/>
                    </a:cubicBezTo>
                    <a:cubicBezTo>
                      <a:pt x="195" y="47"/>
                      <a:pt x="149" y="1"/>
                      <a:pt x="1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31"/>
              <p:cNvSpPr/>
              <p:nvPr/>
            </p:nvSpPr>
            <p:spPr>
              <a:xfrm>
                <a:off x="7261075" y="2766975"/>
                <a:ext cx="4900" cy="4900"/>
              </a:xfrm>
              <a:custGeom>
                <a:rect b="b" l="l" r="r" t="t"/>
                <a:pathLst>
                  <a:path extrusionOk="0" h="196" w="196">
                    <a:moveTo>
                      <a:pt x="103" y="65"/>
                    </a:moveTo>
                    <a:cubicBezTo>
                      <a:pt x="121" y="65"/>
                      <a:pt x="140" y="84"/>
                      <a:pt x="140" y="103"/>
                    </a:cubicBezTo>
                    <a:cubicBezTo>
                      <a:pt x="140" y="121"/>
                      <a:pt x="121" y="140"/>
                      <a:pt x="103" y="140"/>
                    </a:cubicBezTo>
                    <a:cubicBezTo>
                      <a:pt x="75" y="140"/>
                      <a:pt x="56" y="121"/>
                      <a:pt x="56" y="103"/>
                    </a:cubicBezTo>
                    <a:cubicBezTo>
                      <a:pt x="56" y="84"/>
                      <a:pt x="75" y="65"/>
                      <a:pt x="103" y="65"/>
                    </a:cubicBezTo>
                    <a:close/>
                    <a:moveTo>
                      <a:pt x="103" y="1"/>
                    </a:moveTo>
                    <a:cubicBezTo>
                      <a:pt x="47" y="1"/>
                      <a:pt x="1" y="47"/>
                      <a:pt x="1" y="103"/>
                    </a:cubicBezTo>
                    <a:cubicBezTo>
                      <a:pt x="1" y="158"/>
                      <a:pt x="47" y="195"/>
                      <a:pt x="103" y="195"/>
                    </a:cubicBezTo>
                    <a:cubicBezTo>
                      <a:pt x="149" y="195"/>
                      <a:pt x="196" y="158"/>
                      <a:pt x="196" y="103"/>
                    </a:cubicBezTo>
                    <a:cubicBezTo>
                      <a:pt x="196" y="47"/>
                      <a:pt x="149" y="1"/>
                      <a:pt x="1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31"/>
              <p:cNvSpPr/>
              <p:nvPr/>
            </p:nvSpPr>
            <p:spPr>
              <a:xfrm>
                <a:off x="7269900" y="2766975"/>
                <a:ext cx="4650" cy="4900"/>
              </a:xfrm>
              <a:custGeom>
                <a:rect b="b" l="l" r="r" t="t"/>
                <a:pathLst>
                  <a:path extrusionOk="0" h="196" w="186">
                    <a:moveTo>
                      <a:pt x="93" y="65"/>
                    </a:moveTo>
                    <a:cubicBezTo>
                      <a:pt x="112" y="65"/>
                      <a:pt x="130" y="84"/>
                      <a:pt x="130" y="103"/>
                    </a:cubicBezTo>
                    <a:cubicBezTo>
                      <a:pt x="130" y="121"/>
                      <a:pt x="112" y="140"/>
                      <a:pt x="93" y="140"/>
                    </a:cubicBezTo>
                    <a:cubicBezTo>
                      <a:pt x="74" y="140"/>
                      <a:pt x="56" y="121"/>
                      <a:pt x="56" y="103"/>
                    </a:cubicBezTo>
                    <a:cubicBezTo>
                      <a:pt x="56" y="84"/>
                      <a:pt x="74" y="65"/>
                      <a:pt x="93" y="65"/>
                    </a:cubicBezTo>
                    <a:close/>
                    <a:moveTo>
                      <a:pt x="93" y="1"/>
                    </a:moveTo>
                    <a:cubicBezTo>
                      <a:pt x="37" y="1"/>
                      <a:pt x="0" y="47"/>
                      <a:pt x="0" y="103"/>
                    </a:cubicBezTo>
                    <a:cubicBezTo>
                      <a:pt x="0" y="158"/>
                      <a:pt x="37" y="195"/>
                      <a:pt x="93" y="195"/>
                    </a:cubicBezTo>
                    <a:cubicBezTo>
                      <a:pt x="149" y="195"/>
                      <a:pt x="186" y="158"/>
                      <a:pt x="186" y="103"/>
                    </a:cubicBezTo>
                    <a:cubicBezTo>
                      <a:pt x="186" y="47"/>
                      <a:pt x="149" y="1"/>
                      <a:pt x="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31"/>
              <p:cNvSpPr/>
              <p:nvPr/>
            </p:nvSpPr>
            <p:spPr>
              <a:xfrm>
                <a:off x="7278950" y="2766975"/>
                <a:ext cx="4875" cy="4900"/>
              </a:xfrm>
              <a:custGeom>
                <a:rect b="b" l="l" r="r" t="t"/>
                <a:pathLst>
                  <a:path extrusionOk="0" h="196" w="195">
                    <a:moveTo>
                      <a:pt x="102" y="65"/>
                    </a:moveTo>
                    <a:cubicBezTo>
                      <a:pt x="121" y="65"/>
                      <a:pt x="139" y="84"/>
                      <a:pt x="139" y="103"/>
                    </a:cubicBezTo>
                    <a:cubicBezTo>
                      <a:pt x="139" y="121"/>
                      <a:pt x="121" y="140"/>
                      <a:pt x="102" y="140"/>
                    </a:cubicBezTo>
                    <a:cubicBezTo>
                      <a:pt x="84" y="140"/>
                      <a:pt x="65" y="121"/>
                      <a:pt x="65" y="103"/>
                    </a:cubicBezTo>
                    <a:cubicBezTo>
                      <a:pt x="65" y="84"/>
                      <a:pt x="84" y="65"/>
                      <a:pt x="102" y="65"/>
                    </a:cubicBezTo>
                    <a:close/>
                    <a:moveTo>
                      <a:pt x="102" y="1"/>
                    </a:moveTo>
                    <a:cubicBezTo>
                      <a:pt x="46" y="1"/>
                      <a:pt x="0" y="47"/>
                      <a:pt x="0" y="103"/>
                    </a:cubicBezTo>
                    <a:cubicBezTo>
                      <a:pt x="0" y="158"/>
                      <a:pt x="46" y="195"/>
                      <a:pt x="102" y="195"/>
                    </a:cubicBezTo>
                    <a:cubicBezTo>
                      <a:pt x="158" y="195"/>
                      <a:pt x="195" y="158"/>
                      <a:pt x="195" y="103"/>
                    </a:cubicBezTo>
                    <a:cubicBezTo>
                      <a:pt x="195" y="47"/>
                      <a:pt x="158" y="1"/>
                      <a:pt x="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31"/>
              <p:cNvSpPr/>
              <p:nvPr/>
            </p:nvSpPr>
            <p:spPr>
              <a:xfrm>
                <a:off x="7287975" y="2766975"/>
                <a:ext cx="4900" cy="4900"/>
              </a:xfrm>
              <a:custGeom>
                <a:rect b="b" l="l" r="r" t="t"/>
                <a:pathLst>
                  <a:path extrusionOk="0" h="196" w="196">
                    <a:moveTo>
                      <a:pt x="103" y="65"/>
                    </a:moveTo>
                    <a:cubicBezTo>
                      <a:pt x="121" y="65"/>
                      <a:pt x="140" y="84"/>
                      <a:pt x="140" y="103"/>
                    </a:cubicBezTo>
                    <a:cubicBezTo>
                      <a:pt x="140" y="121"/>
                      <a:pt x="121" y="140"/>
                      <a:pt x="103" y="140"/>
                    </a:cubicBezTo>
                    <a:cubicBezTo>
                      <a:pt x="75" y="140"/>
                      <a:pt x="66" y="121"/>
                      <a:pt x="66" y="103"/>
                    </a:cubicBezTo>
                    <a:cubicBezTo>
                      <a:pt x="66" y="84"/>
                      <a:pt x="84" y="65"/>
                      <a:pt x="103" y="65"/>
                    </a:cubicBezTo>
                    <a:close/>
                    <a:moveTo>
                      <a:pt x="103" y="1"/>
                    </a:moveTo>
                    <a:cubicBezTo>
                      <a:pt x="47" y="1"/>
                      <a:pt x="1" y="47"/>
                      <a:pt x="1" y="103"/>
                    </a:cubicBezTo>
                    <a:cubicBezTo>
                      <a:pt x="1" y="158"/>
                      <a:pt x="47" y="195"/>
                      <a:pt x="103" y="195"/>
                    </a:cubicBezTo>
                    <a:cubicBezTo>
                      <a:pt x="159" y="195"/>
                      <a:pt x="196" y="158"/>
                      <a:pt x="196" y="103"/>
                    </a:cubicBezTo>
                    <a:cubicBezTo>
                      <a:pt x="196" y="47"/>
                      <a:pt x="159" y="1"/>
                      <a:pt x="1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31"/>
              <p:cNvSpPr/>
              <p:nvPr/>
            </p:nvSpPr>
            <p:spPr>
              <a:xfrm>
                <a:off x="7297250" y="2766975"/>
                <a:ext cx="4900" cy="4900"/>
              </a:xfrm>
              <a:custGeom>
                <a:rect b="b" l="l" r="r" t="t"/>
                <a:pathLst>
                  <a:path extrusionOk="0" h="196" w="196">
                    <a:moveTo>
                      <a:pt x="103" y="65"/>
                    </a:moveTo>
                    <a:cubicBezTo>
                      <a:pt x="121" y="65"/>
                      <a:pt x="140" y="84"/>
                      <a:pt x="140" y="103"/>
                    </a:cubicBezTo>
                    <a:cubicBezTo>
                      <a:pt x="140" y="121"/>
                      <a:pt x="121" y="140"/>
                      <a:pt x="103" y="140"/>
                    </a:cubicBezTo>
                    <a:cubicBezTo>
                      <a:pt x="84" y="140"/>
                      <a:pt x="66" y="121"/>
                      <a:pt x="66" y="103"/>
                    </a:cubicBezTo>
                    <a:cubicBezTo>
                      <a:pt x="66" y="84"/>
                      <a:pt x="84" y="65"/>
                      <a:pt x="103" y="65"/>
                    </a:cubicBezTo>
                    <a:close/>
                    <a:moveTo>
                      <a:pt x="103" y="1"/>
                    </a:moveTo>
                    <a:cubicBezTo>
                      <a:pt x="47" y="1"/>
                      <a:pt x="1" y="47"/>
                      <a:pt x="1" y="103"/>
                    </a:cubicBezTo>
                    <a:cubicBezTo>
                      <a:pt x="1" y="158"/>
                      <a:pt x="47" y="195"/>
                      <a:pt x="103" y="195"/>
                    </a:cubicBezTo>
                    <a:cubicBezTo>
                      <a:pt x="159" y="195"/>
                      <a:pt x="196" y="158"/>
                      <a:pt x="196" y="103"/>
                    </a:cubicBezTo>
                    <a:cubicBezTo>
                      <a:pt x="196" y="47"/>
                      <a:pt x="159" y="1"/>
                      <a:pt x="1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31"/>
              <p:cNvSpPr/>
              <p:nvPr/>
            </p:nvSpPr>
            <p:spPr>
              <a:xfrm>
                <a:off x="7249950" y="2672575"/>
                <a:ext cx="53825" cy="53850"/>
              </a:xfrm>
              <a:custGeom>
                <a:rect b="b" l="l" r="r" t="t"/>
                <a:pathLst>
                  <a:path extrusionOk="0" h="2154" w="2153">
                    <a:moveTo>
                      <a:pt x="1077" y="1"/>
                    </a:moveTo>
                    <a:cubicBezTo>
                      <a:pt x="483" y="1"/>
                      <a:pt x="0" y="483"/>
                      <a:pt x="0" y="1077"/>
                    </a:cubicBezTo>
                    <a:cubicBezTo>
                      <a:pt x="0" y="1671"/>
                      <a:pt x="483" y="2153"/>
                      <a:pt x="1077" y="2153"/>
                    </a:cubicBezTo>
                    <a:cubicBezTo>
                      <a:pt x="1670" y="2153"/>
                      <a:pt x="2153" y="1671"/>
                      <a:pt x="2153" y="1077"/>
                    </a:cubicBezTo>
                    <a:cubicBezTo>
                      <a:pt x="2153" y="483"/>
                      <a:pt x="1670" y="1"/>
                      <a:pt x="10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31"/>
              <p:cNvSpPr/>
              <p:nvPr/>
            </p:nvSpPr>
            <p:spPr>
              <a:xfrm>
                <a:off x="7248550" y="2671200"/>
                <a:ext cx="56625" cy="56600"/>
              </a:xfrm>
              <a:custGeom>
                <a:rect b="b" l="l" r="r" t="t"/>
                <a:pathLst>
                  <a:path extrusionOk="0" h="2264" w="2265">
                    <a:moveTo>
                      <a:pt x="1133" y="112"/>
                    </a:moveTo>
                    <a:cubicBezTo>
                      <a:pt x="1698" y="112"/>
                      <a:pt x="2153" y="575"/>
                      <a:pt x="2153" y="1132"/>
                    </a:cubicBezTo>
                    <a:cubicBezTo>
                      <a:pt x="2153" y="1689"/>
                      <a:pt x="1698" y="2152"/>
                      <a:pt x="1133" y="2152"/>
                    </a:cubicBezTo>
                    <a:cubicBezTo>
                      <a:pt x="576" y="2152"/>
                      <a:pt x="121" y="1689"/>
                      <a:pt x="121" y="1132"/>
                    </a:cubicBezTo>
                    <a:cubicBezTo>
                      <a:pt x="121" y="575"/>
                      <a:pt x="576" y="112"/>
                      <a:pt x="1133" y="112"/>
                    </a:cubicBezTo>
                    <a:close/>
                    <a:moveTo>
                      <a:pt x="1133" y="0"/>
                    </a:moveTo>
                    <a:cubicBezTo>
                      <a:pt x="511" y="0"/>
                      <a:pt x="1" y="510"/>
                      <a:pt x="1" y="1132"/>
                    </a:cubicBezTo>
                    <a:cubicBezTo>
                      <a:pt x="1" y="1754"/>
                      <a:pt x="511" y="2264"/>
                      <a:pt x="1133" y="2264"/>
                    </a:cubicBezTo>
                    <a:cubicBezTo>
                      <a:pt x="1754" y="2264"/>
                      <a:pt x="2264" y="1754"/>
                      <a:pt x="2264" y="1132"/>
                    </a:cubicBezTo>
                    <a:cubicBezTo>
                      <a:pt x="2264" y="510"/>
                      <a:pt x="1763" y="0"/>
                      <a:pt x="11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31"/>
              <p:cNvSpPr/>
              <p:nvPr/>
            </p:nvSpPr>
            <p:spPr>
              <a:xfrm>
                <a:off x="7265025" y="2701100"/>
                <a:ext cx="23900" cy="12100"/>
              </a:xfrm>
              <a:custGeom>
                <a:rect b="b" l="l" r="r" t="t"/>
                <a:pathLst>
                  <a:path extrusionOk="0" h="484" w="956">
                    <a:moveTo>
                      <a:pt x="474" y="1"/>
                    </a:moveTo>
                    <a:cubicBezTo>
                      <a:pt x="214" y="1"/>
                      <a:pt x="0" y="214"/>
                      <a:pt x="0" y="483"/>
                    </a:cubicBezTo>
                    <a:lnTo>
                      <a:pt x="956" y="483"/>
                    </a:lnTo>
                    <a:cubicBezTo>
                      <a:pt x="956" y="214"/>
                      <a:pt x="743" y="1"/>
                      <a:pt x="4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31"/>
              <p:cNvSpPr/>
              <p:nvPr/>
            </p:nvSpPr>
            <p:spPr>
              <a:xfrm>
                <a:off x="7263400" y="2699725"/>
                <a:ext cx="26925" cy="14875"/>
              </a:xfrm>
              <a:custGeom>
                <a:rect b="b" l="l" r="r" t="t"/>
                <a:pathLst>
                  <a:path extrusionOk="0" h="595" w="1077">
                    <a:moveTo>
                      <a:pt x="539" y="112"/>
                    </a:moveTo>
                    <a:cubicBezTo>
                      <a:pt x="752" y="112"/>
                      <a:pt x="928" y="269"/>
                      <a:pt x="956" y="473"/>
                    </a:cubicBezTo>
                    <a:lnTo>
                      <a:pt x="121" y="473"/>
                    </a:lnTo>
                    <a:cubicBezTo>
                      <a:pt x="149" y="269"/>
                      <a:pt x="325" y="112"/>
                      <a:pt x="539" y="112"/>
                    </a:cubicBezTo>
                    <a:close/>
                    <a:moveTo>
                      <a:pt x="539" y="0"/>
                    </a:moveTo>
                    <a:cubicBezTo>
                      <a:pt x="242" y="0"/>
                      <a:pt x="0" y="241"/>
                      <a:pt x="0" y="538"/>
                    </a:cubicBezTo>
                    <a:cubicBezTo>
                      <a:pt x="0" y="594"/>
                      <a:pt x="0" y="594"/>
                      <a:pt x="232" y="594"/>
                    </a:cubicBezTo>
                    <a:lnTo>
                      <a:pt x="585" y="594"/>
                    </a:lnTo>
                    <a:cubicBezTo>
                      <a:pt x="1077" y="594"/>
                      <a:pt x="1077" y="594"/>
                      <a:pt x="1077" y="538"/>
                    </a:cubicBezTo>
                    <a:cubicBezTo>
                      <a:pt x="1077" y="241"/>
                      <a:pt x="835" y="0"/>
                      <a:pt x="5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31"/>
              <p:cNvSpPr/>
              <p:nvPr/>
            </p:nvSpPr>
            <p:spPr>
              <a:xfrm>
                <a:off x="7270125" y="2685800"/>
                <a:ext cx="13700" cy="13725"/>
              </a:xfrm>
              <a:custGeom>
                <a:rect b="b" l="l" r="r" t="t"/>
                <a:pathLst>
                  <a:path extrusionOk="0" h="549" w="548">
                    <a:moveTo>
                      <a:pt x="279" y="1"/>
                    </a:moveTo>
                    <a:cubicBezTo>
                      <a:pt x="121" y="1"/>
                      <a:pt x="1" y="131"/>
                      <a:pt x="1" y="279"/>
                    </a:cubicBezTo>
                    <a:cubicBezTo>
                      <a:pt x="1" y="427"/>
                      <a:pt x="121" y="548"/>
                      <a:pt x="279" y="548"/>
                    </a:cubicBezTo>
                    <a:cubicBezTo>
                      <a:pt x="427" y="548"/>
                      <a:pt x="548" y="427"/>
                      <a:pt x="548" y="279"/>
                    </a:cubicBezTo>
                    <a:cubicBezTo>
                      <a:pt x="548" y="131"/>
                      <a:pt x="427" y="1"/>
                      <a:pt x="2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31"/>
              <p:cNvSpPr/>
              <p:nvPr/>
            </p:nvSpPr>
            <p:spPr>
              <a:xfrm>
                <a:off x="7268725" y="2684425"/>
                <a:ext cx="16500" cy="16475"/>
              </a:xfrm>
              <a:custGeom>
                <a:rect b="b" l="l" r="r" t="t"/>
                <a:pathLst>
                  <a:path extrusionOk="0" h="659" w="660">
                    <a:moveTo>
                      <a:pt x="335" y="121"/>
                    </a:moveTo>
                    <a:cubicBezTo>
                      <a:pt x="446" y="121"/>
                      <a:pt x="539" y="213"/>
                      <a:pt x="548" y="334"/>
                    </a:cubicBezTo>
                    <a:cubicBezTo>
                      <a:pt x="548" y="445"/>
                      <a:pt x="446" y="547"/>
                      <a:pt x="335" y="547"/>
                    </a:cubicBezTo>
                    <a:cubicBezTo>
                      <a:pt x="214" y="547"/>
                      <a:pt x="121" y="445"/>
                      <a:pt x="121" y="334"/>
                    </a:cubicBezTo>
                    <a:cubicBezTo>
                      <a:pt x="121" y="213"/>
                      <a:pt x="214" y="121"/>
                      <a:pt x="335" y="121"/>
                    </a:cubicBezTo>
                    <a:close/>
                    <a:moveTo>
                      <a:pt x="335" y="0"/>
                    </a:moveTo>
                    <a:cubicBezTo>
                      <a:pt x="149" y="0"/>
                      <a:pt x="1" y="148"/>
                      <a:pt x="1" y="334"/>
                    </a:cubicBezTo>
                    <a:cubicBezTo>
                      <a:pt x="1" y="510"/>
                      <a:pt x="149" y="659"/>
                      <a:pt x="335" y="659"/>
                    </a:cubicBezTo>
                    <a:cubicBezTo>
                      <a:pt x="511" y="659"/>
                      <a:pt x="659" y="510"/>
                      <a:pt x="659" y="334"/>
                    </a:cubicBezTo>
                    <a:cubicBezTo>
                      <a:pt x="659" y="148"/>
                      <a:pt x="511" y="0"/>
                      <a:pt x="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31"/>
              <p:cNvSpPr/>
              <p:nvPr/>
            </p:nvSpPr>
            <p:spPr>
              <a:xfrm>
                <a:off x="7257150" y="2782525"/>
                <a:ext cx="39675" cy="12300"/>
              </a:xfrm>
              <a:custGeom>
                <a:rect b="b" l="l" r="r" t="t"/>
                <a:pathLst>
                  <a:path extrusionOk="0" h="492" w="1587">
                    <a:moveTo>
                      <a:pt x="241" y="0"/>
                    </a:moveTo>
                    <a:cubicBezTo>
                      <a:pt x="111" y="0"/>
                      <a:pt x="0" y="111"/>
                      <a:pt x="0" y="251"/>
                    </a:cubicBezTo>
                    <a:cubicBezTo>
                      <a:pt x="0" y="380"/>
                      <a:pt x="111" y="492"/>
                      <a:pt x="241" y="492"/>
                    </a:cubicBezTo>
                    <a:lnTo>
                      <a:pt x="1336" y="492"/>
                    </a:lnTo>
                    <a:cubicBezTo>
                      <a:pt x="1475" y="492"/>
                      <a:pt x="1586" y="380"/>
                      <a:pt x="1586" y="251"/>
                    </a:cubicBezTo>
                    <a:cubicBezTo>
                      <a:pt x="1586" y="111"/>
                      <a:pt x="1475" y="0"/>
                      <a:pt x="13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31"/>
              <p:cNvSpPr/>
              <p:nvPr/>
            </p:nvSpPr>
            <p:spPr>
              <a:xfrm>
                <a:off x="7255525" y="2781125"/>
                <a:ext cx="42675" cy="15100"/>
              </a:xfrm>
              <a:custGeom>
                <a:rect b="b" l="l" r="r" t="t"/>
                <a:pathLst>
                  <a:path extrusionOk="0" h="604" w="1707">
                    <a:moveTo>
                      <a:pt x="1401" y="112"/>
                    </a:moveTo>
                    <a:cubicBezTo>
                      <a:pt x="1503" y="112"/>
                      <a:pt x="1586" y="195"/>
                      <a:pt x="1586" y="307"/>
                    </a:cubicBezTo>
                    <a:cubicBezTo>
                      <a:pt x="1586" y="409"/>
                      <a:pt x="1503" y="492"/>
                      <a:pt x="1401" y="492"/>
                    </a:cubicBezTo>
                    <a:lnTo>
                      <a:pt x="306" y="492"/>
                    </a:lnTo>
                    <a:cubicBezTo>
                      <a:pt x="204" y="492"/>
                      <a:pt x="121" y="409"/>
                      <a:pt x="121" y="307"/>
                    </a:cubicBezTo>
                    <a:cubicBezTo>
                      <a:pt x="121" y="195"/>
                      <a:pt x="204" y="112"/>
                      <a:pt x="306" y="112"/>
                    </a:cubicBezTo>
                    <a:close/>
                    <a:moveTo>
                      <a:pt x="306" y="0"/>
                    </a:moveTo>
                    <a:cubicBezTo>
                      <a:pt x="139" y="0"/>
                      <a:pt x="0" y="130"/>
                      <a:pt x="0" y="307"/>
                    </a:cubicBezTo>
                    <a:cubicBezTo>
                      <a:pt x="0" y="474"/>
                      <a:pt x="139" y="603"/>
                      <a:pt x="306" y="603"/>
                    </a:cubicBezTo>
                    <a:lnTo>
                      <a:pt x="1401" y="603"/>
                    </a:lnTo>
                    <a:cubicBezTo>
                      <a:pt x="1568" y="603"/>
                      <a:pt x="1707" y="474"/>
                      <a:pt x="1707" y="307"/>
                    </a:cubicBezTo>
                    <a:cubicBezTo>
                      <a:pt x="1707" y="140"/>
                      <a:pt x="1568" y="0"/>
                      <a:pt x="14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31"/>
              <p:cNvSpPr/>
              <p:nvPr/>
            </p:nvSpPr>
            <p:spPr>
              <a:xfrm>
                <a:off x="7359875" y="1832850"/>
                <a:ext cx="241000" cy="240000"/>
              </a:xfrm>
              <a:custGeom>
                <a:rect b="b" l="l" r="r" t="t"/>
                <a:pathLst>
                  <a:path extrusionOk="0" h="9600" w="9640">
                    <a:moveTo>
                      <a:pt x="4833" y="2576"/>
                    </a:moveTo>
                    <a:cubicBezTo>
                      <a:pt x="5983" y="2576"/>
                      <a:pt x="6996" y="3477"/>
                      <a:pt x="7042" y="4721"/>
                    </a:cubicBezTo>
                    <a:cubicBezTo>
                      <a:pt x="7069" y="5565"/>
                      <a:pt x="6420" y="6558"/>
                      <a:pt x="5632" y="6855"/>
                    </a:cubicBezTo>
                    <a:cubicBezTo>
                      <a:pt x="5362" y="6957"/>
                      <a:pt x="5090" y="7005"/>
                      <a:pt x="4825" y="7005"/>
                    </a:cubicBezTo>
                    <a:cubicBezTo>
                      <a:pt x="3675" y="7005"/>
                      <a:pt x="2662" y="6104"/>
                      <a:pt x="2617" y="4860"/>
                    </a:cubicBezTo>
                    <a:cubicBezTo>
                      <a:pt x="2580" y="4016"/>
                      <a:pt x="3238" y="3023"/>
                      <a:pt x="4027" y="2727"/>
                    </a:cubicBezTo>
                    <a:cubicBezTo>
                      <a:pt x="4296" y="2624"/>
                      <a:pt x="4568" y="2576"/>
                      <a:pt x="4833" y="2576"/>
                    </a:cubicBezTo>
                    <a:close/>
                    <a:moveTo>
                      <a:pt x="4067" y="0"/>
                    </a:moveTo>
                    <a:cubicBezTo>
                      <a:pt x="4051" y="0"/>
                      <a:pt x="4034" y="3"/>
                      <a:pt x="4017" y="8"/>
                    </a:cubicBezTo>
                    <a:lnTo>
                      <a:pt x="2709" y="426"/>
                    </a:lnTo>
                    <a:cubicBezTo>
                      <a:pt x="2635" y="444"/>
                      <a:pt x="2589" y="537"/>
                      <a:pt x="2617" y="611"/>
                    </a:cubicBezTo>
                    <a:lnTo>
                      <a:pt x="2886" y="1483"/>
                    </a:lnTo>
                    <a:cubicBezTo>
                      <a:pt x="2904" y="1548"/>
                      <a:pt x="2876" y="1613"/>
                      <a:pt x="2821" y="1650"/>
                    </a:cubicBezTo>
                    <a:cubicBezTo>
                      <a:pt x="2533" y="1836"/>
                      <a:pt x="2283" y="2049"/>
                      <a:pt x="2060" y="2291"/>
                    </a:cubicBezTo>
                    <a:cubicBezTo>
                      <a:pt x="2030" y="2326"/>
                      <a:pt x="1989" y="2343"/>
                      <a:pt x="1946" y="2343"/>
                    </a:cubicBezTo>
                    <a:cubicBezTo>
                      <a:pt x="1922" y="2343"/>
                      <a:pt x="1898" y="2338"/>
                      <a:pt x="1874" y="2328"/>
                    </a:cubicBezTo>
                    <a:lnTo>
                      <a:pt x="1077" y="1910"/>
                    </a:lnTo>
                    <a:cubicBezTo>
                      <a:pt x="1052" y="1899"/>
                      <a:pt x="1026" y="1894"/>
                      <a:pt x="1001" y="1894"/>
                    </a:cubicBezTo>
                    <a:cubicBezTo>
                      <a:pt x="943" y="1894"/>
                      <a:pt x="889" y="1923"/>
                      <a:pt x="863" y="1975"/>
                    </a:cubicBezTo>
                    <a:lnTo>
                      <a:pt x="233" y="3190"/>
                    </a:lnTo>
                    <a:cubicBezTo>
                      <a:pt x="195" y="3265"/>
                      <a:pt x="223" y="3357"/>
                      <a:pt x="297" y="3404"/>
                    </a:cubicBezTo>
                    <a:lnTo>
                      <a:pt x="1105" y="3821"/>
                    </a:lnTo>
                    <a:cubicBezTo>
                      <a:pt x="1160" y="3849"/>
                      <a:pt x="1197" y="3923"/>
                      <a:pt x="1179" y="3988"/>
                    </a:cubicBezTo>
                    <a:cubicBezTo>
                      <a:pt x="1105" y="4304"/>
                      <a:pt x="1077" y="4638"/>
                      <a:pt x="1095" y="4971"/>
                    </a:cubicBezTo>
                    <a:cubicBezTo>
                      <a:pt x="1095" y="5046"/>
                      <a:pt x="1058" y="5111"/>
                      <a:pt x="984" y="5129"/>
                    </a:cubicBezTo>
                    <a:lnTo>
                      <a:pt x="121" y="5398"/>
                    </a:lnTo>
                    <a:cubicBezTo>
                      <a:pt x="47" y="5426"/>
                      <a:pt x="1" y="5519"/>
                      <a:pt x="19" y="5593"/>
                    </a:cubicBezTo>
                    <a:lnTo>
                      <a:pt x="437" y="6901"/>
                    </a:lnTo>
                    <a:cubicBezTo>
                      <a:pt x="459" y="6968"/>
                      <a:pt x="517" y="7011"/>
                      <a:pt x="582" y="7011"/>
                    </a:cubicBezTo>
                    <a:cubicBezTo>
                      <a:pt x="598" y="7011"/>
                      <a:pt x="615" y="7009"/>
                      <a:pt x="631" y="7003"/>
                    </a:cubicBezTo>
                    <a:lnTo>
                      <a:pt x="1494" y="6734"/>
                    </a:lnTo>
                    <a:cubicBezTo>
                      <a:pt x="1508" y="6730"/>
                      <a:pt x="1522" y="6728"/>
                      <a:pt x="1536" y="6728"/>
                    </a:cubicBezTo>
                    <a:cubicBezTo>
                      <a:pt x="1588" y="6728"/>
                      <a:pt x="1641" y="6755"/>
                      <a:pt x="1670" y="6799"/>
                    </a:cubicBezTo>
                    <a:cubicBezTo>
                      <a:pt x="1847" y="7087"/>
                      <a:pt x="2069" y="7337"/>
                      <a:pt x="2310" y="7560"/>
                    </a:cubicBezTo>
                    <a:cubicBezTo>
                      <a:pt x="2357" y="7606"/>
                      <a:pt x="2375" y="7680"/>
                      <a:pt x="2338" y="7745"/>
                    </a:cubicBezTo>
                    <a:lnTo>
                      <a:pt x="1921" y="8543"/>
                    </a:lnTo>
                    <a:cubicBezTo>
                      <a:pt x="1884" y="8617"/>
                      <a:pt x="1912" y="8710"/>
                      <a:pt x="1995" y="8756"/>
                    </a:cubicBezTo>
                    <a:lnTo>
                      <a:pt x="3210" y="9387"/>
                    </a:lnTo>
                    <a:cubicBezTo>
                      <a:pt x="3232" y="9398"/>
                      <a:pt x="3256" y="9404"/>
                      <a:pt x="3280" y="9404"/>
                    </a:cubicBezTo>
                    <a:cubicBezTo>
                      <a:pt x="3335" y="9404"/>
                      <a:pt x="3388" y="9374"/>
                      <a:pt x="3414" y="9322"/>
                    </a:cubicBezTo>
                    <a:lnTo>
                      <a:pt x="3832" y="8515"/>
                    </a:lnTo>
                    <a:cubicBezTo>
                      <a:pt x="3861" y="8463"/>
                      <a:pt x="3909" y="8435"/>
                      <a:pt x="3964" y="8435"/>
                    </a:cubicBezTo>
                    <a:cubicBezTo>
                      <a:pt x="3978" y="8435"/>
                      <a:pt x="3993" y="8437"/>
                      <a:pt x="4008" y="8441"/>
                    </a:cubicBezTo>
                    <a:cubicBezTo>
                      <a:pt x="4260" y="8500"/>
                      <a:pt x="4525" y="8530"/>
                      <a:pt x="4791" y="8530"/>
                    </a:cubicBezTo>
                    <a:cubicBezTo>
                      <a:pt x="4858" y="8530"/>
                      <a:pt x="4925" y="8528"/>
                      <a:pt x="4991" y="8524"/>
                    </a:cubicBezTo>
                    <a:cubicBezTo>
                      <a:pt x="5056" y="8524"/>
                      <a:pt x="5121" y="8562"/>
                      <a:pt x="5149" y="8626"/>
                    </a:cubicBezTo>
                    <a:lnTo>
                      <a:pt x="5418" y="9498"/>
                    </a:lnTo>
                    <a:cubicBezTo>
                      <a:pt x="5440" y="9558"/>
                      <a:pt x="5498" y="9599"/>
                      <a:pt x="5563" y="9599"/>
                    </a:cubicBezTo>
                    <a:cubicBezTo>
                      <a:pt x="5580" y="9599"/>
                      <a:pt x="5596" y="9597"/>
                      <a:pt x="5613" y="9591"/>
                    </a:cubicBezTo>
                    <a:lnTo>
                      <a:pt x="6921" y="9183"/>
                    </a:lnTo>
                    <a:cubicBezTo>
                      <a:pt x="7004" y="9155"/>
                      <a:pt x="7042" y="9072"/>
                      <a:pt x="7023" y="8988"/>
                    </a:cubicBezTo>
                    <a:lnTo>
                      <a:pt x="6745" y="8126"/>
                    </a:lnTo>
                    <a:cubicBezTo>
                      <a:pt x="6726" y="8061"/>
                      <a:pt x="6754" y="7986"/>
                      <a:pt x="6810" y="7949"/>
                    </a:cubicBezTo>
                    <a:cubicBezTo>
                      <a:pt x="7097" y="7764"/>
                      <a:pt x="7348" y="7550"/>
                      <a:pt x="7570" y="7309"/>
                    </a:cubicBezTo>
                    <a:cubicBezTo>
                      <a:pt x="7602" y="7278"/>
                      <a:pt x="7646" y="7259"/>
                      <a:pt x="7692" y="7259"/>
                    </a:cubicBezTo>
                    <a:cubicBezTo>
                      <a:pt x="7713" y="7259"/>
                      <a:pt x="7735" y="7263"/>
                      <a:pt x="7756" y="7272"/>
                    </a:cubicBezTo>
                    <a:lnTo>
                      <a:pt x="8563" y="7690"/>
                    </a:lnTo>
                    <a:cubicBezTo>
                      <a:pt x="8585" y="7704"/>
                      <a:pt x="8610" y="7710"/>
                      <a:pt x="8634" y="7710"/>
                    </a:cubicBezTo>
                    <a:cubicBezTo>
                      <a:pt x="8688" y="7710"/>
                      <a:pt x="8741" y="7676"/>
                      <a:pt x="8767" y="7625"/>
                    </a:cubicBezTo>
                    <a:lnTo>
                      <a:pt x="9398" y="6409"/>
                    </a:lnTo>
                    <a:cubicBezTo>
                      <a:pt x="9444" y="6335"/>
                      <a:pt x="9407" y="6242"/>
                      <a:pt x="9333" y="6205"/>
                    </a:cubicBezTo>
                    <a:lnTo>
                      <a:pt x="8535" y="5788"/>
                    </a:lnTo>
                    <a:cubicBezTo>
                      <a:pt x="8470" y="5751"/>
                      <a:pt x="8442" y="5686"/>
                      <a:pt x="8452" y="5612"/>
                    </a:cubicBezTo>
                    <a:cubicBezTo>
                      <a:pt x="8526" y="5296"/>
                      <a:pt x="8554" y="4962"/>
                      <a:pt x="8535" y="4628"/>
                    </a:cubicBezTo>
                    <a:cubicBezTo>
                      <a:pt x="8535" y="4554"/>
                      <a:pt x="8582" y="4498"/>
                      <a:pt x="8646" y="4471"/>
                    </a:cubicBezTo>
                    <a:lnTo>
                      <a:pt x="9509" y="4202"/>
                    </a:lnTo>
                    <a:cubicBezTo>
                      <a:pt x="9593" y="4174"/>
                      <a:pt x="9639" y="4090"/>
                      <a:pt x="9611" y="4007"/>
                    </a:cubicBezTo>
                    <a:lnTo>
                      <a:pt x="9194" y="2699"/>
                    </a:lnTo>
                    <a:cubicBezTo>
                      <a:pt x="9179" y="2632"/>
                      <a:pt x="9116" y="2589"/>
                      <a:pt x="9049" y="2589"/>
                    </a:cubicBezTo>
                    <a:cubicBezTo>
                      <a:pt x="9032" y="2589"/>
                      <a:pt x="9015" y="2591"/>
                      <a:pt x="8999" y="2597"/>
                    </a:cubicBezTo>
                    <a:lnTo>
                      <a:pt x="8136" y="2875"/>
                    </a:lnTo>
                    <a:cubicBezTo>
                      <a:pt x="8123" y="2879"/>
                      <a:pt x="8109" y="2881"/>
                      <a:pt x="8096" y="2881"/>
                    </a:cubicBezTo>
                    <a:cubicBezTo>
                      <a:pt x="8043" y="2881"/>
                      <a:pt x="7990" y="2852"/>
                      <a:pt x="7960" y="2801"/>
                    </a:cubicBezTo>
                    <a:cubicBezTo>
                      <a:pt x="7784" y="2522"/>
                      <a:pt x="7570" y="2263"/>
                      <a:pt x="7329" y="2049"/>
                    </a:cubicBezTo>
                    <a:cubicBezTo>
                      <a:pt x="7274" y="2003"/>
                      <a:pt x="7255" y="1929"/>
                      <a:pt x="7292" y="1864"/>
                    </a:cubicBezTo>
                    <a:lnTo>
                      <a:pt x="7710" y="1057"/>
                    </a:lnTo>
                    <a:cubicBezTo>
                      <a:pt x="7747" y="983"/>
                      <a:pt x="7719" y="890"/>
                      <a:pt x="7645" y="853"/>
                    </a:cubicBezTo>
                    <a:lnTo>
                      <a:pt x="6420" y="222"/>
                    </a:lnTo>
                    <a:cubicBezTo>
                      <a:pt x="6398" y="208"/>
                      <a:pt x="6373" y="201"/>
                      <a:pt x="6349" y="201"/>
                    </a:cubicBezTo>
                    <a:cubicBezTo>
                      <a:pt x="6295" y="201"/>
                      <a:pt x="6242" y="235"/>
                      <a:pt x="6216" y="287"/>
                    </a:cubicBezTo>
                    <a:lnTo>
                      <a:pt x="5799" y="1085"/>
                    </a:lnTo>
                    <a:cubicBezTo>
                      <a:pt x="5774" y="1141"/>
                      <a:pt x="5714" y="1170"/>
                      <a:pt x="5656" y="1170"/>
                    </a:cubicBezTo>
                    <a:cubicBezTo>
                      <a:pt x="5648" y="1170"/>
                      <a:pt x="5640" y="1169"/>
                      <a:pt x="5632" y="1168"/>
                    </a:cubicBezTo>
                    <a:cubicBezTo>
                      <a:pt x="5347" y="1103"/>
                      <a:pt x="5062" y="1074"/>
                      <a:pt x="4765" y="1074"/>
                    </a:cubicBezTo>
                    <a:cubicBezTo>
                      <a:pt x="4723" y="1074"/>
                      <a:pt x="4681" y="1074"/>
                      <a:pt x="4639" y="1075"/>
                    </a:cubicBezTo>
                    <a:cubicBezTo>
                      <a:pt x="4633" y="1076"/>
                      <a:pt x="4628" y="1076"/>
                      <a:pt x="4622" y="1076"/>
                    </a:cubicBezTo>
                    <a:cubicBezTo>
                      <a:pt x="4563" y="1076"/>
                      <a:pt x="4507" y="1033"/>
                      <a:pt x="4491" y="973"/>
                    </a:cubicBezTo>
                    <a:lnTo>
                      <a:pt x="4212" y="111"/>
                    </a:lnTo>
                    <a:cubicBezTo>
                      <a:pt x="4197" y="44"/>
                      <a:pt x="4135" y="0"/>
                      <a:pt x="40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31"/>
              <p:cNvSpPr/>
              <p:nvPr/>
            </p:nvSpPr>
            <p:spPr>
              <a:xfrm>
                <a:off x="7358250" y="1831425"/>
                <a:ext cx="243775" cy="242850"/>
              </a:xfrm>
              <a:custGeom>
                <a:rect b="b" l="l" r="r" t="t"/>
                <a:pathLst>
                  <a:path extrusionOk="0" h="9714" w="9751">
                    <a:moveTo>
                      <a:pt x="4899" y="2691"/>
                    </a:moveTo>
                    <a:cubicBezTo>
                      <a:pt x="5316" y="2691"/>
                      <a:pt x="5724" y="2811"/>
                      <a:pt x="6077" y="3053"/>
                    </a:cubicBezTo>
                    <a:cubicBezTo>
                      <a:pt x="6671" y="3433"/>
                      <a:pt x="7023" y="4073"/>
                      <a:pt x="7042" y="4778"/>
                    </a:cubicBezTo>
                    <a:cubicBezTo>
                      <a:pt x="7079" y="5594"/>
                      <a:pt x="6439" y="6568"/>
                      <a:pt x="5669" y="6856"/>
                    </a:cubicBezTo>
                    <a:cubicBezTo>
                      <a:pt x="5413" y="6953"/>
                      <a:pt x="5148" y="7001"/>
                      <a:pt x="4885" y="7001"/>
                    </a:cubicBezTo>
                    <a:cubicBezTo>
                      <a:pt x="4470" y="7001"/>
                      <a:pt x="4060" y="6881"/>
                      <a:pt x="3702" y="6643"/>
                    </a:cubicBezTo>
                    <a:cubicBezTo>
                      <a:pt x="3118" y="6253"/>
                      <a:pt x="2765" y="5622"/>
                      <a:pt x="2737" y="4908"/>
                    </a:cubicBezTo>
                    <a:cubicBezTo>
                      <a:pt x="2709" y="4092"/>
                      <a:pt x="3350" y="3127"/>
                      <a:pt x="4110" y="2839"/>
                    </a:cubicBezTo>
                    <a:cubicBezTo>
                      <a:pt x="4370" y="2737"/>
                      <a:pt x="4630" y="2691"/>
                      <a:pt x="4899" y="2691"/>
                    </a:cubicBezTo>
                    <a:close/>
                    <a:moveTo>
                      <a:pt x="4899" y="2572"/>
                    </a:moveTo>
                    <a:cubicBezTo>
                      <a:pt x="4622" y="2572"/>
                      <a:pt x="4343" y="2624"/>
                      <a:pt x="4073" y="2728"/>
                    </a:cubicBezTo>
                    <a:cubicBezTo>
                      <a:pt x="3247" y="3034"/>
                      <a:pt x="2589" y="4036"/>
                      <a:pt x="2617" y="4917"/>
                    </a:cubicBezTo>
                    <a:cubicBezTo>
                      <a:pt x="2645" y="5669"/>
                      <a:pt x="3016" y="6327"/>
                      <a:pt x="3637" y="6745"/>
                    </a:cubicBezTo>
                    <a:cubicBezTo>
                      <a:pt x="4017" y="6995"/>
                      <a:pt x="4444" y="7116"/>
                      <a:pt x="4889" y="7116"/>
                    </a:cubicBezTo>
                    <a:cubicBezTo>
                      <a:pt x="5158" y="7116"/>
                      <a:pt x="5437" y="7069"/>
                      <a:pt x="5715" y="6967"/>
                    </a:cubicBezTo>
                    <a:cubicBezTo>
                      <a:pt x="6531" y="6652"/>
                      <a:pt x="7199" y="5650"/>
                      <a:pt x="7162" y="4778"/>
                    </a:cubicBezTo>
                    <a:cubicBezTo>
                      <a:pt x="7134" y="4027"/>
                      <a:pt x="6763" y="3359"/>
                      <a:pt x="6142" y="2951"/>
                    </a:cubicBezTo>
                    <a:cubicBezTo>
                      <a:pt x="5767" y="2701"/>
                      <a:pt x="5336" y="2572"/>
                      <a:pt x="4899" y="2572"/>
                    </a:cubicBezTo>
                    <a:close/>
                    <a:moveTo>
                      <a:pt x="4144" y="114"/>
                    </a:moveTo>
                    <a:cubicBezTo>
                      <a:pt x="4157" y="114"/>
                      <a:pt x="4171" y="117"/>
                      <a:pt x="4184" y="121"/>
                    </a:cubicBezTo>
                    <a:cubicBezTo>
                      <a:pt x="4203" y="140"/>
                      <a:pt x="4222" y="158"/>
                      <a:pt x="4231" y="186"/>
                    </a:cubicBezTo>
                    <a:lnTo>
                      <a:pt x="4500" y="1049"/>
                    </a:lnTo>
                    <a:cubicBezTo>
                      <a:pt x="4526" y="1127"/>
                      <a:pt x="4609" y="1189"/>
                      <a:pt x="4695" y="1189"/>
                    </a:cubicBezTo>
                    <a:cubicBezTo>
                      <a:pt x="4701" y="1189"/>
                      <a:pt x="4707" y="1189"/>
                      <a:pt x="4713" y="1188"/>
                    </a:cubicBezTo>
                    <a:cubicBezTo>
                      <a:pt x="4753" y="1187"/>
                      <a:pt x="4793" y="1186"/>
                      <a:pt x="4833" y="1186"/>
                    </a:cubicBezTo>
                    <a:cubicBezTo>
                      <a:pt x="5118" y="1186"/>
                      <a:pt x="5403" y="1216"/>
                      <a:pt x="5687" y="1281"/>
                    </a:cubicBezTo>
                    <a:cubicBezTo>
                      <a:pt x="5701" y="1283"/>
                      <a:pt x="5715" y="1285"/>
                      <a:pt x="5728" y="1285"/>
                    </a:cubicBezTo>
                    <a:cubicBezTo>
                      <a:pt x="5806" y="1285"/>
                      <a:pt x="5880" y="1241"/>
                      <a:pt x="5919" y="1169"/>
                    </a:cubicBezTo>
                    <a:lnTo>
                      <a:pt x="6337" y="362"/>
                    </a:lnTo>
                    <a:cubicBezTo>
                      <a:pt x="6346" y="344"/>
                      <a:pt x="6364" y="325"/>
                      <a:pt x="6392" y="316"/>
                    </a:cubicBezTo>
                    <a:cubicBezTo>
                      <a:pt x="6400" y="313"/>
                      <a:pt x="6408" y="312"/>
                      <a:pt x="6415" y="312"/>
                    </a:cubicBezTo>
                    <a:cubicBezTo>
                      <a:pt x="6432" y="312"/>
                      <a:pt x="6447" y="319"/>
                      <a:pt x="6467" y="325"/>
                    </a:cubicBezTo>
                    <a:lnTo>
                      <a:pt x="7682" y="956"/>
                    </a:lnTo>
                    <a:cubicBezTo>
                      <a:pt x="7710" y="965"/>
                      <a:pt x="7719" y="984"/>
                      <a:pt x="7728" y="1012"/>
                    </a:cubicBezTo>
                    <a:cubicBezTo>
                      <a:pt x="7737" y="1040"/>
                      <a:pt x="7737" y="1058"/>
                      <a:pt x="7719" y="1086"/>
                    </a:cubicBezTo>
                    <a:lnTo>
                      <a:pt x="7301" y="1893"/>
                    </a:lnTo>
                    <a:cubicBezTo>
                      <a:pt x="7264" y="1976"/>
                      <a:pt x="7283" y="2079"/>
                      <a:pt x="7357" y="2143"/>
                    </a:cubicBezTo>
                    <a:cubicBezTo>
                      <a:pt x="7598" y="2366"/>
                      <a:pt x="7802" y="2617"/>
                      <a:pt x="7979" y="2886"/>
                    </a:cubicBezTo>
                    <a:cubicBezTo>
                      <a:pt x="8022" y="2951"/>
                      <a:pt x="8093" y="2987"/>
                      <a:pt x="8162" y="2987"/>
                    </a:cubicBezTo>
                    <a:cubicBezTo>
                      <a:pt x="8182" y="2987"/>
                      <a:pt x="8201" y="2985"/>
                      <a:pt x="8220" y="2978"/>
                    </a:cubicBezTo>
                    <a:lnTo>
                      <a:pt x="9083" y="2709"/>
                    </a:lnTo>
                    <a:cubicBezTo>
                      <a:pt x="9094" y="2705"/>
                      <a:pt x="9106" y="2703"/>
                      <a:pt x="9116" y="2703"/>
                    </a:cubicBezTo>
                    <a:cubicBezTo>
                      <a:pt x="9132" y="2703"/>
                      <a:pt x="9146" y="2708"/>
                      <a:pt x="9157" y="2719"/>
                    </a:cubicBezTo>
                    <a:cubicBezTo>
                      <a:pt x="9185" y="2728"/>
                      <a:pt x="9203" y="2746"/>
                      <a:pt x="9203" y="2774"/>
                    </a:cubicBezTo>
                    <a:lnTo>
                      <a:pt x="9621" y="4082"/>
                    </a:lnTo>
                    <a:cubicBezTo>
                      <a:pt x="9630" y="4101"/>
                      <a:pt x="9630" y="4129"/>
                      <a:pt x="9611" y="4156"/>
                    </a:cubicBezTo>
                    <a:cubicBezTo>
                      <a:pt x="9602" y="4175"/>
                      <a:pt x="9583" y="4194"/>
                      <a:pt x="9556" y="4203"/>
                    </a:cubicBezTo>
                    <a:lnTo>
                      <a:pt x="8693" y="4472"/>
                    </a:lnTo>
                    <a:cubicBezTo>
                      <a:pt x="8600" y="4500"/>
                      <a:pt x="8544" y="4592"/>
                      <a:pt x="8544" y="4685"/>
                    </a:cubicBezTo>
                    <a:cubicBezTo>
                      <a:pt x="8563" y="5010"/>
                      <a:pt x="8535" y="5335"/>
                      <a:pt x="8461" y="5659"/>
                    </a:cubicBezTo>
                    <a:cubicBezTo>
                      <a:pt x="8442" y="5752"/>
                      <a:pt x="8489" y="5845"/>
                      <a:pt x="8572" y="5891"/>
                    </a:cubicBezTo>
                    <a:lnTo>
                      <a:pt x="9379" y="6309"/>
                    </a:lnTo>
                    <a:cubicBezTo>
                      <a:pt x="9426" y="6337"/>
                      <a:pt x="9444" y="6392"/>
                      <a:pt x="9416" y="6439"/>
                    </a:cubicBezTo>
                    <a:lnTo>
                      <a:pt x="8786" y="7654"/>
                    </a:lnTo>
                    <a:cubicBezTo>
                      <a:pt x="8767" y="7682"/>
                      <a:pt x="8749" y="7700"/>
                      <a:pt x="8730" y="7709"/>
                    </a:cubicBezTo>
                    <a:cubicBezTo>
                      <a:pt x="8702" y="7709"/>
                      <a:pt x="8674" y="7709"/>
                      <a:pt x="8656" y="7700"/>
                    </a:cubicBezTo>
                    <a:lnTo>
                      <a:pt x="7849" y="7283"/>
                    </a:lnTo>
                    <a:cubicBezTo>
                      <a:pt x="7818" y="7266"/>
                      <a:pt x="7785" y="7257"/>
                      <a:pt x="7752" y="7257"/>
                    </a:cubicBezTo>
                    <a:cubicBezTo>
                      <a:pt x="7695" y="7257"/>
                      <a:pt x="7639" y="7282"/>
                      <a:pt x="7598" y="7329"/>
                    </a:cubicBezTo>
                    <a:cubicBezTo>
                      <a:pt x="7376" y="7570"/>
                      <a:pt x="7125" y="7784"/>
                      <a:pt x="6847" y="7951"/>
                    </a:cubicBezTo>
                    <a:cubicBezTo>
                      <a:pt x="6763" y="8006"/>
                      <a:pt x="6726" y="8108"/>
                      <a:pt x="6754" y="8201"/>
                    </a:cubicBezTo>
                    <a:lnTo>
                      <a:pt x="7032" y="9064"/>
                    </a:lnTo>
                    <a:cubicBezTo>
                      <a:pt x="7051" y="9110"/>
                      <a:pt x="7023" y="9166"/>
                      <a:pt x="6967" y="9184"/>
                    </a:cubicBezTo>
                    <a:lnTo>
                      <a:pt x="5659" y="9593"/>
                    </a:lnTo>
                    <a:cubicBezTo>
                      <a:pt x="5650" y="9596"/>
                      <a:pt x="5640" y="9598"/>
                      <a:pt x="5630" y="9598"/>
                    </a:cubicBezTo>
                    <a:cubicBezTo>
                      <a:pt x="5591" y="9598"/>
                      <a:pt x="5554" y="9572"/>
                      <a:pt x="5539" y="9528"/>
                    </a:cubicBezTo>
                    <a:lnTo>
                      <a:pt x="5270" y="8665"/>
                    </a:lnTo>
                    <a:cubicBezTo>
                      <a:pt x="5242" y="8581"/>
                      <a:pt x="5158" y="8526"/>
                      <a:pt x="5066" y="8526"/>
                    </a:cubicBezTo>
                    <a:cubicBezTo>
                      <a:pt x="5066" y="8526"/>
                      <a:pt x="5056" y="8526"/>
                      <a:pt x="5056" y="8517"/>
                    </a:cubicBezTo>
                    <a:cubicBezTo>
                      <a:pt x="4992" y="8520"/>
                      <a:pt x="4926" y="8522"/>
                      <a:pt x="4861" y="8522"/>
                    </a:cubicBezTo>
                    <a:cubicBezTo>
                      <a:pt x="4599" y="8522"/>
                      <a:pt x="4335" y="8492"/>
                      <a:pt x="4082" y="8433"/>
                    </a:cubicBezTo>
                    <a:cubicBezTo>
                      <a:pt x="4069" y="8430"/>
                      <a:pt x="4055" y="8429"/>
                      <a:pt x="4041" y="8429"/>
                    </a:cubicBezTo>
                    <a:cubicBezTo>
                      <a:pt x="3963" y="8429"/>
                      <a:pt x="3890" y="8473"/>
                      <a:pt x="3850" y="8544"/>
                    </a:cubicBezTo>
                    <a:lnTo>
                      <a:pt x="3433" y="9351"/>
                    </a:lnTo>
                    <a:cubicBezTo>
                      <a:pt x="3424" y="9370"/>
                      <a:pt x="3396" y="9389"/>
                      <a:pt x="3377" y="9398"/>
                    </a:cubicBezTo>
                    <a:cubicBezTo>
                      <a:pt x="3350" y="9398"/>
                      <a:pt x="3322" y="9398"/>
                      <a:pt x="3303" y="9389"/>
                    </a:cubicBezTo>
                    <a:lnTo>
                      <a:pt x="2088" y="8758"/>
                    </a:lnTo>
                    <a:cubicBezTo>
                      <a:pt x="2042" y="8730"/>
                      <a:pt x="2023" y="8674"/>
                      <a:pt x="2042" y="8628"/>
                    </a:cubicBezTo>
                    <a:lnTo>
                      <a:pt x="2459" y="7821"/>
                    </a:lnTo>
                    <a:cubicBezTo>
                      <a:pt x="2505" y="7737"/>
                      <a:pt x="2487" y="7635"/>
                      <a:pt x="2413" y="7570"/>
                    </a:cubicBezTo>
                    <a:cubicBezTo>
                      <a:pt x="2171" y="7348"/>
                      <a:pt x="1967" y="7097"/>
                      <a:pt x="1791" y="6819"/>
                    </a:cubicBezTo>
                    <a:cubicBezTo>
                      <a:pt x="1748" y="6754"/>
                      <a:pt x="1676" y="6717"/>
                      <a:pt x="1607" y="6717"/>
                    </a:cubicBezTo>
                    <a:cubicBezTo>
                      <a:pt x="1588" y="6717"/>
                      <a:pt x="1568" y="6720"/>
                      <a:pt x="1550" y="6726"/>
                    </a:cubicBezTo>
                    <a:lnTo>
                      <a:pt x="678" y="7004"/>
                    </a:lnTo>
                    <a:cubicBezTo>
                      <a:pt x="668" y="7008"/>
                      <a:pt x="658" y="7010"/>
                      <a:pt x="648" y="7010"/>
                    </a:cubicBezTo>
                    <a:cubicBezTo>
                      <a:pt x="610" y="7010"/>
                      <a:pt x="572" y="6984"/>
                      <a:pt x="557" y="6939"/>
                    </a:cubicBezTo>
                    <a:lnTo>
                      <a:pt x="149" y="5631"/>
                    </a:lnTo>
                    <a:cubicBezTo>
                      <a:pt x="131" y="5585"/>
                      <a:pt x="158" y="5529"/>
                      <a:pt x="214" y="5511"/>
                    </a:cubicBezTo>
                    <a:lnTo>
                      <a:pt x="1077" y="5242"/>
                    </a:lnTo>
                    <a:cubicBezTo>
                      <a:pt x="1160" y="5214"/>
                      <a:pt x="1225" y="5121"/>
                      <a:pt x="1216" y="5028"/>
                    </a:cubicBezTo>
                    <a:cubicBezTo>
                      <a:pt x="1207" y="4704"/>
                      <a:pt x="1234" y="4370"/>
                      <a:pt x="1309" y="4054"/>
                    </a:cubicBezTo>
                    <a:cubicBezTo>
                      <a:pt x="1327" y="3962"/>
                      <a:pt x="1281" y="3860"/>
                      <a:pt x="1197" y="3823"/>
                    </a:cubicBezTo>
                    <a:lnTo>
                      <a:pt x="390" y="3405"/>
                    </a:lnTo>
                    <a:cubicBezTo>
                      <a:pt x="372" y="3387"/>
                      <a:pt x="353" y="3368"/>
                      <a:pt x="344" y="3349"/>
                    </a:cubicBezTo>
                    <a:cubicBezTo>
                      <a:pt x="335" y="3322"/>
                      <a:pt x="344" y="3294"/>
                      <a:pt x="353" y="3275"/>
                    </a:cubicBezTo>
                    <a:lnTo>
                      <a:pt x="984" y="2060"/>
                    </a:lnTo>
                    <a:cubicBezTo>
                      <a:pt x="1005" y="2026"/>
                      <a:pt x="1041" y="2006"/>
                      <a:pt x="1077" y="2006"/>
                    </a:cubicBezTo>
                    <a:cubicBezTo>
                      <a:pt x="1089" y="2006"/>
                      <a:pt x="1102" y="2009"/>
                      <a:pt x="1114" y="2014"/>
                    </a:cubicBezTo>
                    <a:lnTo>
                      <a:pt x="1921" y="2431"/>
                    </a:lnTo>
                    <a:cubicBezTo>
                      <a:pt x="1952" y="2448"/>
                      <a:pt x="1985" y="2456"/>
                      <a:pt x="2018" y="2456"/>
                    </a:cubicBezTo>
                    <a:cubicBezTo>
                      <a:pt x="2074" y="2456"/>
                      <a:pt x="2130" y="2432"/>
                      <a:pt x="2171" y="2385"/>
                    </a:cubicBezTo>
                    <a:cubicBezTo>
                      <a:pt x="2394" y="2143"/>
                      <a:pt x="2645" y="1930"/>
                      <a:pt x="2923" y="1763"/>
                    </a:cubicBezTo>
                    <a:cubicBezTo>
                      <a:pt x="2997" y="1707"/>
                      <a:pt x="3034" y="1605"/>
                      <a:pt x="3006" y="1513"/>
                    </a:cubicBezTo>
                    <a:lnTo>
                      <a:pt x="2737" y="650"/>
                    </a:lnTo>
                    <a:cubicBezTo>
                      <a:pt x="2728" y="631"/>
                      <a:pt x="2728" y="604"/>
                      <a:pt x="2747" y="585"/>
                    </a:cubicBezTo>
                    <a:cubicBezTo>
                      <a:pt x="2756" y="557"/>
                      <a:pt x="2774" y="539"/>
                      <a:pt x="2802" y="529"/>
                    </a:cubicBezTo>
                    <a:lnTo>
                      <a:pt x="4110" y="121"/>
                    </a:lnTo>
                    <a:cubicBezTo>
                      <a:pt x="4120" y="117"/>
                      <a:pt x="4131" y="114"/>
                      <a:pt x="4144" y="114"/>
                    </a:cubicBezTo>
                    <a:close/>
                    <a:moveTo>
                      <a:pt x="4132" y="0"/>
                    </a:moveTo>
                    <a:cubicBezTo>
                      <a:pt x="4113" y="0"/>
                      <a:pt x="4093" y="3"/>
                      <a:pt x="4073" y="10"/>
                    </a:cubicBezTo>
                    <a:lnTo>
                      <a:pt x="2765" y="427"/>
                    </a:lnTo>
                    <a:cubicBezTo>
                      <a:pt x="2709" y="446"/>
                      <a:pt x="2663" y="483"/>
                      <a:pt x="2645" y="529"/>
                    </a:cubicBezTo>
                    <a:cubicBezTo>
                      <a:pt x="2617" y="585"/>
                      <a:pt x="2607" y="641"/>
                      <a:pt x="2626" y="696"/>
                    </a:cubicBezTo>
                    <a:lnTo>
                      <a:pt x="2895" y="1559"/>
                    </a:lnTo>
                    <a:cubicBezTo>
                      <a:pt x="2914" y="1596"/>
                      <a:pt x="2895" y="1643"/>
                      <a:pt x="2858" y="1661"/>
                    </a:cubicBezTo>
                    <a:cubicBezTo>
                      <a:pt x="2570" y="1847"/>
                      <a:pt x="2311" y="2060"/>
                      <a:pt x="2088" y="2310"/>
                    </a:cubicBezTo>
                    <a:cubicBezTo>
                      <a:pt x="2069" y="2335"/>
                      <a:pt x="2043" y="2348"/>
                      <a:pt x="2016" y="2348"/>
                    </a:cubicBezTo>
                    <a:cubicBezTo>
                      <a:pt x="2002" y="2348"/>
                      <a:pt x="1989" y="2344"/>
                      <a:pt x="1977" y="2338"/>
                    </a:cubicBezTo>
                    <a:lnTo>
                      <a:pt x="1170" y="1921"/>
                    </a:lnTo>
                    <a:cubicBezTo>
                      <a:pt x="1137" y="1903"/>
                      <a:pt x="1102" y="1895"/>
                      <a:pt x="1068" y="1895"/>
                    </a:cubicBezTo>
                    <a:cubicBezTo>
                      <a:pt x="993" y="1895"/>
                      <a:pt x="920" y="1934"/>
                      <a:pt x="882" y="2004"/>
                    </a:cubicBezTo>
                    <a:lnTo>
                      <a:pt x="251" y="3229"/>
                    </a:lnTo>
                    <a:cubicBezTo>
                      <a:pt x="223" y="3275"/>
                      <a:pt x="223" y="3331"/>
                      <a:pt x="233" y="3387"/>
                    </a:cubicBezTo>
                    <a:cubicBezTo>
                      <a:pt x="251" y="3442"/>
                      <a:pt x="288" y="3479"/>
                      <a:pt x="344" y="3507"/>
                    </a:cubicBezTo>
                    <a:lnTo>
                      <a:pt x="1142" y="3925"/>
                    </a:lnTo>
                    <a:cubicBezTo>
                      <a:pt x="1179" y="3943"/>
                      <a:pt x="1197" y="3990"/>
                      <a:pt x="1188" y="4036"/>
                    </a:cubicBezTo>
                    <a:cubicBezTo>
                      <a:pt x="1114" y="4361"/>
                      <a:pt x="1086" y="4695"/>
                      <a:pt x="1105" y="5038"/>
                    </a:cubicBezTo>
                    <a:cubicBezTo>
                      <a:pt x="1105" y="5084"/>
                      <a:pt x="1086" y="5121"/>
                      <a:pt x="1040" y="5131"/>
                    </a:cubicBezTo>
                    <a:lnTo>
                      <a:pt x="177" y="5409"/>
                    </a:lnTo>
                    <a:cubicBezTo>
                      <a:pt x="66" y="5437"/>
                      <a:pt x="1" y="5557"/>
                      <a:pt x="38" y="5669"/>
                    </a:cubicBezTo>
                    <a:lnTo>
                      <a:pt x="455" y="6977"/>
                    </a:lnTo>
                    <a:cubicBezTo>
                      <a:pt x="478" y="7067"/>
                      <a:pt x="561" y="7126"/>
                      <a:pt x="651" y="7126"/>
                    </a:cubicBezTo>
                    <a:cubicBezTo>
                      <a:pt x="672" y="7126"/>
                      <a:pt x="694" y="7123"/>
                      <a:pt x="715" y="7116"/>
                    </a:cubicBezTo>
                    <a:lnTo>
                      <a:pt x="1578" y="6847"/>
                    </a:lnTo>
                    <a:cubicBezTo>
                      <a:pt x="1590" y="6842"/>
                      <a:pt x="1603" y="6839"/>
                      <a:pt x="1614" y="6839"/>
                    </a:cubicBezTo>
                    <a:cubicBezTo>
                      <a:pt x="1647" y="6839"/>
                      <a:pt x="1675" y="6857"/>
                      <a:pt x="1689" y="6884"/>
                    </a:cubicBezTo>
                    <a:cubicBezTo>
                      <a:pt x="1875" y="7171"/>
                      <a:pt x="2088" y="7431"/>
                      <a:pt x="2338" y="7654"/>
                    </a:cubicBezTo>
                    <a:cubicBezTo>
                      <a:pt x="2375" y="7691"/>
                      <a:pt x="2375" y="7728"/>
                      <a:pt x="2357" y="7774"/>
                    </a:cubicBezTo>
                    <a:lnTo>
                      <a:pt x="1939" y="8572"/>
                    </a:lnTo>
                    <a:cubicBezTo>
                      <a:pt x="1893" y="8674"/>
                      <a:pt x="1930" y="8804"/>
                      <a:pt x="2032" y="8860"/>
                    </a:cubicBezTo>
                    <a:lnTo>
                      <a:pt x="3247" y="9491"/>
                    </a:lnTo>
                    <a:cubicBezTo>
                      <a:pt x="3283" y="9509"/>
                      <a:pt x="3319" y="9519"/>
                      <a:pt x="3355" y="9519"/>
                    </a:cubicBezTo>
                    <a:cubicBezTo>
                      <a:pt x="3375" y="9519"/>
                      <a:pt x="3395" y="9516"/>
                      <a:pt x="3414" y="9509"/>
                    </a:cubicBezTo>
                    <a:cubicBezTo>
                      <a:pt x="3461" y="9491"/>
                      <a:pt x="3507" y="9453"/>
                      <a:pt x="3535" y="9407"/>
                    </a:cubicBezTo>
                    <a:lnTo>
                      <a:pt x="3953" y="8600"/>
                    </a:lnTo>
                    <a:cubicBezTo>
                      <a:pt x="3968" y="8569"/>
                      <a:pt x="4002" y="8551"/>
                      <a:pt x="4040" y="8551"/>
                    </a:cubicBezTo>
                    <a:cubicBezTo>
                      <a:pt x="4048" y="8551"/>
                      <a:pt x="4056" y="8552"/>
                      <a:pt x="4064" y="8554"/>
                    </a:cubicBezTo>
                    <a:cubicBezTo>
                      <a:pt x="4324" y="8613"/>
                      <a:pt x="4589" y="8643"/>
                      <a:pt x="4861" y="8643"/>
                    </a:cubicBezTo>
                    <a:cubicBezTo>
                      <a:pt x="4929" y="8643"/>
                      <a:pt x="4997" y="8641"/>
                      <a:pt x="5066" y="8637"/>
                    </a:cubicBezTo>
                    <a:cubicBezTo>
                      <a:pt x="5112" y="8637"/>
                      <a:pt x="5149" y="8665"/>
                      <a:pt x="5158" y="8702"/>
                    </a:cubicBezTo>
                    <a:lnTo>
                      <a:pt x="5428" y="9565"/>
                    </a:lnTo>
                    <a:cubicBezTo>
                      <a:pt x="5455" y="9658"/>
                      <a:pt x="5539" y="9713"/>
                      <a:pt x="5632" y="9713"/>
                    </a:cubicBezTo>
                    <a:cubicBezTo>
                      <a:pt x="5650" y="9713"/>
                      <a:pt x="5678" y="9713"/>
                      <a:pt x="5697" y="9704"/>
                    </a:cubicBezTo>
                    <a:lnTo>
                      <a:pt x="7005" y="9296"/>
                    </a:lnTo>
                    <a:cubicBezTo>
                      <a:pt x="7116" y="9259"/>
                      <a:pt x="7172" y="9138"/>
                      <a:pt x="7144" y="9027"/>
                    </a:cubicBezTo>
                    <a:lnTo>
                      <a:pt x="6865" y="8164"/>
                    </a:lnTo>
                    <a:cubicBezTo>
                      <a:pt x="6856" y="8127"/>
                      <a:pt x="6875" y="8081"/>
                      <a:pt x="6912" y="8053"/>
                    </a:cubicBezTo>
                    <a:cubicBezTo>
                      <a:pt x="7190" y="7876"/>
                      <a:pt x="7450" y="7654"/>
                      <a:pt x="7682" y="7413"/>
                    </a:cubicBezTo>
                    <a:cubicBezTo>
                      <a:pt x="7700" y="7388"/>
                      <a:pt x="7727" y="7375"/>
                      <a:pt x="7754" y="7375"/>
                    </a:cubicBezTo>
                    <a:cubicBezTo>
                      <a:pt x="7767" y="7375"/>
                      <a:pt x="7781" y="7379"/>
                      <a:pt x="7793" y="7385"/>
                    </a:cubicBezTo>
                    <a:lnTo>
                      <a:pt x="8600" y="7802"/>
                    </a:lnTo>
                    <a:cubicBezTo>
                      <a:pt x="8630" y="7820"/>
                      <a:pt x="8664" y="7830"/>
                      <a:pt x="8699" y="7830"/>
                    </a:cubicBezTo>
                    <a:cubicBezTo>
                      <a:pt x="8718" y="7830"/>
                      <a:pt x="8738" y="7827"/>
                      <a:pt x="8758" y="7821"/>
                    </a:cubicBezTo>
                    <a:cubicBezTo>
                      <a:pt x="8814" y="7802"/>
                      <a:pt x="8860" y="7765"/>
                      <a:pt x="8888" y="7709"/>
                    </a:cubicBezTo>
                    <a:lnTo>
                      <a:pt x="9519" y="6494"/>
                    </a:lnTo>
                    <a:cubicBezTo>
                      <a:pt x="9574" y="6392"/>
                      <a:pt x="9528" y="6262"/>
                      <a:pt x="9426" y="6207"/>
                    </a:cubicBezTo>
                    <a:lnTo>
                      <a:pt x="8619" y="5789"/>
                    </a:lnTo>
                    <a:cubicBezTo>
                      <a:pt x="8582" y="5771"/>
                      <a:pt x="8563" y="5734"/>
                      <a:pt x="8572" y="5687"/>
                    </a:cubicBezTo>
                    <a:cubicBezTo>
                      <a:pt x="8647" y="5353"/>
                      <a:pt x="8674" y="5019"/>
                      <a:pt x="8665" y="4685"/>
                    </a:cubicBezTo>
                    <a:cubicBezTo>
                      <a:pt x="8665" y="4639"/>
                      <a:pt x="8684" y="4602"/>
                      <a:pt x="8730" y="4583"/>
                    </a:cubicBezTo>
                    <a:lnTo>
                      <a:pt x="9593" y="4314"/>
                    </a:lnTo>
                    <a:cubicBezTo>
                      <a:pt x="9648" y="4296"/>
                      <a:pt x="9686" y="4259"/>
                      <a:pt x="9713" y="4212"/>
                    </a:cubicBezTo>
                    <a:cubicBezTo>
                      <a:pt x="9741" y="4156"/>
                      <a:pt x="9750" y="4101"/>
                      <a:pt x="9732" y="4045"/>
                    </a:cubicBezTo>
                    <a:lnTo>
                      <a:pt x="9314" y="2737"/>
                    </a:lnTo>
                    <a:cubicBezTo>
                      <a:pt x="9296" y="2682"/>
                      <a:pt x="9259" y="2644"/>
                      <a:pt x="9212" y="2617"/>
                    </a:cubicBezTo>
                    <a:cubicBezTo>
                      <a:pt x="9182" y="2599"/>
                      <a:pt x="9145" y="2588"/>
                      <a:pt x="9109" y="2588"/>
                    </a:cubicBezTo>
                    <a:cubicBezTo>
                      <a:pt x="9090" y="2588"/>
                      <a:pt x="9071" y="2591"/>
                      <a:pt x="9055" y="2598"/>
                    </a:cubicBezTo>
                    <a:lnTo>
                      <a:pt x="8183" y="2876"/>
                    </a:lnTo>
                    <a:cubicBezTo>
                      <a:pt x="8176" y="2878"/>
                      <a:pt x="8170" y="2879"/>
                      <a:pt x="8163" y="2879"/>
                    </a:cubicBezTo>
                    <a:cubicBezTo>
                      <a:pt x="8130" y="2879"/>
                      <a:pt x="8096" y="2861"/>
                      <a:pt x="8081" y="2830"/>
                    </a:cubicBezTo>
                    <a:cubicBezTo>
                      <a:pt x="7895" y="2552"/>
                      <a:pt x="7682" y="2292"/>
                      <a:pt x="7431" y="2060"/>
                    </a:cubicBezTo>
                    <a:cubicBezTo>
                      <a:pt x="7394" y="2032"/>
                      <a:pt x="7385" y="1986"/>
                      <a:pt x="7413" y="1949"/>
                    </a:cubicBezTo>
                    <a:lnTo>
                      <a:pt x="7830" y="1142"/>
                    </a:lnTo>
                    <a:cubicBezTo>
                      <a:pt x="7849" y="1095"/>
                      <a:pt x="7858" y="1040"/>
                      <a:pt x="7839" y="984"/>
                    </a:cubicBezTo>
                    <a:cubicBezTo>
                      <a:pt x="7821" y="928"/>
                      <a:pt x="7784" y="882"/>
                      <a:pt x="7737" y="854"/>
                    </a:cubicBezTo>
                    <a:lnTo>
                      <a:pt x="6522" y="223"/>
                    </a:lnTo>
                    <a:cubicBezTo>
                      <a:pt x="6492" y="208"/>
                      <a:pt x="6461" y="201"/>
                      <a:pt x="6430" y="201"/>
                    </a:cubicBezTo>
                    <a:cubicBezTo>
                      <a:pt x="6405" y="201"/>
                      <a:pt x="6380" y="206"/>
                      <a:pt x="6355" y="214"/>
                    </a:cubicBezTo>
                    <a:cubicBezTo>
                      <a:pt x="6300" y="232"/>
                      <a:pt x="6262" y="270"/>
                      <a:pt x="6235" y="316"/>
                    </a:cubicBezTo>
                    <a:lnTo>
                      <a:pt x="5817" y="1123"/>
                    </a:lnTo>
                    <a:cubicBezTo>
                      <a:pt x="5802" y="1154"/>
                      <a:pt x="5767" y="1172"/>
                      <a:pt x="5730" y="1172"/>
                    </a:cubicBezTo>
                    <a:cubicBezTo>
                      <a:pt x="5722" y="1172"/>
                      <a:pt x="5714" y="1171"/>
                      <a:pt x="5706" y="1169"/>
                    </a:cubicBezTo>
                    <a:cubicBezTo>
                      <a:pt x="5421" y="1104"/>
                      <a:pt x="5129" y="1075"/>
                      <a:pt x="4830" y="1075"/>
                    </a:cubicBezTo>
                    <a:cubicBezTo>
                      <a:pt x="4788" y="1075"/>
                      <a:pt x="4746" y="1076"/>
                      <a:pt x="4704" y="1077"/>
                    </a:cubicBezTo>
                    <a:cubicBezTo>
                      <a:pt x="4699" y="1078"/>
                      <a:pt x="4694" y="1078"/>
                      <a:pt x="4689" y="1078"/>
                    </a:cubicBezTo>
                    <a:cubicBezTo>
                      <a:pt x="4655" y="1078"/>
                      <a:pt x="4619" y="1052"/>
                      <a:pt x="4611" y="1012"/>
                    </a:cubicBezTo>
                    <a:lnTo>
                      <a:pt x="4342" y="149"/>
                    </a:lnTo>
                    <a:cubicBezTo>
                      <a:pt x="4324" y="93"/>
                      <a:pt x="4286" y="56"/>
                      <a:pt x="4231" y="28"/>
                    </a:cubicBezTo>
                    <a:cubicBezTo>
                      <a:pt x="4201" y="10"/>
                      <a:pt x="4167" y="0"/>
                      <a:pt x="4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31"/>
              <p:cNvSpPr/>
              <p:nvPr/>
            </p:nvSpPr>
            <p:spPr>
              <a:xfrm>
                <a:off x="7084600" y="1809400"/>
                <a:ext cx="406325" cy="280875"/>
              </a:xfrm>
              <a:custGeom>
                <a:rect b="b" l="l" r="r" t="t"/>
                <a:pathLst>
                  <a:path extrusionOk="0" h="11235" w="16253">
                    <a:moveTo>
                      <a:pt x="427" y="0"/>
                    </a:moveTo>
                    <a:cubicBezTo>
                      <a:pt x="195" y="0"/>
                      <a:pt x="0" y="195"/>
                      <a:pt x="0" y="427"/>
                    </a:cubicBezTo>
                    <a:lnTo>
                      <a:pt x="0" y="11086"/>
                    </a:lnTo>
                    <a:cubicBezTo>
                      <a:pt x="0" y="11169"/>
                      <a:pt x="65" y="11234"/>
                      <a:pt x="149" y="11234"/>
                    </a:cubicBezTo>
                    <a:lnTo>
                      <a:pt x="16104" y="11234"/>
                    </a:lnTo>
                    <a:cubicBezTo>
                      <a:pt x="16188" y="11234"/>
                      <a:pt x="16253" y="11169"/>
                      <a:pt x="16253" y="11086"/>
                    </a:cubicBezTo>
                    <a:lnTo>
                      <a:pt x="16253" y="427"/>
                    </a:lnTo>
                    <a:cubicBezTo>
                      <a:pt x="16253" y="195"/>
                      <a:pt x="16058" y="0"/>
                      <a:pt x="158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31"/>
              <p:cNvSpPr/>
              <p:nvPr/>
            </p:nvSpPr>
            <p:spPr>
              <a:xfrm>
                <a:off x="7083200" y="1808000"/>
                <a:ext cx="409125" cy="283900"/>
              </a:xfrm>
              <a:custGeom>
                <a:rect b="b" l="l" r="r" t="t"/>
                <a:pathLst>
                  <a:path extrusionOk="0" h="11356" w="16365">
                    <a:moveTo>
                      <a:pt x="15882" y="121"/>
                    </a:moveTo>
                    <a:cubicBezTo>
                      <a:pt x="16086" y="121"/>
                      <a:pt x="16244" y="279"/>
                      <a:pt x="16244" y="483"/>
                    </a:cubicBezTo>
                    <a:lnTo>
                      <a:pt x="16244" y="11142"/>
                    </a:lnTo>
                    <a:cubicBezTo>
                      <a:pt x="16244" y="11198"/>
                      <a:pt x="16207" y="11235"/>
                      <a:pt x="16160" y="11235"/>
                    </a:cubicBezTo>
                    <a:lnTo>
                      <a:pt x="205" y="11235"/>
                    </a:lnTo>
                    <a:cubicBezTo>
                      <a:pt x="158" y="11235"/>
                      <a:pt x="112" y="11198"/>
                      <a:pt x="112" y="11142"/>
                    </a:cubicBezTo>
                    <a:lnTo>
                      <a:pt x="112" y="483"/>
                    </a:lnTo>
                    <a:cubicBezTo>
                      <a:pt x="112" y="279"/>
                      <a:pt x="279" y="121"/>
                      <a:pt x="483" y="121"/>
                    </a:cubicBezTo>
                    <a:close/>
                    <a:moveTo>
                      <a:pt x="483" y="1"/>
                    </a:moveTo>
                    <a:cubicBezTo>
                      <a:pt x="214" y="1"/>
                      <a:pt x="0" y="214"/>
                      <a:pt x="0" y="483"/>
                    </a:cubicBezTo>
                    <a:lnTo>
                      <a:pt x="0" y="11142"/>
                    </a:lnTo>
                    <a:cubicBezTo>
                      <a:pt x="0" y="11262"/>
                      <a:pt x="93" y="11355"/>
                      <a:pt x="205" y="11355"/>
                    </a:cubicBezTo>
                    <a:lnTo>
                      <a:pt x="16160" y="11355"/>
                    </a:lnTo>
                    <a:cubicBezTo>
                      <a:pt x="16272" y="11355"/>
                      <a:pt x="16365" y="11262"/>
                      <a:pt x="16365" y="11142"/>
                    </a:cubicBezTo>
                    <a:lnTo>
                      <a:pt x="16365" y="483"/>
                    </a:lnTo>
                    <a:cubicBezTo>
                      <a:pt x="16365" y="214"/>
                      <a:pt x="16151" y="1"/>
                      <a:pt x="15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31"/>
              <p:cNvSpPr/>
              <p:nvPr/>
            </p:nvSpPr>
            <p:spPr>
              <a:xfrm>
                <a:off x="7114275" y="1836525"/>
                <a:ext cx="346975" cy="226850"/>
              </a:xfrm>
              <a:custGeom>
                <a:rect b="b" l="l" r="r" t="t"/>
                <a:pathLst>
                  <a:path extrusionOk="0" h="9074" w="13879">
                    <a:moveTo>
                      <a:pt x="1" y="1"/>
                    </a:moveTo>
                    <a:lnTo>
                      <a:pt x="1" y="9073"/>
                    </a:lnTo>
                    <a:lnTo>
                      <a:pt x="13879" y="9073"/>
                    </a:lnTo>
                    <a:lnTo>
                      <a:pt x="13879" y="7394"/>
                    </a:lnTo>
                    <a:lnTo>
                      <a:pt x="13879" y="2097"/>
                    </a:lnTo>
                    <a:lnTo>
                      <a:pt x="1387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31"/>
              <p:cNvSpPr/>
              <p:nvPr/>
            </p:nvSpPr>
            <p:spPr>
              <a:xfrm>
                <a:off x="7112875" y="1834900"/>
                <a:ext cx="349775" cy="229850"/>
              </a:xfrm>
              <a:custGeom>
                <a:rect b="b" l="l" r="r" t="t"/>
                <a:pathLst>
                  <a:path extrusionOk="0" h="9194" w="13991">
                    <a:moveTo>
                      <a:pt x="57" y="1"/>
                    </a:moveTo>
                    <a:cubicBezTo>
                      <a:pt x="29" y="1"/>
                      <a:pt x="1" y="29"/>
                      <a:pt x="1" y="66"/>
                    </a:cubicBezTo>
                    <a:lnTo>
                      <a:pt x="1" y="9138"/>
                    </a:lnTo>
                    <a:cubicBezTo>
                      <a:pt x="1" y="9175"/>
                      <a:pt x="29" y="9194"/>
                      <a:pt x="57" y="9194"/>
                    </a:cubicBezTo>
                    <a:lnTo>
                      <a:pt x="13935" y="9194"/>
                    </a:lnTo>
                    <a:cubicBezTo>
                      <a:pt x="13962" y="9194"/>
                      <a:pt x="13990" y="9175"/>
                      <a:pt x="13990" y="9138"/>
                    </a:cubicBezTo>
                    <a:lnTo>
                      <a:pt x="13990" y="7459"/>
                    </a:lnTo>
                    <a:cubicBezTo>
                      <a:pt x="13990" y="7431"/>
                      <a:pt x="13962" y="7403"/>
                      <a:pt x="13935" y="7403"/>
                    </a:cubicBezTo>
                    <a:cubicBezTo>
                      <a:pt x="13897" y="7403"/>
                      <a:pt x="13870" y="7431"/>
                      <a:pt x="13870" y="7459"/>
                    </a:cubicBezTo>
                    <a:lnTo>
                      <a:pt x="13870" y="9083"/>
                    </a:lnTo>
                    <a:lnTo>
                      <a:pt x="112" y="9083"/>
                    </a:lnTo>
                    <a:lnTo>
                      <a:pt x="112" y="121"/>
                    </a:lnTo>
                    <a:lnTo>
                      <a:pt x="13870" y="121"/>
                    </a:lnTo>
                    <a:lnTo>
                      <a:pt x="13870" y="2162"/>
                    </a:lnTo>
                    <a:cubicBezTo>
                      <a:pt x="13870" y="2190"/>
                      <a:pt x="13897" y="2218"/>
                      <a:pt x="13935" y="2218"/>
                    </a:cubicBezTo>
                    <a:cubicBezTo>
                      <a:pt x="13962" y="2218"/>
                      <a:pt x="13990" y="2190"/>
                      <a:pt x="13990" y="2162"/>
                    </a:cubicBezTo>
                    <a:lnTo>
                      <a:pt x="13990" y="66"/>
                    </a:lnTo>
                    <a:cubicBezTo>
                      <a:pt x="13990" y="29"/>
                      <a:pt x="13962" y="1"/>
                      <a:pt x="13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31"/>
              <p:cNvSpPr/>
              <p:nvPr/>
            </p:nvSpPr>
            <p:spPr>
              <a:xfrm>
                <a:off x="7459600" y="1907275"/>
                <a:ext cx="3050" cy="76075"/>
              </a:xfrm>
              <a:custGeom>
                <a:rect b="b" l="l" r="r" t="t"/>
                <a:pathLst>
                  <a:path extrusionOk="0" h="3043" w="122">
                    <a:moveTo>
                      <a:pt x="66" y="0"/>
                    </a:moveTo>
                    <a:cubicBezTo>
                      <a:pt x="28" y="0"/>
                      <a:pt x="1" y="19"/>
                      <a:pt x="1" y="56"/>
                    </a:cubicBezTo>
                    <a:lnTo>
                      <a:pt x="1" y="2987"/>
                    </a:lnTo>
                    <a:cubicBezTo>
                      <a:pt x="1" y="3015"/>
                      <a:pt x="28" y="3043"/>
                      <a:pt x="66" y="3043"/>
                    </a:cubicBezTo>
                    <a:cubicBezTo>
                      <a:pt x="93" y="3043"/>
                      <a:pt x="121" y="3015"/>
                      <a:pt x="121" y="2987"/>
                    </a:cubicBezTo>
                    <a:lnTo>
                      <a:pt x="121" y="56"/>
                    </a:lnTo>
                    <a:cubicBezTo>
                      <a:pt x="121" y="19"/>
                      <a:pt x="93" y="0"/>
                      <a:pt x="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31"/>
              <p:cNvSpPr/>
              <p:nvPr/>
            </p:nvSpPr>
            <p:spPr>
              <a:xfrm>
                <a:off x="7283100" y="1818675"/>
                <a:ext cx="9325" cy="9075"/>
              </a:xfrm>
              <a:custGeom>
                <a:rect b="b" l="l" r="r" t="t"/>
                <a:pathLst>
                  <a:path extrusionOk="0" h="363" w="373">
                    <a:moveTo>
                      <a:pt x="187" y="121"/>
                    </a:moveTo>
                    <a:cubicBezTo>
                      <a:pt x="224" y="121"/>
                      <a:pt x="251" y="149"/>
                      <a:pt x="251" y="186"/>
                    </a:cubicBezTo>
                    <a:cubicBezTo>
                      <a:pt x="251" y="223"/>
                      <a:pt x="224" y="251"/>
                      <a:pt x="187" y="251"/>
                    </a:cubicBezTo>
                    <a:cubicBezTo>
                      <a:pt x="149" y="251"/>
                      <a:pt x="122" y="223"/>
                      <a:pt x="122" y="186"/>
                    </a:cubicBezTo>
                    <a:cubicBezTo>
                      <a:pt x="122" y="149"/>
                      <a:pt x="149" y="121"/>
                      <a:pt x="187" y="121"/>
                    </a:cubicBezTo>
                    <a:close/>
                    <a:moveTo>
                      <a:pt x="187" y="0"/>
                    </a:moveTo>
                    <a:cubicBezTo>
                      <a:pt x="84" y="0"/>
                      <a:pt x="1" y="84"/>
                      <a:pt x="1" y="186"/>
                    </a:cubicBezTo>
                    <a:cubicBezTo>
                      <a:pt x="1" y="279"/>
                      <a:pt x="84" y="362"/>
                      <a:pt x="187" y="362"/>
                    </a:cubicBezTo>
                    <a:cubicBezTo>
                      <a:pt x="289" y="362"/>
                      <a:pt x="372" y="288"/>
                      <a:pt x="372" y="186"/>
                    </a:cubicBezTo>
                    <a:cubicBezTo>
                      <a:pt x="372" y="84"/>
                      <a:pt x="289" y="0"/>
                      <a:pt x="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31"/>
              <p:cNvSpPr/>
              <p:nvPr/>
            </p:nvSpPr>
            <p:spPr>
              <a:xfrm>
                <a:off x="7018025" y="2088150"/>
                <a:ext cx="539250" cy="36450"/>
              </a:xfrm>
              <a:custGeom>
                <a:rect b="b" l="l" r="r" t="t"/>
                <a:pathLst>
                  <a:path extrusionOk="0" h="1458" w="21570">
                    <a:moveTo>
                      <a:pt x="1" y="1"/>
                    </a:moveTo>
                    <a:lnTo>
                      <a:pt x="1" y="891"/>
                    </a:lnTo>
                    <a:cubicBezTo>
                      <a:pt x="1" y="1207"/>
                      <a:pt x="260" y="1457"/>
                      <a:pt x="576" y="1457"/>
                    </a:cubicBezTo>
                    <a:lnTo>
                      <a:pt x="21003" y="1457"/>
                    </a:lnTo>
                    <a:cubicBezTo>
                      <a:pt x="21319" y="1457"/>
                      <a:pt x="21569" y="1207"/>
                      <a:pt x="21569" y="891"/>
                    </a:cubicBezTo>
                    <a:lnTo>
                      <a:pt x="215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31"/>
              <p:cNvSpPr/>
              <p:nvPr/>
            </p:nvSpPr>
            <p:spPr>
              <a:xfrm>
                <a:off x="7016650" y="2086775"/>
                <a:ext cx="542225" cy="39200"/>
              </a:xfrm>
              <a:custGeom>
                <a:rect b="b" l="l" r="r" t="t"/>
                <a:pathLst>
                  <a:path extrusionOk="0" h="1568" w="21689">
                    <a:moveTo>
                      <a:pt x="21568" y="111"/>
                    </a:moveTo>
                    <a:lnTo>
                      <a:pt x="21568" y="946"/>
                    </a:lnTo>
                    <a:cubicBezTo>
                      <a:pt x="21568" y="1225"/>
                      <a:pt x="21336" y="1457"/>
                      <a:pt x="21058" y="1457"/>
                    </a:cubicBezTo>
                    <a:lnTo>
                      <a:pt x="631" y="1457"/>
                    </a:lnTo>
                    <a:cubicBezTo>
                      <a:pt x="343" y="1457"/>
                      <a:pt x="121" y="1225"/>
                      <a:pt x="121" y="946"/>
                    </a:cubicBezTo>
                    <a:lnTo>
                      <a:pt x="121" y="111"/>
                    </a:lnTo>
                    <a:close/>
                    <a:moveTo>
                      <a:pt x="56" y="0"/>
                    </a:moveTo>
                    <a:cubicBezTo>
                      <a:pt x="28" y="0"/>
                      <a:pt x="0" y="28"/>
                      <a:pt x="0" y="56"/>
                    </a:cubicBezTo>
                    <a:lnTo>
                      <a:pt x="0" y="946"/>
                    </a:lnTo>
                    <a:cubicBezTo>
                      <a:pt x="0" y="1290"/>
                      <a:pt x="278" y="1568"/>
                      <a:pt x="631" y="1568"/>
                    </a:cubicBezTo>
                    <a:lnTo>
                      <a:pt x="21058" y="1568"/>
                    </a:lnTo>
                    <a:cubicBezTo>
                      <a:pt x="21401" y="1568"/>
                      <a:pt x="21689" y="1290"/>
                      <a:pt x="21689" y="946"/>
                    </a:cubicBezTo>
                    <a:lnTo>
                      <a:pt x="21689" y="56"/>
                    </a:lnTo>
                    <a:cubicBezTo>
                      <a:pt x="21689" y="28"/>
                      <a:pt x="21661" y="0"/>
                      <a:pt x="216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31"/>
              <p:cNvSpPr/>
              <p:nvPr/>
            </p:nvSpPr>
            <p:spPr>
              <a:xfrm>
                <a:off x="7021750" y="2114600"/>
                <a:ext cx="531800" cy="2800"/>
              </a:xfrm>
              <a:custGeom>
                <a:rect b="b" l="l" r="r" t="t"/>
                <a:pathLst>
                  <a:path extrusionOk="0" h="112" w="21272">
                    <a:moveTo>
                      <a:pt x="65" y="0"/>
                    </a:moveTo>
                    <a:cubicBezTo>
                      <a:pt x="28" y="0"/>
                      <a:pt x="0" y="28"/>
                      <a:pt x="0" y="56"/>
                    </a:cubicBezTo>
                    <a:cubicBezTo>
                      <a:pt x="0" y="93"/>
                      <a:pt x="28" y="112"/>
                      <a:pt x="65" y="112"/>
                    </a:cubicBezTo>
                    <a:lnTo>
                      <a:pt x="21216" y="112"/>
                    </a:lnTo>
                    <a:cubicBezTo>
                      <a:pt x="21253" y="112"/>
                      <a:pt x="21272" y="93"/>
                      <a:pt x="21272" y="56"/>
                    </a:cubicBezTo>
                    <a:cubicBezTo>
                      <a:pt x="21272" y="28"/>
                      <a:pt x="21253" y="0"/>
                      <a:pt x="2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31"/>
              <p:cNvSpPr/>
              <p:nvPr/>
            </p:nvSpPr>
            <p:spPr>
              <a:xfrm>
                <a:off x="7236275" y="2090475"/>
                <a:ext cx="102975" cy="11400"/>
              </a:xfrm>
              <a:custGeom>
                <a:rect b="b" l="l" r="r" t="t"/>
                <a:pathLst>
                  <a:path extrusionOk="0" h="456" w="4119">
                    <a:moveTo>
                      <a:pt x="0" y="1"/>
                    </a:moveTo>
                    <a:lnTo>
                      <a:pt x="0" y="455"/>
                    </a:lnTo>
                    <a:lnTo>
                      <a:pt x="4119" y="455"/>
                    </a:lnTo>
                    <a:lnTo>
                      <a:pt x="411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31"/>
              <p:cNvSpPr/>
              <p:nvPr/>
            </p:nvSpPr>
            <p:spPr>
              <a:xfrm>
                <a:off x="7234875" y="2089075"/>
                <a:ext cx="105775" cy="14175"/>
              </a:xfrm>
              <a:custGeom>
                <a:rect b="b" l="l" r="r" t="t"/>
                <a:pathLst>
                  <a:path extrusionOk="0" h="567" w="4231">
                    <a:moveTo>
                      <a:pt x="4119" y="112"/>
                    </a:moveTo>
                    <a:lnTo>
                      <a:pt x="4119" y="455"/>
                    </a:lnTo>
                    <a:lnTo>
                      <a:pt x="112" y="455"/>
                    </a:lnTo>
                    <a:lnTo>
                      <a:pt x="112" y="112"/>
                    </a:lnTo>
                    <a:close/>
                    <a:moveTo>
                      <a:pt x="56" y="1"/>
                    </a:moveTo>
                    <a:cubicBezTo>
                      <a:pt x="28" y="1"/>
                      <a:pt x="0" y="19"/>
                      <a:pt x="0" y="57"/>
                    </a:cubicBezTo>
                    <a:lnTo>
                      <a:pt x="0" y="511"/>
                    </a:lnTo>
                    <a:cubicBezTo>
                      <a:pt x="0" y="539"/>
                      <a:pt x="28" y="567"/>
                      <a:pt x="56" y="567"/>
                    </a:cubicBezTo>
                    <a:lnTo>
                      <a:pt x="4175" y="567"/>
                    </a:lnTo>
                    <a:cubicBezTo>
                      <a:pt x="4203" y="567"/>
                      <a:pt x="4231" y="539"/>
                      <a:pt x="4231" y="511"/>
                    </a:cubicBezTo>
                    <a:lnTo>
                      <a:pt x="4231" y="57"/>
                    </a:lnTo>
                    <a:cubicBezTo>
                      <a:pt x="4231" y="19"/>
                      <a:pt x="4203" y="1"/>
                      <a:pt x="41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31"/>
              <p:cNvSpPr/>
              <p:nvPr/>
            </p:nvSpPr>
            <p:spPr>
              <a:xfrm>
                <a:off x="7183625" y="1879425"/>
                <a:ext cx="185775" cy="159125"/>
              </a:xfrm>
              <a:custGeom>
                <a:rect b="b" l="l" r="r" t="t"/>
                <a:pathLst>
                  <a:path extrusionOk="0" h="6365" w="7431">
                    <a:moveTo>
                      <a:pt x="297" y="1"/>
                    </a:moveTo>
                    <a:cubicBezTo>
                      <a:pt x="130" y="1"/>
                      <a:pt x="0" y="140"/>
                      <a:pt x="0" y="298"/>
                    </a:cubicBezTo>
                    <a:lnTo>
                      <a:pt x="0" y="6068"/>
                    </a:lnTo>
                    <a:cubicBezTo>
                      <a:pt x="0" y="6235"/>
                      <a:pt x="130" y="6365"/>
                      <a:pt x="297" y="6365"/>
                    </a:cubicBezTo>
                    <a:lnTo>
                      <a:pt x="7134" y="6365"/>
                    </a:lnTo>
                    <a:cubicBezTo>
                      <a:pt x="7301" y="6365"/>
                      <a:pt x="7431" y="6235"/>
                      <a:pt x="7431" y="6068"/>
                    </a:cubicBezTo>
                    <a:lnTo>
                      <a:pt x="7431" y="298"/>
                    </a:lnTo>
                    <a:cubicBezTo>
                      <a:pt x="7431" y="140"/>
                      <a:pt x="7301" y="1"/>
                      <a:pt x="71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31"/>
              <p:cNvSpPr/>
              <p:nvPr/>
            </p:nvSpPr>
            <p:spPr>
              <a:xfrm>
                <a:off x="7195900" y="1866900"/>
                <a:ext cx="185800" cy="159125"/>
              </a:xfrm>
              <a:custGeom>
                <a:rect b="b" l="l" r="r" t="t"/>
                <a:pathLst>
                  <a:path extrusionOk="0" h="6365" w="7432">
                    <a:moveTo>
                      <a:pt x="353" y="1"/>
                    </a:moveTo>
                    <a:cubicBezTo>
                      <a:pt x="159" y="1"/>
                      <a:pt x="1" y="159"/>
                      <a:pt x="1" y="353"/>
                    </a:cubicBezTo>
                    <a:lnTo>
                      <a:pt x="1" y="6012"/>
                    </a:lnTo>
                    <a:cubicBezTo>
                      <a:pt x="1" y="6207"/>
                      <a:pt x="159" y="6365"/>
                      <a:pt x="353" y="6365"/>
                    </a:cubicBezTo>
                    <a:lnTo>
                      <a:pt x="7088" y="6365"/>
                    </a:lnTo>
                    <a:cubicBezTo>
                      <a:pt x="7274" y="6365"/>
                      <a:pt x="7432" y="6207"/>
                      <a:pt x="7432" y="6012"/>
                    </a:cubicBezTo>
                    <a:lnTo>
                      <a:pt x="7432" y="353"/>
                    </a:lnTo>
                    <a:cubicBezTo>
                      <a:pt x="7432" y="159"/>
                      <a:pt x="7274" y="1"/>
                      <a:pt x="70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31"/>
              <p:cNvSpPr/>
              <p:nvPr/>
            </p:nvSpPr>
            <p:spPr>
              <a:xfrm>
                <a:off x="7194525" y="1865525"/>
                <a:ext cx="188800" cy="161900"/>
              </a:xfrm>
              <a:custGeom>
                <a:rect b="b" l="l" r="r" t="t"/>
                <a:pathLst>
                  <a:path extrusionOk="0" h="6476" w="7552">
                    <a:moveTo>
                      <a:pt x="7143" y="112"/>
                    </a:moveTo>
                    <a:cubicBezTo>
                      <a:pt x="7301" y="112"/>
                      <a:pt x="7431" y="241"/>
                      <a:pt x="7431" y="408"/>
                    </a:cubicBezTo>
                    <a:lnTo>
                      <a:pt x="7431" y="6067"/>
                    </a:lnTo>
                    <a:cubicBezTo>
                      <a:pt x="7431" y="6225"/>
                      <a:pt x="7301" y="6355"/>
                      <a:pt x="7143" y="6355"/>
                    </a:cubicBezTo>
                    <a:lnTo>
                      <a:pt x="408" y="6355"/>
                    </a:lnTo>
                    <a:cubicBezTo>
                      <a:pt x="241" y="6355"/>
                      <a:pt x="112" y="6225"/>
                      <a:pt x="112" y="6067"/>
                    </a:cubicBezTo>
                    <a:lnTo>
                      <a:pt x="112" y="408"/>
                    </a:lnTo>
                    <a:cubicBezTo>
                      <a:pt x="112" y="241"/>
                      <a:pt x="241" y="112"/>
                      <a:pt x="408" y="112"/>
                    </a:cubicBezTo>
                    <a:close/>
                    <a:moveTo>
                      <a:pt x="408" y="0"/>
                    </a:moveTo>
                    <a:cubicBezTo>
                      <a:pt x="177" y="0"/>
                      <a:pt x="0" y="176"/>
                      <a:pt x="0" y="408"/>
                    </a:cubicBezTo>
                    <a:lnTo>
                      <a:pt x="0" y="6067"/>
                    </a:lnTo>
                    <a:cubicBezTo>
                      <a:pt x="0" y="6290"/>
                      <a:pt x="177" y="6475"/>
                      <a:pt x="408" y="6475"/>
                    </a:cubicBezTo>
                    <a:lnTo>
                      <a:pt x="7143" y="6475"/>
                    </a:lnTo>
                    <a:cubicBezTo>
                      <a:pt x="7366" y="6475"/>
                      <a:pt x="7552" y="6290"/>
                      <a:pt x="7542" y="6067"/>
                    </a:cubicBezTo>
                    <a:lnTo>
                      <a:pt x="7542" y="408"/>
                    </a:lnTo>
                    <a:cubicBezTo>
                      <a:pt x="7542" y="186"/>
                      <a:pt x="7366" y="0"/>
                      <a:pt x="7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31"/>
              <p:cNvSpPr/>
              <p:nvPr/>
            </p:nvSpPr>
            <p:spPr>
              <a:xfrm>
                <a:off x="7224425" y="1950625"/>
                <a:ext cx="128275" cy="17200"/>
              </a:xfrm>
              <a:custGeom>
                <a:rect b="b" l="l" r="r" t="t"/>
                <a:pathLst>
                  <a:path extrusionOk="0" h="688" w="5131">
                    <a:moveTo>
                      <a:pt x="326" y="1"/>
                    </a:moveTo>
                    <a:cubicBezTo>
                      <a:pt x="149" y="1"/>
                      <a:pt x="1" y="149"/>
                      <a:pt x="1" y="325"/>
                    </a:cubicBezTo>
                    <a:lnTo>
                      <a:pt x="1" y="363"/>
                    </a:lnTo>
                    <a:cubicBezTo>
                      <a:pt x="1" y="548"/>
                      <a:pt x="149" y="687"/>
                      <a:pt x="326" y="687"/>
                    </a:cubicBezTo>
                    <a:lnTo>
                      <a:pt x="4806" y="687"/>
                    </a:lnTo>
                    <a:cubicBezTo>
                      <a:pt x="4992" y="687"/>
                      <a:pt x="5131" y="548"/>
                      <a:pt x="5131" y="363"/>
                    </a:cubicBezTo>
                    <a:lnTo>
                      <a:pt x="5131" y="325"/>
                    </a:lnTo>
                    <a:cubicBezTo>
                      <a:pt x="5131" y="149"/>
                      <a:pt x="4992" y="1"/>
                      <a:pt x="48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31"/>
              <p:cNvSpPr/>
              <p:nvPr/>
            </p:nvSpPr>
            <p:spPr>
              <a:xfrm>
                <a:off x="7223050" y="1949250"/>
                <a:ext cx="131275" cy="19950"/>
              </a:xfrm>
              <a:custGeom>
                <a:rect b="b" l="l" r="r" t="t"/>
                <a:pathLst>
                  <a:path extrusionOk="0" h="798" w="5251">
                    <a:moveTo>
                      <a:pt x="4861" y="111"/>
                    </a:moveTo>
                    <a:cubicBezTo>
                      <a:pt x="5010" y="111"/>
                      <a:pt x="5130" y="232"/>
                      <a:pt x="5130" y="380"/>
                    </a:cubicBezTo>
                    <a:lnTo>
                      <a:pt x="5130" y="418"/>
                    </a:lnTo>
                    <a:cubicBezTo>
                      <a:pt x="5130" y="566"/>
                      <a:pt x="5010" y="687"/>
                      <a:pt x="4861" y="687"/>
                    </a:cubicBezTo>
                    <a:lnTo>
                      <a:pt x="381" y="687"/>
                    </a:lnTo>
                    <a:cubicBezTo>
                      <a:pt x="232" y="687"/>
                      <a:pt x="112" y="566"/>
                      <a:pt x="112" y="418"/>
                    </a:cubicBezTo>
                    <a:lnTo>
                      <a:pt x="112" y="380"/>
                    </a:lnTo>
                    <a:cubicBezTo>
                      <a:pt x="112" y="232"/>
                      <a:pt x="232" y="111"/>
                      <a:pt x="381" y="111"/>
                    </a:cubicBezTo>
                    <a:close/>
                    <a:moveTo>
                      <a:pt x="381" y="0"/>
                    </a:moveTo>
                    <a:cubicBezTo>
                      <a:pt x="167" y="0"/>
                      <a:pt x="0" y="167"/>
                      <a:pt x="0" y="380"/>
                    </a:cubicBezTo>
                    <a:lnTo>
                      <a:pt x="0" y="418"/>
                    </a:lnTo>
                    <a:cubicBezTo>
                      <a:pt x="0" y="631"/>
                      <a:pt x="167" y="798"/>
                      <a:pt x="381" y="798"/>
                    </a:cubicBezTo>
                    <a:lnTo>
                      <a:pt x="4861" y="798"/>
                    </a:lnTo>
                    <a:cubicBezTo>
                      <a:pt x="5075" y="798"/>
                      <a:pt x="5251" y="631"/>
                      <a:pt x="5251" y="418"/>
                    </a:cubicBezTo>
                    <a:lnTo>
                      <a:pt x="5251" y="380"/>
                    </a:lnTo>
                    <a:cubicBezTo>
                      <a:pt x="5251" y="167"/>
                      <a:pt x="5075" y="0"/>
                      <a:pt x="48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31"/>
              <p:cNvSpPr/>
              <p:nvPr/>
            </p:nvSpPr>
            <p:spPr>
              <a:xfrm>
                <a:off x="7238350" y="1955275"/>
                <a:ext cx="99750" cy="7200"/>
              </a:xfrm>
              <a:custGeom>
                <a:rect b="b" l="l" r="r" t="t"/>
                <a:pathLst>
                  <a:path extrusionOk="0" h="288" w="3990">
                    <a:moveTo>
                      <a:pt x="3850" y="56"/>
                    </a:moveTo>
                    <a:cubicBezTo>
                      <a:pt x="3897" y="56"/>
                      <a:pt x="3934" y="93"/>
                      <a:pt x="3934" y="139"/>
                    </a:cubicBezTo>
                    <a:lnTo>
                      <a:pt x="3934" y="149"/>
                    </a:lnTo>
                    <a:cubicBezTo>
                      <a:pt x="3934" y="195"/>
                      <a:pt x="3897" y="232"/>
                      <a:pt x="3850" y="232"/>
                    </a:cubicBezTo>
                    <a:lnTo>
                      <a:pt x="140" y="232"/>
                    </a:lnTo>
                    <a:cubicBezTo>
                      <a:pt x="93" y="232"/>
                      <a:pt x="56" y="195"/>
                      <a:pt x="56" y="149"/>
                    </a:cubicBezTo>
                    <a:lnTo>
                      <a:pt x="56" y="139"/>
                    </a:lnTo>
                    <a:cubicBezTo>
                      <a:pt x="56" y="93"/>
                      <a:pt x="93" y="56"/>
                      <a:pt x="140" y="56"/>
                    </a:cubicBezTo>
                    <a:close/>
                    <a:moveTo>
                      <a:pt x="140" y="0"/>
                    </a:moveTo>
                    <a:cubicBezTo>
                      <a:pt x="66" y="0"/>
                      <a:pt x="1" y="65"/>
                      <a:pt x="1" y="139"/>
                    </a:cubicBezTo>
                    <a:lnTo>
                      <a:pt x="1" y="149"/>
                    </a:lnTo>
                    <a:cubicBezTo>
                      <a:pt x="1" y="223"/>
                      <a:pt x="66" y="288"/>
                      <a:pt x="140" y="288"/>
                    </a:cubicBezTo>
                    <a:lnTo>
                      <a:pt x="3850" y="288"/>
                    </a:lnTo>
                    <a:cubicBezTo>
                      <a:pt x="3925" y="288"/>
                      <a:pt x="3990" y="232"/>
                      <a:pt x="3990" y="149"/>
                    </a:cubicBezTo>
                    <a:lnTo>
                      <a:pt x="3990" y="139"/>
                    </a:lnTo>
                    <a:cubicBezTo>
                      <a:pt x="3990" y="65"/>
                      <a:pt x="3925" y="0"/>
                      <a:pt x="38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31"/>
              <p:cNvSpPr/>
              <p:nvPr/>
            </p:nvSpPr>
            <p:spPr>
              <a:xfrm>
                <a:off x="7246700" y="1977525"/>
                <a:ext cx="83975" cy="10000"/>
              </a:xfrm>
              <a:custGeom>
                <a:rect b="b" l="l" r="r" t="t"/>
                <a:pathLst>
                  <a:path extrusionOk="0" h="400" w="3359">
                    <a:moveTo>
                      <a:pt x="195" y="1"/>
                    </a:moveTo>
                    <a:cubicBezTo>
                      <a:pt x="93" y="1"/>
                      <a:pt x="1" y="84"/>
                      <a:pt x="1" y="196"/>
                    </a:cubicBezTo>
                    <a:cubicBezTo>
                      <a:pt x="1" y="307"/>
                      <a:pt x="93" y="400"/>
                      <a:pt x="195" y="400"/>
                    </a:cubicBezTo>
                    <a:lnTo>
                      <a:pt x="3155" y="400"/>
                    </a:lnTo>
                    <a:cubicBezTo>
                      <a:pt x="3266" y="400"/>
                      <a:pt x="3359" y="307"/>
                      <a:pt x="3359" y="196"/>
                    </a:cubicBezTo>
                    <a:cubicBezTo>
                      <a:pt x="3359" y="84"/>
                      <a:pt x="3266" y="1"/>
                      <a:pt x="31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31"/>
              <p:cNvSpPr/>
              <p:nvPr/>
            </p:nvSpPr>
            <p:spPr>
              <a:xfrm>
                <a:off x="7245300" y="1976150"/>
                <a:ext cx="86775" cy="12775"/>
              </a:xfrm>
              <a:custGeom>
                <a:rect b="b" l="l" r="r" t="t"/>
                <a:pathLst>
                  <a:path extrusionOk="0" h="511" w="3471">
                    <a:moveTo>
                      <a:pt x="3211" y="112"/>
                    </a:moveTo>
                    <a:cubicBezTo>
                      <a:pt x="3285" y="112"/>
                      <a:pt x="3350" y="176"/>
                      <a:pt x="3350" y="251"/>
                    </a:cubicBezTo>
                    <a:cubicBezTo>
                      <a:pt x="3350" y="334"/>
                      <a:pt x="3285" y="390"/>
                      <a:pt x="3211" y="390"/>
                    </a:cubicBezTo>
                    <a:lnTo>
                      <a:pt x="251" y="390"/>
                    </a:lnTo>
                    <a:cubicBezTo>
                      <a:pt x="177" y="390"/>
                      <a:pt x="112" y="334"/>
                      <a:pt x="112" y="251"/>
                    </a:cubicBezTo>
                    <a:cubicBezTo>
                      <a:pt x="112" y="176"/>
                      <a:pt x="177" y="112"/>
                      <a:pt x="251" y="112"/>
                    </a:cubicBezTo>
                    <a:close/>
                    <a:moveTo>
                      <a:pt x="251" y="0"/>
                    </a:moveTo>
                    <a:cubicBezTo>
                      <a:pt x="112" y="0"/>
                      <a:pt x="1" y="112"/>
                      <a:pt x="1" y="251"/>
                    </a:cubicBezTo>
                    <a:cubicBezTo>
                      <a:pt x="1" y="399"/>
                      <a:pt x="112" y="510"/>
                      <a:pt x="251" y="510"/>
                    </a:cubicBezTo>
                    <a:lnTo>
                      <a:pt x="3211" y="510"/>
                    </a:lnTo>
                    <a:cubicBezTo>
                      <a:pt x="3350" y="510"/>
                      <a:pt x="3470" y="399"/>
                      <a:pt x="3470" y="251"/>
                    </a:cubicBezTo>
                    <a:cubicBezTo>
                      <a:pt x="3470" y="112"/>
                      <a:pt x="3350" y="0"/>
                      <a:pt x="3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31"/>
              <p:cNvSpPr/>
              <p:nvPr/>
            </p:nvSpPr>
            <p:spPr>
              <a:xfrm>
                <a:off x="7263625" y="1980075"/>
                <a:ext cx="4675" cy="4900"/>
              </a:xfrm>
              <a:custGeom>
                <a:rect b="b" l="l" r="r" t="t"/>
                <a:pathLst>
                  <a:path extrusionOk="0" h="196" w="187">
                    <a:moveTo>
                      <a:pt x="94" y="57"/>
                    </a:moveTo>
                    <a:cubicBezTo>
                      <a:pt x="112" y="57"/>
                      <a:pt x="131" y="75"/>
                      <a:pt x="131" y="94"/>
                    </a:cubicBezTo>
                    <a:cubicBezTo>
                      <a:pt x="131" y="112"/>
                      <a:pt x="112" y="131"/>
                      <a:pt x="94" y="131"/>
                    </a:cubicBezTo>
                    <a:cubicBezTo>
                      <a:pt x="75" y="131"/>
                      <a:pt x="56" y="112"/>
                      <a:pt x="56" y="94"/>
                    </a:cubicBezTo>
                    <a:cubicBezTo>
                      <a:pt x="56" y="75"/>
                      <a:pt x="75" y="57"/>
                      <a:pt x="94" y="57"/>
                    </a:cubicBezTo>
                    <a:close/>
                    <a:moveTo>
                      <a:pt x="94" y="1"/>
                    </a:moveTo>
                    <a:cubicBezTo>
                      <a:pt x="38" y="1"/>
                      <a:pt x="1" y="38"/>
                      <a:pt x="1" y="94"/>
                    </a:cubicBezTo>
                    <a:cubicBezTo>
                      <a:pt x="1" y="149"/>
                      <a:pt x="38" y="196"/>
                      <a:pt x="94" y="196"/>
                    </a:cubicBezTo>
                    <a:cubicBezTo>
                      <a:pt x="149" y="196"/>
                      <a:pt x="186" y="149"/>
                      <a:pt x="186" y="94"/>
                    </a:cubicBezTo>
                    <a:cubicBezTo>
                      <a:pt x="186" y="38"/>
                      <a:pt x="149" y="1"/>
                      <a:pt x="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31"/>
              <p:cNvSpPr/>
              <p:nvPr/>
            </p:nvSpPr>
            <p:spPr>
              <a:xfrm>
                <a:off x="7272900" y="1980075"/>
                <a:ext cx="4675" cy="4900"/>
              </a:xfrm>
              <a:custGeom>
                <a:rect b="b" l="l" r="r" t="t"/>
                <a:pathLst>
                  <a:path extrusionOk="0" h="196" w="187">
                    <a:moveTo>
                      <a:pt x="94" y="57"/>
                    </a:moveTo>
                    <a:cubicBezTo>
                      <a:pt x="112" y="57"/>
                      <a:pt x="131" y="75"/>
                      <a:pt x="131" y="94"/>
                    </a:cubicBezTo>
                    <a:cubicBezTo>
                      <a:pt x="131" y="112"/>
                      <a:pt x="112" y="131"/>
                      <a:pt x="94" y="131"/>
                    </a:cubicBezTo>
                    <a:cubicBezTo>
                      <a:pt x="75" y="131"/>
                      <a:pt x="56" y="112"/>
                      <a:pt x="56" y="94"/>
                    </a:cubicBezTo>
                    <a:cubicBezTo>
                      <a:pt x="56" y="75"/>
                      <a:pt x="75" y="57"/>
                      <a:pt x="94" y="57"/>
                    </a:cubicBezTo>
                    <a:close/>
                    <a:moveTo>
                      <a:pt x="94" y="1"/>
                    </a:moveTo>
                    <a:cubicBezTo>
                      <a:pt x="38" y="1"/>
                      <a:pt x="1" y="38"/>
                      <a:pt x="1" y="94"/>
                    </a:cubicBezTo>
                    <a:cubicBezTo>
                      <a:pt x="1" y="149"/>
                      <a:pt x="38" y="196"/>
                      <a:pt x="94" y="196"/>
                    </a:cubicBezTo>
                    <a:cubicBezTo>
                      <a:pt x="149" y="196"/>
                      <a:pt x="186" y="149"/>
                      <a:pt x="186" y="94"/>
                    </a:cubicBezTo>
                    <a:cubicBezTo>
                      <a:pt x="186" y="38"/>
                      <a:pt x="149" y="1"/>
                      <a:pt x="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31"/>
              <p:cNvSpPr/>
              <p:nvPr/>
            </p:nvSpPr>
            <p:spPr>
              <a:xfrm>
                <a:off x="7281500" y="1980075"/>
                <a:ext cx="4875" cy="4900"/>
              </a:xfrm>
              <a:custGeom>
                <a:rect b="b" l="l" r="r" t="t"/>
                <a:pathLst>
                  <a:path extrusionOk="0" h="196" w="195">
                    <a:moveTo>
                      <a:pt x="93" y="57"/>
                    </a:moveTo>
                    <a:cubicBezTo>
                      <a:pt x="121" y="57"/>
                      <a:pt x="139" y="75"/>
                      <a:pt x="139" y="94"/>
                    </a:cubicBezTo>
                    <a:cubicBezTo>
                      <a:pt x="139" y="112"/>
                      <a:pt x="121" y="131"/>
                      <a:pt x="93" y="131"/>
                    </a:cubicBezTo>
                    <a:cubicBezTo>
                      <a:pt x="74" y="131"/>
                      <a:pt x="56" y="112"/>
                      <a:pt x="56" y="94"/>
                    </a:cubicBezTo>
                    <a:cubicBezTo>
                      <a:pt x="56" y="75"/>
                      <a:pt x="74" y="57"/>
                      <a:pt x="93" y="57"/>
                    </a:cubicBezTo>
                    <a:close/>
                    <a:moveTo>
                      <a:pt x="93" y="1"/>
                    </a:moveTo>
                    <a:cubicBezTo>
                      <a:pt x="46" y="1"/>
                      <a:pt x="0" y="38"/>
                      <a:pt x="0" y="94"/>
                    </a:cubicBezTo>
                    <a:cubicBezTo>
                      <a:pt x="0" y="149"/>
                      <a:pt x="46" y="196"/>
                      <a:pt x="93" y="196"/>
                    </a:cubicBezTo>
                    <a:cubicBezTo>
                      <a:pt x="148" y="196"/>
                      <a:pt x="195" y="149"/>
                      <a:pt x="195" y="94"/>
                    </a:cubicBezTo>
                    <a:cubicBezTo>
                      <a:pt x="195" y="38"/>
                      <a:pt x="148" y="1"/>
                      <a:pt x="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31"/>
              <p:cNvSpPr/>
              <p:nvPr/>
            </p:nvSpPr>
            <p:spPr>
              <a:xfrm>
                <a:off x="7290775" y="1980075"/>
                <a:ext cx="4875" cy="4900"/>
              </a:xfrm>
              <a:custGeom>
                <a:rect b="b" l="l" r="r" t="t"/>
                <a:pathLst>
                  <a:path extrusionOk="0" h="196" w="195">
                    <a:moveTo>
                      <a:pt x="93" y="57"/>
                    </a:moveTo>
                    <a:cubicBezTo>
                      <a:pt x="121" y="57"/>
                      <a:pt x="139" y="75"/>
                      <a:pt x="139" y="94"/>
                    </a:cubicBezTo>
                    <a:cubicBezTo>
                      <a:pt x="139" y="112"/>
                      <a:pt x="121" y="131"/>
                      <a:pt x="93" y="131"/>
                    </a:cubicBezTo>
                    <a:cubicBezTo>
                      <a:pt x="74" y="131"/>
                      <a:pt x="56" y="112"/>
                      <a:pt x="56" y="94"/>
                    </a:cubicBezTo>
                    <a:cubicBezTo>
                      <a:pt x="56" y="75"/>
                      <a:pt x="74" y="57"/>
                      <a:pt x="93" y="57"/>
                    </a:cubicBezTo>
                    <a:close/>
                    <a:moveTo>
                      <a:pt x="93" y="1"/>
                    </a:moveTo>
                    <a:cubicBezTo>
                      <a:pt x="47" y="1"/>
                      <a:pt x="0" y="38"/>
                      <a:pt x="0" y="94"/>
                    </a:cubicBezTo>
                    <a:cubicBezTo>
                      <a:pt x="0" y="149"/>
                      <a:pt x="47" y="196"/>
                      <a:pt x="93" y="196"/>
                    </a:cubicBezTo>
                    <a:cubicBezTo>
                      <a:pt x="149" y="196"/>
                      <a:pt x="195" y="149"/>
                      <a:pt x="195" y="94"/>
                    </a:cubicBezTo>
                    <a:cubicBezTo>
                      <a:pt x="195" y="38"/>
                      <a:pt x="149" y="1"/>
                      <a:pt x="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31"/>
              <p:cNvSpPr/>
              <p:nvPr/>
            </p:nvSpPr>
            <p:spPr>
              <a:xfrm>
                <a:off x="7299800" y="1980075"/>
                <a:ext cx="4900" cy="4900"/>
              </a:xfrm>
              <a:custGeom>
                <a:rect b="b" l="l" r="r" t="t"/>
                <a:pathLst>
                  <a:path extrusionOk="0" h="196" w="196">
                    <a:moveTo>
                      <a:pt x="94" y="57"/>
                    </a:moveTo>
                    <a:cubicBezTo>
                      <a:pt x="122" y="57"/>
                      <a:pt x="131" y="75"/>
                      <a:pt x="131" y="94"/>
                    </a:cubicBezTo>
                    <a:cubicBezTo>
                      <a:pt x="131" y="112"/>
                      <a:pt x="122" y="131"/>
                      <a:pt x="94" y="131"/>
                    </a:cubicBezTo>
                    <a:cubicBezTo>
                      <a:pt x="75" y="131"/>
                      <a:pt x="57" y="112"/>
                      <a:pt x="57" y="94"/>
                    </a:cubicBezTo>
                    <a:cubicBezTo>
                      <a:pt x="57" y="75"/>
                      <a:pt x="75" y="57"/>
                      <a:pt x="94" y="57"/>
                    </a:cubicBezTo>
                    <a:close/>
                    <a:moveTo>
                      <a:pt x="94" y="1"/>
                    </a:moveTo>
                    <a:cubicBezTo>
                      <a:pt x="47" y="1"/>
                      <a:pt x="1" y="38"/>
                      <a:pt x="1" y="94"/>
                    </a:cubicBezTo>
                    <a:cubicBezTo>
                      <a:pt x="1" y="149"/>
                      <a:pt x="47" y="196"/>
                      <a:pt x="94" y="196"/>
                    </a:cubicBezTo>
                    <a:cubicBezTo>
                      <a:pt x="149" y="196"/>
                      <a:pt x="196" y="149"/>
                      <a:pt x="196" y="94"/>
                    </a:cubicBezTo>
                    <a:cubicBezTo>
                      <a:pt x="196" y="38"/>
                      <a:pt x="149" y="1"/>
                      <a:pt x="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31"/>
              <p:cNvSpPr/>
              <p:nvPr/>
            </p:nvSpPr>
            <p:spPr>
              <a:xfrm>
                <a:off x="7309075" y="1980075"/>
                <a:ext cx="4900" cy="4900"/>
              </a:xfrm>
              <a:custGeom>
                <a:rect b="b" l="l" r="r" t="t"/>
                <a:pathLst>
                  <a:path extrusionOk="0" h="196" w="196">
                    <a:moveTo>
                      <a:pt x="94" y="57"/>
                    </a:moveTo>
                    <a:cubicBezTo>
                      <a:pt x="122" y="57"/>
                      <a:pt x="131" y="75"/>
                      <a:pt x="131" y="94"/>
                    </a:cubicBezTo>
                    <a:cubicBezTo>
                      <a:pt x="131" y="112"/>
                      <a:pt x="112" y="131"/>
                      <a:pt x="94" y="131"/>
                    </a:cubicBezTo>
                    <a:cubicBezTo>
                      <a:pt x="75" y="131"/>
                      <a:pt x="57" y="112"/>
                      <a:pt x="57" y="94"/>
                    </a:cubicBezTo>
                    <a:cubicBezTo>
                      <a:pt x="57" y="75"/>
                      <a:pt x="75" y="57"/>
                      <a:pt x="94" y="57"/>
                    </a:cubicBezTo>
                    <a:close/>
                    <a:moveTo>
                      <a:pt x="94" y="1"/>
                    </a:moveTo>
                    <a:cubicBezTo>
                      <a:pt x="47" y="1"/>
                      <a:pt x="1" y="38"/>
                      <a:pt x="1" y="94"/>
                    </a:cubicBezTo>
                    <a:cubicBezTo>
                      <a:pt x="1" y="149"/>
                      <a:pt x="47" y="196"/>
                      <a:pt x="94" y="196"/>
                    </a:cubicBezTo>
                    <a:cubicBezTo>
                      <a:pt x="149" y="196"/>
                      <a:pt x="196" y="149"/>
                      <a:pt x="196" y="94"/>
                    </a:cubicBezTo>
                    <a:cubicBezTo>
                      <a:pt x="196" y="38"/>
                      <a:pt x="149" y="1"/>
                      <a:pt x="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31"/>
              <p:cNvSpPr/>
              <p:nvPr/>
            </p:nvSpPr>
            <p:spPr>
              <a:xfrm>
                <a:off x="7261775" y="1885700"/>
                <a:ext cx="53825" cy="53600"/>
              </a:xfrm>
              <a:custGeom>
                <a:rect b="b" l="l" r="r" t="t"/>
                <a:pathLst>
                  <a:path extrusionOk="0" h="2144" w="2153">
                    <a:moveTo>
                      <a:pt x="1077" y="0"/>
                    </a:moveTo>
                    <a:cubicBezTo>
                      <a:pt x="483" y="0"/>
                      <a:pt x="1" y="473"/>
                      <a:pt x="1" y="1067"/>
                    </a:cubicBezTo>
                    <a:cubicBezTo>
                      <a:pt x="1" y="1661"/>
                      <a:pt x="483" y="2143"/>
                      <a:pt x="1077" y="2143"/>
                    </a:cubicBezTo>
                    <a:cubicBezTo>
                      <a:pt x="1670" y="2143"/>
                      <a:pt x="2153" y="1661"/>
                      <a:pt x="2153" y="1067"/>
                    </a:cubicBezTo>
                    <a:cubicBezTo>
                      <a:pt x="2153" y="473"/>
                      <a:pt x="1670" y="0"/>
                      <a:pt x="10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31"/>
              <p:cNvSpPr/>
              <p:nvPr/>
            </p:nvSpPr>
            <p:spPr>
              <a:xfrm>
                <a:off x="7260375" y="1884075"/>
                <a:ext cx="56625" cy="56850"/>
              </a:xfrm>
              <a:custGeom>
                <a:rect b="b" l="l" r="r" t="t"/>
                <a:pathLst>
                  <a:path extrusionOk="0" h="2274" w="2265">
                    <a:moveTo>
                      <a:pt x="1133" y="121"/>
                    </a:moveTo>
                    <a:cubicBezTo>
                      <a:pt x="1689" y="121"/>
                      <a:pt x="2144" y="576"/>
                      <a:pt x="2144" y="1132"/>
                    </a:cubicBezTo>
                    <a:cubicBezTo>
                      <a:pt x="2144" y="1698"/>
                      <a:pt x="1689" y="2153"/>
                      <a:pt x="1133" y="2153"/>
                    </a:cubicBezTo>
                    <a:cubicBezTo>
                      <a:pt x="567" y="2153"/>
                      <a:pt x="112" y="1698"/>
                      <a:pt x="112" y="1132"/>
                    </a:cubicBezTo>
                    <a:cubicBezTo>
                      <a:pt x="112" y="576"/>
                      <a:pt x="567" y="121"/>
                      <a:pt x="1133" y="121"/>
                    </a:cubicBezTo>
                    <a:close/>
                    <a:moveTo>
                      <a:pt x="1133" y="0"/>
                    </a:moveTo>
                    <a:cubicBezTo>
                      <a:pt x="502" y="0"/>
                      <a:pt x="1" y="511"/>
                      <a:pt x="1" y="1132"/>
                    </a:cubicBezTo>
                    <a:cubicBezTo>
                      <a:pt x="1" y="1763"/>
                      <a:pt x="502" y="2273"/>
                      <a:pt x="1133" y="2273"/>
                    </a:cubicBezTo>
                    <a:cubicBezTo>
                      <a:pt x="1754" y="2273"/>
                      <a:pt x="2264" y="1763"/>
                      <a:pt x="2264" y="1132"/>
                    </a:cubicBezTo>
                    <a:cubicBezTo>
                      <a:pt x="2264" y="511"/>
                      <a:pt x="1754" y="0"/>
                      <a:pt x="11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31"/>
              <p:cNvSpPr/>
              <p:nvPr/>
            </p:nvSpPr>
            <p:spPr>
              <a:xfrm>
                <a:off x="7276625" y="1914000"/>
                <a:ext cx="23900" cy="12075"/>
              </a:xfrm>
              <a:custGeom>
                <a:rect b="b" l="l" r="r" t="t"/>
                <a:pathLst>
                  <a:path extrusionOk="0" h="483" w="956">
                    <a:moveTo>
                      <a:pt x="483" y="0"/>
                    </a:moveTo>
                    <a:cubicBezTo>
                      <a:pt x="214" y="0"/>
                      <a:pt x="0" y="213"/>
                      <a:pt x="0" y="482"/>
                    </a:cubicBezTo>
                    <a:lnTo>
                      <a:pt x="956" y="482"/>
                    </a:lnTo>
                    <a:cubicBezTo>
                      <a:pt x="956" y="213"/>
                      <a:pt x="742" y="0"/>
                      <a:pt x="4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31"/>
              <p:cNvSpPr/>
              <p:nvPr/>
            </p:nvSpPr>
            <p:spPr>
              <a:xfrm>
                <a:off x="7275225" y="1912600"/>
                <a:ext cx="26925" cy="14875"/>
              </a:xfrm>
              <a:custGeom>
                <a:rect b="b" l="l" r="r" t="t"/>
                <a:pathLst>
                  <a:path extrusionOk="0" h="595" w="1077">
                    <a:moveTo>
                      <a:pt x="539" y="121"/>
                    </a:moveTo>
                    <a:cubicBezTo>
                      <a:pt x="743" y="121"/>
                      <a:pt x="919" y="279"/>
                      <a:pt x="947" y="483"/>
                    </a:cubicBezTo>
                    <a:lnTo>
                      <a:pt x="121" y="483"/>
                    </a:lnTo>
                    <a:cubicBezTo>
                      <a:pt x="149" y="279"/>
                      <a:pt x="325" y="121"/>
                      <a:pt x="539" y="121"/>
                    </a:cubicBezTo>
                    <a:close/>
                    <a:moveTo>
                      <a:pt x="539" y="0"/>
                    </a:moveTo>
                    <a:cubicBezTo>
                      <a:pt x="242" y="0"/>
                      <a:pt x="1" y="242"/>
                      <a:pt x="1" y="538"/>
                    </a:cubicBezTo>
                    <a:cubicBezTo>
                      <a:pt x="1" y="594"/>
                      <a:pt x="1" y="594"/>
                      <a:pt x="233" y="594"/>
                    </a:cubicBezTo>
                    <a:lnTo>
                      <a:pt x="585" y="594"/>
                    </a:lnTo>
                    <a:cubicBezTo>
                      <a:pt x="1067" y="594"/>
                      <a:pt x="1067" y="594"/>
                      <a:pt x="1077" y="538"/>
                    </a:cubicBezTo>
                    <a:cubicBezTo>
                      <a:pt x="1077" y="242"/>
                      <a:pt x="835" y="0"/>
                      <a:pt x="5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31"/>
              <p:cNvSpPr/>
              <p:nvPr/>
            </p:nvSpPr>
            <p:spPr>
              <a:xfrm>
                <a:off x="7281950" y="1898925"/>
                <a:ext cx="13475" cy="13475"/>
              </a:xfrm>
              <a:custGeom>
                <a:rect b="b" l="l" r="r" t="t"/>
                <a:pathLst>
                  <a:path extrusionOk="0" h="539" w="539">
                    <a:moveTo>
                      <a:pt x="270" y="0"/>
                    </a:moveTo>
                    <a:cubicBezTo>
                      <a:pt x="121" y="0"/>
                      <a:pt x="1" y="121"/>
                      <a:pt x="1" y="269"/>
                    </a:cubicBezTo>
                    <a:cubicBezTo>
                      <a:pt x="1" y="418"/>
                      <a:pt x="121" y="538"/>
                      <a:pt x="270" y="538"/>
                    </a:cubicBezTo>
                    <a:cubicBezTo>
                      <a:pt x="418" y="538"/>
                      <a:pt x="539" y="418"/>
                      <a:pt x="539" y="269"/>
                    </a:cubicBezTo>
                    <a:cubicBezTo>
                      <a:pt x="539" y="121"/>
                      <a:pt x="418" y="0"/>
                      <a:pt x="2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31"/>
              <p:cNvSpPr/>
              <p:nvPr/>
            </p:nvSpPr>
            <p:spPr>
              <a:xfrm>
                <a:off x="7280550" y="1897525"/>
                <a:ext cx="16500" cy="16500"/>
              </a:xfrm>
              <a:custGeom>
                <a:rect b="b" l="l" r="r" t="t"/>
                <a:pathLst>
                  <a:path extrusionOk="0" h="660" w="660">
                    <a:moveTo>
                      <a:pt x="326" y="112"/>
                    </a:moveTo>
                    <a:cubicBezTo>
                      <a:pt x="446" y="112"/>
                      <a:pt x="539" y="204"/>
                      <a:pt x="539" y="325"/>
                    </a:cubicBezTo>
                    <a:cubicBezTo>
                      <a:pt x="539" y="446"/>
                      <a:pt x="446" y="538"/>
                      <a:pt x="326" y="538"/>
                    </a:cubicBezTo>
                    <a:cubicBezTo>
                      <a:pt x="205" y="538"/>
                      <a:pt x="112" y="446"/>
                      <a:pt x="112" y="325"/>
                    </a:cubicBezTo>
                    <a:cubicBezTo>
                      <a:pt x="112" y="204"/>
                      <a:pt x="205" y="112"/>
                      <a:pt x="326" y="112"/>
                    </a:cubicBezTo>
                    <a:close/>
                    <a:moveTo>
                      <a:pt x="326" y="0"/>
                    </a:moveTo>
                    <a:cubicBezTo>
                      <a:pt x="140" y="0"/>
                      <a:pt x="1" y="140"/>
                      <a:pt x="1" y="325"/>
                    </a:cubicBezTo>
                    <a:cubicBezTo>
                      <a:pt x="1" y="511"/>
                      <a:pt x="140" y="659"/>
                      <a:pt x="326" y="659"/>
                    </a:cubicBezTo>
                    <a:cubicBezTo>
                      <a:pt x="511" y="659"/>
                      <a:pt x="660" y="511"/>
                      <a:pt x="660" y="325"/>
                    </a:cubicBezTo>
                    <a:cubicBezTo>
                      <a:pt x="660" y="140"/>
                      <a:pt x="511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31"/>
              <p:cNvSpPr/>
              <p:nvPr/>
            </p:nvSpPr>
            <p:spPr>
              <a:xfrm>
                <a:off x="7268725" y="1995400"/>
                <a:ext cx="39700" cy="12300"/>
              </a:xfrm>
              <a:custGeom>
                <a:rect b="b" l="l" r="r" t="t"/>
                <a:pathLst>
                  <a:path extrusionOk="0" h="492" w="1588">
                    <a:moveTo>
                      <a:pt x="251" y="0"/>
                    </a:moveTo>
                    <a:cubicBezTo>
                      <a:pt x="112" y="0"/>
                      <a:pt x="1" y="111"/>
                      <a:pt x="1" y="251"/>
                    </a:cubicBezTo>
                    <a:cubicBezTo>
                      <a:pt x="1" y="390"/>
                      <a:pt x="112" y="492"/>
                      <a:pt x="251" y="492"/>
                    </a:cubicBezTo>
                    <a:lnTo>
                      <a:pt x="1346" y="492"/>
                    </a:lnTo>
                    <a:cubicBezTo>
                      <a:pt x="1476" y="492"/>
                      <a:pt x="1587" y="390"/>
                      <a:pt x="1587" y="251"/>
                    </a:cubicBezTo>
                    <a:cubicBezTo>
                      <a:pt x="1587" y="111"/>
                      <a:pt x="1476" y="0"/>
                      <a:pt x="13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31"/>
              <p:cNvSpPr/>
              <p:nvPr/>
            </p:nvSpPr>
            <p:spPr>
              <a:xfrm>
                <a:off x="7267350" y="1994000"/>
                <a:ext cx="42450" cy="15325"/>
              </a:xfrm>
              <a:custGeom>
                <a:rect b="b" l="l" r="r" t="t"/>
                <a:pathLst>
                  <a:path extrusionOk="0" h="613" w="1698">
                    <a:moveTo>
                      <a:pt x="1401" y="121"/>
                    </a:moveTo>
                    <a:cubicBezTo>
                      <a:pt x="1503" y="121"/>
                      <a:pt x="1586" y="205"/>
                      <a:pt x="1586" y="307"/>
                    </a:cubicBezTo>
                    <a:cubicBezTo>
                      <a:pt x="1586" y="409"/>
                      <a:pt x="1503" y="492"/>
                      <a:pt x="1401" y="492"/>
                    </a:cubicBezTo>
                    <a:lnTo>
                      <a:pt x="306" y="492"/>
                    </a:lnTo>
                    <a:cubicBezTo>
                      <a:pt x="204" y="492"/>
                      <a:pt x="112" y="409"/>
                      <a:pt x="112" y="307"/>
                    </a:cubicBezTo>
                    <a:cubicBezTo>
                      <a:pt x="112" y="205"/>
                      <a:pt x="195" y="121"/>
                      <a:pt x="306" y="121"/>
                    </a:cubicBezTo>
                    <a:close/>
                    <a:moveTo>
                      <a:pt x="306" y="0"/>
                    </a:moveTo>
                    <a:cubicBezTo>
                      <a:pt x="139" y="0"/>
                      <a:pt x="0" y="140"/>
                      <a:pt x="0" y="307"/>
                    </a:cubicBezTo>
                    <a:cubicBezTo>
                      <a:pt x="0" y="474"/>
                      <a:pt x="130" y="613"/>
                      <a:pt x="306" y="613"/>
                    </a:cubicBezTo>
                    <a:lnTo>
                      <a:pt x="1401" y="613"/>
                    </a:lnTo>
                    <a:cubicBezTo>
                      <a:pt x="1568" y="613"/>
                      <a:pt x="1698" y="474"/>
                      <a:pt x="1698" y="307"/>
                    </a:cubicBezTo>
                    <a:cubicBezTo>
                      <a:pt x="1698" y="140"/>
                      <a:pt x="1568" y="0"/>
                      <a:pt x="14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31"/>
              <p:cNvSpPr/>
              <p:nvPr/>
            </p:nvSpPr>
            <p:spPr>
              <a:xfrm>
                <a:off x="7284275" y="2327500"/>
                <a:ext cx="305000" cy="222425"/>
              </a:xfrm>
              <a:custGeom>
                <a:rect b="b" l="l" r="r" t="t"/>
                <a:pathLst>
                  <a:path extrusionOk="0" h="8897" w="12200">
                    <a:moveTo>
                      <a:pt x="232" y="0"/>
                    </a:moveTo>
                    <a:cubicBezTo>
                      <a:pt x="102" y="0"/>
                      <a:pt x="0" y="102"/>
                      <a:pt x="0" y="223"/>
                    </a:cubicBezTo>
                    <a:lnTo>
                      <a:pt x="0" y="8674"/>
                    </a:lnTo>
                    <a:cubicBezTo>
                      <a:pt x="0" y="8795"/>
                      <a:pt x="102" y="8897"/>
                      <a:pt x="232" y="8897"/>
                    </a:cubicBezTo>
                    <a:lnTo>
                      <a:pt x="11977" y="8897"/>
                    </a:lnTo>
                    <a:cubicBezTo>
                      <a:pt x="12097" y="8897"/>
                      <a:pt x="12199" y="8795"/>
                      <a:pt x="12199" y="8674"/>
                    </a:cubicBezTo>
                    <a:lnTo>
                      <a:pt x="12199" y="223"/>
                    </a:lnTo>
                    <a:cubicBezTo>
                      <a:pt x="12199" y="102"/>
                      <a:pt x="12097" y="0"/>
                      <a:pt x="119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31"/>
              <p:cNvSpPr/>
              <p:nvPr/>
            </p:nvSpPr>
            <p:spPr>
              <a:xfrm>
                <a:off x="7301425" y="2310575"/>
                <a:ext cx="305000" cy="37575"/>
              </a:xfrm>
              <a:custGeom>
                <a:rect b="b" l="l" r="r" t="t"/>
                <a:pathLst>
                  <a:path extrusionOk="0" h="1503" w="12200">
                    <a:moveTo>
                      <a:pt x="270" y="0"/>
                    </a:moveTo>
                    <a:cubicBezTo>
                      <a:pt x="121" y="0"/>
                      <a:pt x="1" y="121"/>
                      <a:pt x="1" y="269"/>
                    </a:cubicBezTo>
                    <a:lnTo>
                      <a:pt x="1" y="1503"/>
                    </a:lnTo>
                    <a:lnTo>
                      <a:pt x="12200" y="1503"/>
                    </a:lnTo>
                    <a:lnTo>
                      <a:pt x="12200" y="353"/>
                    </a:lnTo>
                    <a:cubicBezTo>
                      <a:pt x="12200" y="158"/>
                      <a:pt x="12042" y="0"/>
                      <a:pt x="118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31"/>
              <p:cNvSpPr/>
              <p:nvPr/>
            </p:nvSpPr>
            <p:spPr>
              <a:xfrm>
                <a:off x="7299800" y="2309175"/>
                <a:ext cx="308025" cy="40375"/>
              </a:xfrm>
              <a:custGeom>
                <a:rect b="b" l="l" r="r" t="t"/>
                <a:pathLst>
                  <a:path extrusionOk="0" h="1615" w="12321">
                    <a:moveTo>
                      <a:pt x="11912" y="112"/>
                    </a:moveTo>
                    <a:cubicBezTo>
                      <a:pt x="12070" y="112"/>
                      <a:pt x="12209" y="251"/>
                      <a:pt x="12209" y="409"/>
                    </a:cubicBezTo>
                    <a:lnTo>
                      <a:pt x="12209" y="1494"/>
                    </a:lnTo>
                    <a:lnTo>
                      <a:pt x="122" y="1494"/>
                    </a:lnTo>
                    <a:lnTo>
                      <a:pt x="122" y="325"/>
                    </a:lnTo>
                    <a:cubicBezTo>
                      <a:pt x="122" y="214"/>
                      <a:pt x="214" y="112"/>
                      <a:pt x="335" y="112"/>
                    </a:cubicBezTo>
                    <a:close/>
                    <a:moveTo>
                      <a:pt x="335" y="0"/>
                    </a:moveTo>
                    <a:cubicBezTo>
                      <a:pt x="149" y="0"/>
                      <a:pt x="1" y="149"/>
                      <a:pt x="1" y="325"/>
                    </a:cubicBezTo>
                    <a:lnTo>
                      <a:pt x="1" y="1615"/>
                    </a:lnTo>
                    <a:lnTo>
                      <a:pt x="12320" y="1615"/>
                    </a:lnTo>
                    <a:lnTo>
                      <a:pt x="12320" y="409"/>
                    </a:lnTo>
                    <a:cubicBezTo>
                      <a:pt x="12320" y="186"/>
                      <a:pt x="12135" y="0"/>
                      <a:pt x="119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31"/>
              <p:cNvSpPr/>
              <p:nvPr/>
            </p:nvSpPr>
            <p:spPr>
              <a:xfrm>
                <a:off x="7553750" y="2321700"/>
                <a:ext cx="14650" cy="14400"/>
              </a:xfrm>
              <a:custGeom>
                <a:rect b="b" l="l" r="r" t="t"/>
                <a:pathLst>
                  <a:path extrusionOk="0" h="576" w="586">
                    <a:moveTo>
                      <a:pt x="298" y="112"/>
                    </a:moveTo>
                    <a:cubicBezTo>
                      <a:pt x="391" y="112"/>
                      <a:pt x="465" y="195"/>
                      <a:pt x="465" y="288"/>
                    </a:cubicBezTo>
                    <a:cubicBezTo>
                      <a:pt x="465" y="381"/>
                      <a:pt x="391" y="464"/>
                      <a:pt x="298" y="464"/>
                    </a:cubicBezTo>
                    <a:cubicBezTo>
                      <a:pt x="196" y="464"/>
                      <a:pt x="122" y="381"/>
                      <a:pt x="122" y="288"/>
                    </a:cubicBezTo>
                    <a:cubicBezTo>
                      <a:pt x="122" y="195"/>
                      <a:pt x="196" y="112"/>
                      <a:pt x="298" y="112"/>
                    </a:cubicBezTo>
                    <a:close/>
                    <a:moveTo>
                      <a:pt x="298" y="0"/>
                    </a:moveTo>
                    <a:cubicBezTo>
                      <a:pt x="131" y="0"/>
                      <a:pt x="1" y="130"/>
                      <a:pt x="1" y="288"/>
                    </a:cubicBezTo>
                    <a:cubicBezTo>
                      <a:pt x="1" y="446"/>
                      <a:pt x="131" y="576"/>
                      <a:pt x="298" y="576"/>
                    </a:cubicBezTo>
                    <a:cubicBezTo>
                      <a:pt x="455" y="576"/>
                      <a:pt x="585" y="446"/>
                      <a:pt x="585" y="288"/>
                    </a:cubicBezTo>
                    <a:cubicBezTo>
                      <a:pt x="585" y="130"/>
                      <a:pt x="455" y="0"/>
                      <a:pt x="2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31"/>
              <p:cNvSpPr/>
              <p:nvPr/>
            </p:nvSpPr>
            <p:spPr>
              <a:xfrm>
                <a:off x="7576250" y="2321700"/>
                <a:ext cx="14650" cy="14400"/>
              </a:xfrm>
              <a:custGeom>
                <a:rect b="b" l="l" r="r" t="t"/>
                <a:pathLst>
                  <a:path extrusionOk="0" h="576" w="586">
                    <a:moveTo>
                      <a:pt x="298" y="112"/>
                    </a:moveTo>
                    <a:cubicBezTo>
                      <a:pt x="390" y="112"/>
                      <a:pt x="465" y="195"/>
                      <a:pt x="465" y="288"/>
                    </a:cubicBezTo>
                    <a:cubicBezTo>
                      <a:pt x="465" y="381"/>
                      <a:pt x="390" y="464"/>
                      <a:pt x="298" y="464"/>
                    </a:cubicBezTo>
                    <a:cubicBezTo>
                      <a:pt x="196" y="464"/>
                      <a:pt x="121" y="381"/>
                      <a:pt x="121" y="288"/>
                    </a:cubicBezTo>
                    <a:cubicBezTo>
                      <a:pt x="121" y="195"/>
                      <a:pt x="196" y="112"/>
                      <a:pt x="298" y="112"/>
                    </a:cubicBezTo>
                    <a:close/>
                    <a:moveTo>
                      <a:pt x="298" y="0"/>
                    </a:moveTo>
                    <a:cubicBezTo>
                      <a:pt x="131" y="0"/>
                      <a:pt x="1" y="130"/>
                      <a:pt x="1" y="288"/>
                    </a:cubicBezTo>
                    <a:cubicBezTo>
                      <a:pt x="1" y="446"/>
                      <a:pt x="131" y="576"/>
                      <a:pt x="298" y="576"/>
                    </a:cubicBezTo>
                    <a:cubicBezTo>
                      <a:pt x="455" y="576"/>
                      <a:pt x="585" y="446"/>
                      <a:pt x="585" y="288"/>
                    </a:cubicBezTo>
                    <a:cubicBezTo>
                      <a:pt x="585" y="130"/>
                      <a:pt x="455" y="0"/>
                      <a:pt x="2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31"/>
              <p:cNvSpPr/>
              <p:nvPr/>
            </p:nvSpPr>
            <p:spPr>
              <a:xfrm>
                <a:off x="7531500" y="2321700"/>
                <a:ext cx="14400" cy="14400"/>
              </a:xfrm>
              <a:custGeom>
                <a:rect b="b" l="l" r="r" t="t"/>
                <a:pathLst>
                  <a:path extrusionOk="0" h="576" w="576">
                    <a:moveTo>
                      <a:pt x="288" y="112"/>
                    </a:moveTo>
                    <a:cubicBezTo>
                      <a:pt x="381" y="112"/>
                      <a:pt x="464" y="195"/>
                      <a:pt x="464" y="288"/>
                    </a:cubicBezTo>
                    <a:cubicBezTo>
                      <a:pt x="464" y="381"/>
                      <a:pt x="381" y="464"/>
                      <a:pt x="288" y="464"/>
                    </a:cubicBezTo>
                    <a:cubicBezTo>
                      <a:pt x="195" y="464"/>
                      <a:pt x="121" y="381"/>
                      <a:pt x="121" y="288"/>
                    </a:cubicBezTo>
                    <a:cubicBezTo>
                      <a:pt x="121" y="195"/>
                      <a:pt x="195" y="112"/>
                      <a:pt x="288" y="112"/>
                    </a:cubicBezTo>
                    <a:close/>
                    <a:moveTo>
                      <a:pt x="288" y="0"/>
                    </a:moveTo>
                    <a:cubicBezTo>
                      <a:pt x="130" y="0"/>
                      <a:pt x="0" y="130"/>
                      <a:pt x="0" y="288"/>
                    </a:cubicBezTo>
                    <a:cubicBezTo>
                      <a:pt x="0" y="446"/>
                      <a:pt x="130" y="576"/>
                      <a:pt x="288" y="576"/>
                    </a:cubicBezTo>
                    <a:cubicBezTo>
                      <a:pt x="446" y="576"/>
                      <a:pt x="575" y="446"/>
                      <a:pt x="575" y="288"/>
                    </a:cubicBezTo>
                    <a:cubicBezTo>
                      <a:pt x="575" y="130"/>
                      <a:pt x="446" y="0"/>
                      <a:pt x="2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31"/>
              <p:cNvSpPr/>
              <p:nvPr/>
            </p:nvSpPr>
            <p:spPr>
              <a:xfrm>
                <a:off x="7301200" y="2348125"/>
                <a:ext cx="305000" cy="183475"/>
              </a:xfrm>
              <a:custGeom>
                <a:rect b="b" l="l" r="r" t="t"/>
                <a:pathLst>
                  <a:path extrusionOk="0" h="7339" w="12200">
                    <a:moveTo>
                      <a:pt x="38" y="1"/>
                    </a:moveTo>
                    <a:cubicBezTo>
                      <a:pt x="19" y="1"/>
                      <a:pt x="1" y="19"/>
                      <a:pt x="1" y="38"/>
                    </a:cubicBezTo>
                    <a:lnTo>
                      <a:pt x="1" y="7302"/>
                    </a:lnTo>
                    <a:cubicBezTo>
                      <a:pt x="1" y="7320"/>
                      <a:pt x="19" y="7339"/>
                      <a:pt x="38" y="7339"/>
                    </a:cubicBezTo>
                    <a:lnTo>
                      <a:pt x="12162" y="7339"/>
                    </a:lnTo>
                    <a:cubicBezTo>
                      <a:pt x="12181" y="7339"/>
                      <a:pt x="12199" y="7320"/>
                      <a:pt x="12199" y="7302"/>
                    </a:cubicBezTo>
                    <a:lnTo>
                      <a:pt x="12199" y="38"/>
                    </a:lnTo>
                    <a:cubicBezTo>
                      <a:pt x="12199" y="19"/>
                      <a:pt x="12181" y="1"/>
                      <a:pt x="1216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31"/>
              <p:cNvSpPr/>
              <p:nvPr/>
            </p:nvSpPr>
            <p:spPr>
              <a:xfrm>
                <a:off x="7299800" y="2346750"/>
                <a:ext cx="308025" cy="186250"/>
              </a:xfrm>
              <a:custGeom>
                <a:rect b="b" l="l" r="r" t="t"/>
                <a:pathLst>
                  <a:path extrusionOk="0" h="7450" w="12321">
                    <a:moveTo>
                      <a:pt x="12200" y="112"/>
                    </a:moveTo>
                    <a:lnTo>
                      <a:pt x="12200" y="7338"/>
                    </a:lnTo>
                    <a:lnTo>
                      <a:pt x="112" y="7338"/>
                    </a:lnTo>
                    <a:lnTo>
                      <a:pt x="112" y="112"/>
                    </a:lnTo>
                    <a:close/>
                    <a:moveTo>
                      <a:pt x="94" y="0"/>
                    </a:moveTo>
                    <a:cubicBezTo>
                      <a:pt x="47" y="0"/>
                      <a:pt x="1" y="37"/>
                      <a:pt x="1" y="93"/>
                    </a:cubicBezTo>
                    <a:lnTo>
                      <a:pt x="1" y="7357"/>
                    </a:lnTo>
                    <a:cubicBezTo>
                      <a:pt x="1" y="7412"/>
                      <a:pt x="47" y="7449"/>
                      <a:pt x="94" y="7449"/>
                    </a:cubicBezTo>
                    <a:lnTo>
                      <a:pt x="12218" y="7449"/>
                    </a:lnTo>
                    <a:cubicBezTo>
                      <a:pt x="12274" y="7449"/>
                      <a:pt x="12320" y="7412"/>
                      <a:pt x="12320" y="7357"/>
                    </a:cubicBezTo>
                    <a:lnTo>
                      <a:pt x="12320" y="93"/>
                    </a:lnTo>
                    <a:cubicBezTo>
                      <a:pt x="12320" y="37"/>
                      <a:pt x="12274" y="0"/>
                      <a:pt x="122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31"/>
              <p:cNvSpPr/>
              <p:nvPr/>
            </p:nvSpPr>
            <p:spPr>
              <a:xfrm>
                <a:off x="7510150" y="2385250"/>
                <a:ext cx="67525" cy="103925"/>
              </a:xfrm>
              <a:custGeom>
                <a:rect b="b" l="l" r="r" t="t"/>
                <a:pathLst>
                  <a:path extrusionOk="0" h="4157" w="2701">
                    <a:moveTo>
                      <a:pt x="19" y="0"/>
                    </a:moveTo>
                    <a:cubicBezTo>
                      <a:pt x="10" y="0"/>
                      <a:pt x="1" y="9"/>
                      <a:pt x="1" y="19"/>
                    </a:cubicBezTo>
                    <a:lnTo>
                      <a:pt x="1" y="4138"/>
                    </a:lnTo>
                    <a:cubicBezTo>
                      <a:pt x="1" y="4147"/>
                      <a:pt x="10" y="4156"/>
                      <a:pt x="19" y="4156"/>
                    </a:cubicBezTo>
                    <a:lnTo>
                      <a:pt x="2682" y="4156"/>
                    </a:lnTo>
                    <a:cubicBezTo>
                      <a:pt x="2691" y="4156"/>
                      <a:pt x="2700" y="4147"/>
                      <a:pt x="2700" y="4138"/>
                    </a:cubicBezTo>
                    <a:lnTo>
                      <a:pt x="2700" y="19"/>
                    </a:lnTo>
                    <a:cubicBezTo>
                      <a:pt x="2700" y="0"/>
                      <a:pt x="2691" y="0"/>
                      <a:pt x="26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31"/>
              <p:cNvSpPr/>
              <p:nvPr/>
            </p:nvSpPr>
            <p:spPr>
              <a:xfrm>
                <a:off x="7508775" y="2383625"/>
                <a:ext cx="70300" cy="107175"/>
              </a:xfrm>
              <a:custGeom>
                <a:rect b="b" l="l" r="r" t="t"/>
                <a:pathLst>
                  <a:path extrusionOk="0" h="4287" w="2812">
                    <a:moveTo>
                      <a:pt x="2700" y="121"/>
                    </a:moveTo>
                    <a:lnTo>
                      <a:pt x="2700" y="4165"/>
                    </a:lnTo>
                    <a:lnTo>
                      <a:pt x="112" y="4165"/>
                    </a:lnTo>
                    <a:lnTo>
                      <a:pt x="112" y="121"/>
                    </a:lnTo>
                    <a:close/>
                    <a:moveTo>
                      <a:pt x="74" y="0"/>
                    </a:moveTo>
                    <a:cubicBezTo>
                      <a:pt x="37" y="0"/>
                      <a:pt x="0" y="37"/>
                      <a:pt x="0" y="84"/>
                    </a:cubicBezTo>
                    <a:lnTo>
                      <a:pt x="0" y="4203"/>
                    </a:lnTo>
                    <a:cubicBezTo>
                      <a:pt x="0" y="4249"/>
                      <a:pt x="37" y="4286"/>
                      <a:pt x="74" y="4286"/>
                    </a:cubicBezTo>
                    <a:lnTo>
                      <a:pt x="2737" y="4286"/>
                    </a:lnTo>
                    <a:cubicBezTo>
                      <a:pt x="2774" y="4286"/>
                      <a:pt x="2811" y="4249"/>
                      <a:pt x="2811" y="4203"/>
                    </a:cubicBezTo>
                    <a:lnTo>
                      <a:pt x="2811" y="84"/>
                    </a:lnTo>
                    <a:cubicBezTo>
                      <a:pt x="2811" y="37"/>
                      <a:pt x="2774" y="0"/>
                      <a:pt x="27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31"/>
              <p:cNvSpPr/>
              <p:nvPr/>
            </p:nvSpPr>
            <p:spPr>
              <a:xfrm>
                <a:off x="7511775" y="2387100"/>
                <a:ext cx="65200" cy="100900"/>
              </a:xfrm>
              <a:custGeom>
                <a:rect b="b" l="l" r="r" t="t"/>
                <a:pathLst>
                  <a:path extrusionOk="0" h="4036" w="2608">
                    <a:moveTo>
                      <a:pt x="1" y="0"/>
                    </a:moveTo>
                    <a:lnTo>
                      <a:pt x="2608" y="403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31"/>
              <p:cNvSpPr/>
              <p:nvPr/>
            </p:nvSpPr>
            <p:spPr>
              <a:xfrm>
                <a:off x="7510150" y="2385700"/>
                <a:ext cx="68450" cy="103700"/>
              </a:xfrm>
              <a:custGeom>
                <a:rect b="b" l="l" r="r" t="t"/>
                <a:pathLst>
                  <a:path extrusionOk="0" h="4148" w="2738">
                    <a:moveTo>
                      <a:pt x="70" y="0"/>
                    </a:moveTo>
                    <a:cubicBezTo>
                      <a:pt x="59" y="0"/>
                      <a:pt x="48" y="3"/>
                      <a:pt x="38" y="10"/>
                    </a:cubicBezTo>
                    <a:cubicBezTo>
                      <a:pt x="10" y="29"/>
                      <a:pt x="1" y="66"/>
                      <a:pt x="19" y="93"/>
                    </a:cubicBezTo>
                    <a:lnTo>
                      <a:pt x="2626" y="4120"/>
                    </a:lnTo>
                    <a:cubicBezTo>
                      <a:pt x="2635" y="4138"/>
                      <a:pt x="2654" y="4147"/>
                      <a:pt x="2673" y="4147"/>
                    </a:cubicBezTo>
                    <a:cubicBezTo>
                      <a:pt x="2682" y="4147"/>
                      <a:pt x="2691" y="4147"/>
                      <a:pt x="2700" y="4138"/>
                    </a:cubicBezTo>
                    <a:cubicBezTo>
                      <a:pt x="2728" y="4120"/>
                      <a:pt x="2738" y="4082"/>
                      <a:pt x="2719" y="4055"/>
                    </a:cubicBezTo>
                    <a:lnTo>
                      <a:pt x="121" y="29"/>
                    </a:lnTo>
                    <a:cubicBezTo>
                      <a:pt x="109" y="11"/>
                      <a:pt x="90" y="0"/>
                      <a:pt x="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31"/>
              <p:cNvSpPr/>
              <p:nvPr/>
            </p:nvSpPr>
            <p:spPr>
              <a:xfrm>
                <a:off x="7510625" y="2386875"/>
                <a:ext cx="64950" cy="102300"/>
              </a:xfrm>
              <a:custGeom>
                <a:rect b="b" l="l" r="r" t="t"/>
                <a:pathLst>
                  <a:path extrusionOk="0" h="4092" w="2598">
                    <a:moveTo>
                      <a:pt x="2598" y="0"/>
                    </a:moveTo>
                    <a:lnTo>
                      <a:pt x="0" y="409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31"/>
              <p:cNvSpPr/>
              <p:nvPr/>
            </p:nvSpPr>
            <p:spPr>
              <a:xfrm>
                <a:off x="7509000" y="2385325"/>
                <a:ext cx="68200" cy="105475"/>
              </a:xfrm>
              <a:custGeom>
                <a:rect b="b" l="l" r="r" t="t"/>
                <a:pathLst>
                  <a:path extrusionOk="0" h="4219" w="2728">
                    <a:moveTo>
                      <a:pt x="2667" y="1"/>
                    </a:moveTo>
                    <a:cubicBezTo>
                      <a:pt x="2648" y="1"/>
                      <a:pt x="2628" y="7"/>
                      <a:pt x="2617" y="25"/>
                    </a:cubicBezTo>
                    <a:lnTo>
                      <a:pt x="19" y="4125"/>
                    </a:lnTo>
                    <a:cubicBezTo>
                      <a:pt x="0" y="4153"/>
                      <a:pt x="10" y="4190"/>
                      <a:pt x="38" y="4209"/>
                    </a:cubicBezTo>
                    <a:cubicBezTo>
                      <a:pt x="47" y="4209"/>
                      <a:pt x="56" y="4218"/>
                      <a:pt x="65" y="4218"/>
                    </a:cubicBezTo>
                    <a:cubicBezTo>
                      <a:pt x="84" y="4218"/>
                      <a:pt x="103" y="4209"/>
                      <a:pt x="121" y="4190"/>
                    </a:cubicBezTo>
                    <a:lnTo>
                      <a:pt x="2719" y="90"/>
                    </a:lnTo>
                    <a:cubicBezTo>
                      <a:pt x="2728" y="62"/>
                      <a:pt x="2728" y="25"/>
                      <a:pt x="2700" y="6"/>
                    </a:cubicBezTo>
                    <a:cubicBezTo>
                      <a:pt x="2690" y="3"/>
                      <a:pt x="2678" y="1"/>
                      <a:pt x="2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31"/>
              <p:cNvSpPr/>
              <p:nvPr/>
            </p:nvSpPr>
            <p:spPr>
              <a:xfrm>
                <a:off x="7340175" y="2391050"/>
                <a:ext cx="143350" cy="3025"/>
              </a:xfrm>
              <a:custGeom>
                <a:rect b="b" l="l" r="r" t="t"/>
                <a:pathLst>
                  <a:path extrusionOk="0" h="121" w="5734">
                    <a:moveTo>
                      <a:pt x="56" y="0"/>
                    </a:moveTo>
                    <a:cubicBezTo>
                      <a:pt x="28" y="0"/>
                      <a:pt x="0" y="28"/>
                      <a:pt x="0" y="65"/>
                    </a:cubicBezTo>
                    <a:cubicBezTo>
                      <a:pt x="0" y="93"/>
                      <a:pt x="28" y="121"/>
                      <a:pt x="56" y="121"/>
                    </a:cubicBezTo>
                    <a:lnTo>
                      <a:pt x="5677" y="121"/>
                    </a:lnTo>
                    <a:cubicBezTo>
                      <a:pt x="5705" y="121"/>
                      <a:pt x="5733" y="93"/>
                      <a:pt x="5733" y="65"/>
                    </a:cubicBezTo>
                    <a:cubicBezTo>
                      <a:pt x="5733" y="28"/>
                      <a:pt x="5705" y="0"/>
                      <a:pt x="5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31"/>
              <p:cNvSpPr/>
              <p:nvPr/>
            </p:nvSpPr>
            <p:spPr>
              <a:xfrm>
                <a:off x="7340175" y="2412375"/>
                <a:ext cx="52200" cy="3050"/>
              </a:xfrm>
              <a:custGeom>
                <a:rect b="b" l="l" r="r" t="t"/>
                <a:pathLst>
                  <a:path extrusionOk="0" h="122" w="2088">
                    <a:moveTo>
                      <a:pt x="56" y="1"/>
                    </a:moveTo>
                    <a:cubicBezTo>
                      <a:pt x="28" y="1"/>
                      <a:pt x="0" y="28"/>
                      <a:pt x="0" y="56"/>
                    </a:cubicBezTo>
                    <a:cubicBezTo>
                      <a:pt x="0" y="93"/>
                      <a:pt x="28" y="121"/>
                      <a:pt x="56" y="121"/>
                    </a:cubicBezTo>
                    <a:lnTo>
                      <a:pt x="2032" y="121"/>
                    </a:lnTo>
                    <a:cubicBezTo>
                      <a:pt x="2069" y="121"/>
                      <a:pt x="2087" y="93"/>
                      <a:pt x="2087" y="56"/>
                    </a:cubicBezTo>
                    <a:cubicBezTo>
                      <a:pt x="2087" y="28"/>
                      <a:pt x="2069" y="1"/>
                      <a:pt x="20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31"/>
              <p:cNvSpPr/>
              <p:nvPr/>
            </p:nvSpPr>
            <p:spPr>
              <a:xfrm>
                <a:off x="7409750" y="2412375"/>
                <a:ext cx="62875" cy="3050"/>
              </a:xfrm>
              <a:custGeom>
                <a:rect b="b" l="l" r="r" t="t"/>
                <a:pathLst>
                  <a:path extrusionOk="0" h="122" w="2515">
                    <a:moveTo>
                      <a:pt x="65" y="1"/>
                    </a:moveTo>
                    <a:cubicBezTo>
                      <a:pt x="28" y="1"/>
                      <a:pt x="0" y="28"/>
                      <a:pt x="0" y="56"/>
                    </a:cubicBezTo>
                    <a:cubicBezTo>
                      <a:pt x="0" y="93"/>
                      <a:pt x="28" y="121"/>
                      <a:pt x="65" y="121"/>
                    </a:cubicBezTo>
                    <a:lnTo>
                      <a:pt x="2458" y="121"/>
                    </a:lnTo>
                    <a:cubicBezTo>
                      <a:pt x="2486" y="121"/>
                      <a:pt x="2514" y="93"/>
                      <a:pt x="2514" y="56"/>
                    </a:cubicBezTo>
                    <a:cubicBezTo>
                      <a:pt x="2514" y="28"/>
                      <a:pt x="2486" y="1"/>
                      <a:pt x="24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31"/>
              <p:cNvSpPr/>
              <p:nvPr/>
            </p:nvSpPr>
            <p:spPr>
              <a:xfrm>
                <a:off x="7340175" y="2477075"/>
                <a:ext cx="93025" cy="2825"/>
              </a:xfrm>
              <a:custGeom>
                <a:rect b="b" l="l" r="r" t="t"/>
                <a:pathLst>
                  <a:path extrusionOk="0" h="113" w="3721">
                    <a:moveTo>
                      <a:pt x="56" y="1"/>
                    </a:moveTo>
                    <a:cubicBezTo>
                      <a:pt x="28" y="1"/>
                      <a:pt x="0" y="29"/>
                      <a:pt x="0" y="56"/>
                    </a:cubicBezTo>
                    <a:cubicBezTo>
                      <a:pt x="0" y="93"/>
                      <a:pt x="28" y="112"/>
                      <a:pt x="56" y="112"/>
                    </a:cubicBezTo>
                    <a:lnTo>
                      <a:pt x="3655" y="112"/>
                    </a:lnTo>
                    <a:cubicBezTo>
                      <a:pt x="3692" y="112"/>
                      <a:pt x="3720" y="93"/>
                      <a:pt x="3720" y="56"/>
                    </a:cubicBezTo>
                    <a:cubicBezTo>
                      <a:pt x="3720" y="29"/>
                      <a:pt x="3692" y="1"/>
                      <a:pt x="36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31"/>
              <p:cNvSpPr/>
              <p:nvPr/>
            </p:nvSpPr>
            <p:spPr>
              <a:xfrm>
                <a:off x="7340175" y="2434875"/>
                <a:ext cx="144500" cy="2800"/>
              </a:xfrm>
              <a:custGeom>
                <a:rect b="b" l="l" r="r" t="t"/>
                <a:pathLst>
                  <a:path extrusionOk="0" h="112" w="5780">
                    <a:moveTo>
                      <a:pt x="56" y="0"/>
                    </a:moveTo>
                    <a:cubicBezTo>
                      <a:pt x="28" y="0"/>
                      <a:pt x="0" y="19"/>
                      <a:pt x="0" y="56"/>
                    </a:cubicBezTo>
                    <a:cubicBezTo>
                      <a:pt x="0" y="84"/>
                      <a:pt x="28" y="112"/>
                      <a:pt x="56" y="112"/>
                    </a:cubicBezTo>
                    <a:lnTo>
                      <a:pt x="5724" y="112"/>
                    </a:lnTo>
                    <a:cubicBezTo>
                      <a:pt x="5761" y="112"/>
                      <a:pt x="5779" y="84"/>
                      <a:pt x="5779" y="56"/>
                    </a:cubicBezTo>
                    <a:cubicBezTo>
                      <a:pt x="5779" y="19"/>
                      <a:pt x="5761" y="0"/>
                      <a:pt x="57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31"/>
              <p:cNvSpPr/>
              <p:nvPr/>
            </p:nvSpPr>
            <p:spPr>
              <a:xfrm>
                <a:off x="7340175" y="2456200"/>
                <a:ext cx="47800" cy="2825"/>
              </a:xfrm>
              <a:custGeom>
                <a:rect b="b" l="l" r="r" t="t"/>
                <a:pathLst>
                  <a:path extrusionOk="0" h="113" w="1912">
                    <a:moveTo>
                      <a:pt x="56" y="1"/>
                    </a:moveTo>
                    <a:cubicBezTo>
                      <a:pt x="28" y="1"/>
                      <a:pt x="0" y="19"/>
                      <a:pt x="0" y="56"/>
                    </a:cubicBezTo>
                    <a:cubicBezTo>
                      <a:pt x="0" y="84"/>
                      <a:pt x="28" y="112"/>
                      <a:pt x="56" y="112"/>
                    </a:cubicBezTo>
                    <a:lnTo>
                      <a:pt x="1855" y="112"/>
                    </a:lnTo>
                    <a:cubicBezTo>
                      <a:pt x="1883" y="112"/>
                      <a:pt x="1911" y="84"/>
                      <a:pt x="1911" y="56"/>
                    </a:cubicBezTo>
                    <a:cubicBezTo>
                      <a:pt x="1911" y="19"/>
                      <a:pt x="1883" y="1"/>
                      <a:pt x="18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31"/>
              <p:cNvSpPr/>
              <p:nvPr/>
            </p:nvSpPr>
            <p:spPr>
              <a:xfrm>
                <a:off x="7398850" y="2456200"/>
                <a:ext cx="84675" cy="2825"/>
              </a:xfrm>
              <a:custGeom>
                <a:rect b="b" l="l" r="r" t="t"/>
                <a:pathLst>
                  <a:path extrusionOk="0" h="113" w="3387">
                    <a:moveTo>
                      <a:pt x="56" y="1"/>
                    </a:moveTo>
                    <a:cubicBezTo>
                      <a:pt x="28" y="1"/>
                      <a:pt x="0" y="19"/>
                      <a:pt x="0" y="56"/>
                    </a:cubicBezTo>
                    <a:cubicBezTo>
                      <a:pt x="0" y="84"/>
                      <a:pt x="28" y="112"/>
                      <a:pt x="56" y="112"/>
                    </a:cubicBezTo>
                    <a:lnTo>
                      <a:pt x="3330" y="112"/>
                    </a:lnTo>
                    <a:cubicBezTo>
                      <a:pt x="3358" y="112"/>
                      <a:pt x="3386" y="84"/>
                      <a:pt x="3386" y="56"/>
                    </a:cubicBezTo>
                    <a:cubicBezTo>
                      <a:pt x="3386" y="19"/>
                      <a:pt x="3358" y="1"/>
                      <a:pt x="33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31"/>
              <p:cNvSpPr/>
              <p:nvPr/>
            </p:nvSpPr>
            <p:spPr>
              <a:xfrm>
                <a:off x="7414375" y="2425125"/>
                <a:ext cx="500" cy="8850"/>
              </a:xfrm>
              <a:custGeom>
                <a:rect b="b" l="l" r="r" t="t"/>
                <a:pathLst>
                  <a:path extrusionOk="0" h="354" w="20">
                    <a:moveTo>
                      <a:pt x="19" y="353"/>
                    </a:moveTo>
                    <a:cubicBezTo>
                      <a:pt x="19" y="233"/>
                      <a:pt x="19" y="121"/>
                      <a:pt x="1" y="1"/>
                    </a:cubicBezTo>
                    <a:lnTo>
                      <a:pt x="1" y="1"/>
                    </a:lnTo>
                    <a:lnTo>
                      <a:pt x="1" y="1"/>
                    </a:lnTo>
                    <a:cubicBezTo>
                      <a:pt x="19" y="121"/>
                      <a:pt x="19" y="233"/>
                      <a:pt x="19" y="3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31"/>
              <p:cNvSpPr/>
              <p:nvPr/>
            </p:nvSpPr>
            <p:spPr>
              <a:xfrm>
                <a:off x="7106150" y="2233800"/>
                <a:ext cx="232650" cy="165625"/>
              </a:xfrm>
              <a:custGeom>
                <a:rect b="b" l="l" r="r" t="t"/>
                <a:pathLst>
                  <a:path extrusionOk="0" h="6625" w="9306">
                    <a:moveTo>
                      <a:pt x="168" y="1"/>
                    </a:moveTo>
                    <a:cubicBezTo>
                      <a:pt x="75" y="1"/>
                      <a:pt x="1" y="75"/>
                      <a:pt x="1" y="168"/>
                    </a:cubicBezTo>
                    <a:lnTo>
                      <a:pt x="1" y="6457"/>
                    </a:lnTo>
                    <a:cubicBezTo>
                      <a:pt x="1" y="6550"/>
                      <a:pt x="75" y="6624"/>
                      <a:pt x="168" y="6624"/>
                    </a:cubicBezTo>
                    <a:lnTo>
                      <a:pt x="9129" y="6624"/>
                    </a:lnTo>
                    <a:cubicBezTo>
                      <a:pt x="9222" y="6624"/>
                      <a:pt x="9305" y="6550"/>
                      <a:pt x="9305" y="6457"/>
                    </a:cubicBezTo>
                    <a:lnTo>
                      <a:pt x="9305" y="168"/>
                    </a:lnTo>
                    <a:cubicBezTo>
                      <a:pt x="9305" y="75"/>
                      <a:pt x="9222" y="1"/>
                      <a:pt x="9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31"/>
              <p:cNvSpPr/>
              <p:nvPr/>
            </p:nvSpPr>
            <p:spPr>
              <a:xfrm>
                <a:off x="7104525" y="2232175"/>
                <a:ext cx="235675" cy="168850"/>
              </a:xfrm>
              <a:custGeom>
                <a:rect b="b" l="l" r="r" t="t"/>
                <a:pathLst>
                  <a:path extrusionOk="0" h="6754" w="9427">
                    <a:moveTo>
                      <a:pt x="9194" y="121"/>
                    </a:moveTo>
                    <a:cubicBezTo>
                      <a:pt x="9259" y="121"/>
                      <a:pt x="9305" y="177"/>
                      <a:pt x="9305" y="233"/>
                    </a:cubicBezTo>
                    <a:lnTo>
                      <a:pt x="9305" y="6522"/>
                    </a:lnTo>
                    <a:cubicBezTo>
                      <a:pt x="9305" y="6587"/>
                      <a:pt x="9259" y="6633"/>
                      <a:pt x="9194" y="6633"/>
                    </a:cubicBezTo>
                    <a:lnTo>
                      <a:pt x="233" y="6633"/>
                    </a:lnTo>
                    <a:cubicBezTo>
                      <a:pt x="168" y="6633"/>
                      <a:pt x="122" y="6587"/>
                      <a:pt x="122" y="6522"/>
                    </a:cubicBezTo>
                    <a:lnTo>
                      <a:pt x="122" y="233"/>
                    </a:lnTo>
                    <a:cubicBezTo>
                      <a:pt x="122" y="177"/>
                      <a:pt x="177" y="121"/>
                      <a:pt x="233" y="121"/>
                    </a:cubicBezTo>
                    <a:close/>
                    <a:moveTo>
                      <a:pt x="233" y="1"/>
                    </a:moveTo>
                    <a:cubicBezTo>
                      <a:pt x="103" y="1"/>
                      <a:pt x="1" y="112"/>
                      <a:pt x="1" y="233"/>
                    </a:cubicBezTo>
                    <a:lnTo>
                      <a:pt x="1" y="6522"/>
                    </a:lnTo>
                    <a:cubicBezTo>
                      <a:pt x="1" y="6652"/>
                      <a:pt x="103" y="6754"/>
                      <a:pt x="233" y="6754"/>
                    </a:cubicBezTo>
                    <a:lnTo>
                      <a:pt x="9194" y="6754"/>
                    </a:lnTo>
                    <a:cubicBezTo>
                      <a:pt x="9324" y="6754"/>
                      <a:pt x="9426" y="6652"/>
                      <a:pt x="9426" y="6522"/>
                    </a:cubicBezTo>
                    <a:lnTo>
                      <a:pt x="9426" y="233"/>
                    </a:lnTo>
                    <a:cubicBezTo>
                      <a:pt x="9426" y="112"/>
                      <a:pt x="9324" y="1"/>
                      <a:pt x="9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31"/>
              <p:cNvSpPr/>
              <p:nvPr/>
            </p:nvSpPr>
            <p:spPr>
              <a:xfrm>
                <a:off x="7119150" y="2221275"/>
                <a:ext cx="232625" cy="27850"/>
              </a:xfrm>
              <a:custGeom>
                <a:rect b="b" l="l" r="r" t="t"/>
                <a:pathLst>
                  <a:path extrusionOk="0" h="1114" w="9305">
                    <a:moveTo>
                      <a:pt x="204" y="1"/>
                    </a:moveTo>
                    <a:cubicBezTo>
                      <a:pt x="93" y="1"/>
                      <a:pt x="0" y="93"/>
                      <a:pt x="0" y="205"/>
                    </a:cubicBezTo>
                    <a:lnTo>
                      <a:pt x="0" y="1114"/>
                    </a:lnTo>
                    <a:lnTo>
                      <a:pt x="9305" y="1114"/>
                    </a:lnTo>
                    <a:lnTo>
                      <a:pt x="9305" y="260"/>
                    </a:lnTo>
                    <a:cubicBezTo>
                      <a:pt x="9305" y="112"/>
                      <a:pt x="9184" y="1"/>
                      <a:pt x="90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31"/>
              <p:cNvSpPr/>
              <p:nvPr/>
            </p:nvSpPr>
            <p:spPr>
              <a:xfrm>
                <a:off x="7117750" y="2219650"/>
                <a:ext cx="235425" cy="30875"/>
              </a:xfrm>
              <a:custGeom>
                <a:rect b="b" l="l" r="r" t="t"/>
                <a:pathLst>
                  <a:path extrusionOk="0" h="1235" w="9417">
                    <a:moveTo>
                      <a:pt x="9092" y="121"/>
                    </a:moveTo>
                    <a:cubicBezTo>
                      <a:pt x="9203" y="121"/>
                      <a:pt x="9296" y="214"/>
                      <a:pt x="9296" y="325"/>
                    </a:cubicBezTo>
                    <a:lnTo>
                      <a:pt x="9296" y="1123"/>
                    </a:lnTo>
                    <a:lnTo>
                      <a:pt x="112" y="1123"/>
                    </a:lnTo>
                    <a:lnTo>
                      <a:pt x="112" y="270"/>
                    </a:lnTo>
                    <a:cubicBezTo>
                      <a:pt x="112" y="186"/>
                      <a:pt x="177" y="121"/>
                      <a:pt x="260" y="121"/>
                    </a:cubicBezTo>
                    <a:close/>
                    <a:moveTo>
                      <a:pt x="260" y="1"/>
                    </a:moveTo>
                    <a:cubicBezTo>
                      <a:pt x="112" y="1"/>
                      <a:pt x="1" y="121"/>
                      <a:pt x="1" y="270"/>
                    </a:cubicBezTo>
                    <a:lnTo>
                      <a:pt x="1" y="1234"/>
                    </a:lnTo>
                    <a:lnTo>
                      <a:pt x="9417" y="1234"/>
                    </a:lnTo>
                    <a:lnTo>
                      <a:pt x="9417" y="325"/>
                    </a:lnTo>
                    <a:cubicBezTo>
                      <a:pt x="9417" y="149"/>
                      <a:pt x="9268" y="1"/>
                      <a:pt x="90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31"/>
              <p:cNvSpPr/>
              <p:nvPr/>
            </p:nvSpPr>
            <p:spPr>
              <a:xfrm>
                <a:off x="7143950" y="2229150"/>
                <a:ext cx="11400" cy="11400"/>
              </a:xfrm>
              <a:custGeom>
                <a:rect b="b" l="l" r="r" t="t"/>
                <a:pathLst>
                  <a:path extrusionOk="0" h="456" w="456">
                    <a:moveTo>
                      <a:pt x="233" y="112"/>
                    </a:moveTo>
                    <a:cubicBezTo>
                      <a:pt x="289" y="112"/>
                      <a:pt x="344" y="168"/>
                      <a:pt x="344" y="224"/>
                    </a:cubicBezTo>
                    <a:cubicBezTo>
                      <a:pt x="344" y="289"/>
                      <a:pt x="289" y="344"/>
                      <a:pt x="233" y="344"/>
                    </a:cubicBezTo>
                    <a:cubicBezTo>
                      <a:pt x="168" y="344"/>
                      <a:pt x="112" y="289"/>
                      <a:pt x="112" y="224"/>
                    </a:cubicBezTo>
                    <a:cubicBezTo>
                      <a:pt x="112" y="168"/>
                      <a:pt x="168" y="112"/>
                      <a:pt x="233" y="112"/>
                    </a:cubicBezTo>
                    <a:close/>
                    <a:moveTo>
                      <a:pt x="233" y="1"/>
                    </a:moveTo>
                    <a:cubicBezTo>
                      <a:pt x="103" y="1"/>
                      <a:pt x="1" y="103"/>
                      <a:pt x="1" y="233"/>
                    </a:cubicBezTo>
                    <a:cubicBezTo>
                      <a:pt x="1" y="354"/>
                      <a:pt x="103" y="456"/>
                      <a:pt x="233" y="456"/>
                    </a:cubicBezTo>
                    <a:cubicBezTo>
                      <a:pt x="353" y="456"/>
                      <a:pt x="456" y="354"/>
                      <a:pt x="456" y="233"/>
                    </a:cubicBezTo>
                    <a:cubicBezTo>
                      <a:pt x="456" y="103"/>
                      <a:pt x="353" y="1"/>
                      <a:pt x="2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31"/>
              <p:cNvSpPr/>
              <p:nvPr/>
            </p:nvSpPr>
            <p:spPr>
              <a:xfrm>
                <a:off x="7160650" y="2229150"/>
                <a:ext cx="11625" cy="11400"/>
              </a:xfrm>
              <a:custGeom>
                <a:rect b="b" l="l" r="r" t="t"/>
                <a:pathLst>
                  <a:path extrusionOk="0" h="456" w="465">
                    <a:moveTo>
                      <a:pt x="233" y="112"/>
                    </a:moveTo>
                    <a:cubicBezTo>
                      <a:pt x="298" y="112"/>
                      <a:pt x="344" y="168"/>
                      <a:pt x="344" y="224"/>
                    </a:cubicBezTo>
                    <a:cubicBezTo>
                      <a:pt x="344" y="289"/>
                      <a:pt x="298" y="344"/>
                      <a:pt x="233" y="344"/>
                    </a:cubicBezTo>
                    <a:cubicBezTo>
                      <a:pt x="168" y="344"/>
                      <a:pt x="122" y="289"/>
                      <a:pt x="122" y="224"/>
                    </a:cubicBezTo>
                    <a:cubicBezTo>
                      <a:pt x="122" y="168"/>
                      <a:pt x="168" y="112"/>
                      <a:pt x="233" y="112"/>
                    </a:cubicBezTo>
                    <a:close/>
                    <a:moveTo>
                      <a:pt x="233" y="1"/>
                    </a:moveTo>
                    <a:cubicBezTo>
                      <a:pt x="103" y="1"/>
                      <a:pt x="1" y="103"/>
                      <a:pt x="1" y="233"/>
                    </a:cubicBezTo>
                    <a:cubicBezTo>
                      <a:pt x="1" y="354"/>
                      <a:pt x="103" y="456"/>
                      <a:pt x="233" y="456"/>
                    </a:cubicBezTo>
                    <a:cubicBezTo>
                      <a:pt x="363" y="456"/>
                      <a:pt x="465" y="354"/>
                      <a:pt x="465" y="233"/>
                    </a:cubicBezTo>
                    <a:cubicBezTo>
                      <a:pt x="465" y="103"/>
                      <a:pt x="353" y="1"/>
                      <a:pt x="2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31"/>
              <p:cNvSpPr/>
              <p:nvPr/>
            </p:nvSpPr>
            <p:spPr>
              <a:xfrm>
                <a:off x="7127275" y="2229150"/>
                <a:ext cx="11600" cy="11400"/>
              </a:xfrm>
              <a:custGeom>
                <a:rect b="b" l="l" r="r" t="t"/>
                <a:pathLst>
                  <a:path extrusionOk="0" h="456" w="464">
                    <a:moveTo>
                      <a:pt x="232" y="112"/>
                    </a:moveTo>
                    <a:cubicBezTo>
                      <a:pt x="297" y="112"/>
                      <a:pt x="343" y="168"/>
                      <a:pt x="343" y="224"/>
                    </a:cubicBezTo>
                    <a:cubicBezTo>
                      <a:pt x="343" y="289"/>
                      <a:pt x="297" y="344"/>
                      <a:pt x="232" y="344"/>
                    </a:cubicBezTo>
                    <a:cubicBezTo>
                      <a:pt x="167" y="344"/>
                      <a:pt x="121" y="289"/>
                      <a:pt x="121" y="224"/>
                    </a:cubicBezTo>
                    <a:cubicBezTo>
                      <a:pt x="121" y="168"/>
                      <a:pt x="167" y="112"/>
                      <a:pt x="232" y="112"/>
                    </a:cubicBezTo>
                    <a:close/>
                    <a:moveTo>
                      <a:pt x="232" y="1"/>
                    </a:moveTo>
                    <a:cubicBezTo>
                      <a:pt x="102" y="1"/>
                      <a:pt x="0" y="103"/>
                      <a:pt x="0" y="233"/>
                    </a:cubicBezTo>
                    <a:cubicBezTo>
                      <a:pt x="0" y="354"/>
                      <a:pt x="102" y="456"/>
                      <a:pt x="232" y="456"/>
                    </a:cubicBezTo>
                    <a:cubicBezTo>
                      <a:pt x="362" y="456"/>
                      <a:pt x="464" y="354"/>
                      <a:pt x="464" y="233"/>
                    </a:cubicBezTo>
                    <a:cubicBezTo>
                      <a:pt x="464" y="103"/>
                      <a:pt x="362" y="1"/>
                      <a:pt x="2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31"/>
              <p:cNvSpPr/>
              <p:nvPr/>
            </p:nvSpPr>
            <p:spPr>
              <a:xfrm>
                <a:off x="7118925" y="2249100"/>
                <a:ext cx="232625" cy="136625"/>
              </a:xfrm>
              <a:custGeom>
                <a:rect b="b" l="l" r="r" t="t"/>
                <a:pathLst>
                  <a:path extrusionOk="0" h="5465" w="9305">
                    <a:moveTo>
                      <a:pt x="37" y="1"/>
                    </a:moveTo>
                    <a:cubicBezTo>
                      <a:pt x="19" y="1"/>
                      <a:pt x="0" y="19"/>
                      <a:pt x="0" y="29"/>
                    </a:cubicBezTo>
                    <a:lnTo>
                      <a:pt x="0" y="5437"/>
                    </a:lnTo>
                    <a:cubicBezTo>
                      <a:pt x="0" y="5455"/>
                      <a:pt x="19" y="5465"/>
                      <a:pt x="37" y="5465"/>
                    </a:cubicBezTo>
                    <a:lnTo>
                      <a:pt x="9277" y="5465"/>
                    </a:lnTo>
                    <a:cubicBezTo>
                      <a:pt x="9295" y="5465"/>
                      <a:pt x="9305" y="5455"/>
                      <a:pt x="9305" y="5437"/>
                    </a:cubicBezTo>
                    <a:lnTo>
                      <a:pt x="9305" y="29"/>
                    </a:lnTo>
                    <a:cubicBezTo>
                      <a:pt x="9305" y="19"/>
                      <a:pt x="9295" y="1"/>
                      <a:pt x="92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31"/>
              <p:cNvSpPr/>
              <p:nvPr/>
            </p:nvSpPr>
            <p:spPr>
              <a:xfrm>
                <a:off x="7117525" y="2247725"/>
                <a:ext cx="235650" cy="139625"/>
              </a:xfrm>
              <a:custGeom>
                <a:rect b="b" l="l" r="r" t="t"/>
                <a:pathLst>
                  <a:path extrusionOk="0" h="5585" w="9426">
                    <a:moveTo>
                      <a:pt x="9305" y="111"/>
                    </a:moveTo>
                    <a:lnTo>
                      <a:pt x="9305" y="5464"/>
                    </a:lnTo>
                    <a:lnTo>
                      <a:pt x="121" y="5464"/>
                    </a:lnTo>
                    <a:lnTo>
                      <a:pt x="121" y="111"/>
                    </a:lnTo>
                    <a:close/>
                    <a:moveTo>
                      <a:pt x="93" y="0"/>
                    </a:moveTo>
                    <a:cubicBezTo>
                      <a:pt x="38" y="0"/>
                      <a:pt x="0" y="37"/>
                      <a:pt x="0" y="84"/>
                    </a:cubicBezTo>
                    <a:lnTo>
                      <a:pt x="0" y="5492"/>
                    </a:lnTo>
                    <a:cubicBezTo>
                      <a:pt x="0" y="5538"/>
                      <a:pt x="38" y="5585"/>
                      <a:pt x="93" y="5585"/>
                    </a:cubicBezTo>
                    <a:lnTo>
                      <a:pt x="9333" y="5585"/>
                    </a:lnTo>
                    <a:cubicBezTo>
                      <a:pt x="9379" y="5585"/>
                      <a:pt x="9426" y="5538"/>
                      <a:pt x="9426" y="5492"/>
                    </a:cubicBezTo>
                    <a:lnTo>
                      <a:pt x="9426" y="84"/>
                    </a:lnTo>
                    <a:cubicBezTo>
                      <a:pt x="9426" y="37"/>
                      <a:pt x="9379" y="0"/>
                      <a:pt x="9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31"/>
              <p:cNvSpPr/>
              <p:nvPr/>
            </p:nvSpPr>
            <p:spPr>
              <a:xfrm>
                <a:off x="7224200" y="2280875"/>
                <a:ext cx="98600" cy="2825"/>
              </a:xfrm>
              <a:custGeom>
                <a:rect b="b" l="l" r="r" t="t"/>
                <a:pathLst>
                  <a:path extrusionOk="0" h="113" w="3944">
                    <a:moveTo>
                      <a:pt x="56" y="1"/>
                    </a:moveTo>
                    <a:cubicBezTo>
                      <a:pt x="19" y="1"/>
                      <a:pt x="1" y="19"/>
                      <a:pt x="1" y="56"/>
                    </a:cubicBezTo>
                    <a:cubicBezTo>
                      <a:pt x="1" y="84"/>
                      <a:pt x="19" y="112"/>
                      <a:pt x="56" y="112"/>
                    </a:cubicBezTo>
                    <a:lnTo>
                      <a:pt x="3888" y="112"/>
                    </a:lnTo>
                    <a:cubicBezTo>
                      <a:pt x="3915" y="112"/>
                      <a:pt x="3943" y="84"/>
                      <a:pt x="3943" y="56"/>
                    </a:cubicBezTo>
                    <a:cubicBezTo>
                      <a:pt x="3943" y="19"/>
                      <a:pt x="3915" y="1"/>
                      <a:pt x="38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31"/>
              <p:cNvSpPr/>
              <p:nvPr/>
            </p:nvSpPr>
            <p:spPr>
              <a:xfrm>
                <a:off x="7224200" y="2296650"/>
                <a:ext cx="36450" cy="3050"/>
              </a:xfrm>
              <a:custGeom>
                <a:rect b="b" l="l" r="r" t="t"/>
                <a:pathLst>
                  <a:path extrusionOk="0" h="122" w="1458">
                    <a:moveTo>
                      <a:pt x="56" y="0"/>
                    </a:moveTo>
                    <a:cubicBezTo>
                      <a:pt x="19" y="0"/>
                      <a:pt x="1" y="28"/>
                      <a:pt x="1" y="56"/>
                    </a:cubicBezTo>
                    <a:cubicBezTo>
                      <a:pt x="1" y="93"/>
                      <a:pt x="19" y="121"/>
                      <a:pt x="56" y="121"/>
                    </a:cubicBezTo>
                    <a:lnTo>
                      <a:pt x="1401" y="121"/>
                    </a:lnTo>
                    <a:cubicBezTo>
                      <a:pt x="1429" y="121"/>
                      <a:pt x="1457" y="93"/>
                      <a:pt x="1457" y="56"/>
                    </a:cubicBezTo>
                    <a:cubicBezTo>
                      <a:pt x="1457" y="28"/>
                      <a:pt x="1429" y="0"/>
                      <a:pt x="14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31"/>
              <p:cNvSpPr/>
              <p:nvPr/>
            </p:nvSpPr>
            <p:spPr>
              <a:xfrm>
                <a:off x="7271525" y="2296650"/>
                <a:ext cx="43850" cy="3050"/>
              </a:xfrm>
              <a:custGeom>
                <a:rect b="b" l="l" r="r" t="t"/>
                <a:pathLst>
                  <a:path extrusionOk="0" h="122" w="1754">
                    <a:moveTo>
                      <a:pt x="65" y="0"/>
                    </a:moveTo>
                    <a:cubicBezTo>
                      <a:pt x="28" y="0"/>
                      <a:pt x="0" y="28"/>
                      <a:pt x="0" y="56"/>
                    </a:cubicBezTo>
                    <a:cubicBezTo>
                      <a:pt x="0" y="93"/>
                      <a:pt x="28" y="121"/>
                      <a:pt x="65" y="121"/>
                    </a:cubicBezTo>
                    <a:lnTo>
                      <a:pt x="1698" y="121"/>
                    </a:lnTo>
                    <a:cubicBezTo>
                      <a:pt x="1726" y="121"/>
                      <a:pt x="1753" y="93"/>
                      <a:pt x="1753" y="56"/>
                    </a:cubicBezTo>
                    <a:cubicBezTo>
                      <a:pt x="1753" y="28"/>
                      <a:pt x="1726" y="0"/>
                      <a:pt x="16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31"/>
              <p:cNvSpPr/>
              <p:nvPr/>
            </p:nvSpPr>
            <p:spPr>
              <a:xfrm>
                <a:off x="7224200" y="2344900"/>
                <a:ext cx="64275" cy="2800"/>
              </a:xfrm>
              <a:custGeom>
                <a:rect b="b" l="l" r="r" t="t"/>
                <a:pathLst>
                  <a:path extrusionOk="0" h="112" w="2571">
                    <a:moveTo>
                      <a:pt x="56" y="0"/>
                    </a:moveTo>
                    <a:cubicBezTo>
                      <a:pt x="19" y="0"/>
                      <a:pt x="1" y="19"/>
                      <a:pt x="1" y="56"/>
                    </a:cubicBezTo>
                    <a:cubicBezTo>
                      <a:pt x="1" y="84"/>
                      <a:pt x="19" y="111"/>
                      <a:pt x="56" y="111"/>
                    </a:cubicBezTo>
                    <a:lnTo>
                      <a:pt x="2515" y="111"/>
                    </a:lnTo>
                    <a:cubicBezTo>
                      <a:pt x="2543" y="111"/>
                      <a:pt x="2570" y="84"/>
                      <a:pt x="2570" y="56"/>
                    </a:cubicBezTo>
                    <a:cubicBezTo>
                      <a:pt x="2570" y="19"/>
                      <a:pt x="2543" y="0"/>
                      <a:pt x="25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31"/>
              <p:cNvSpPr/>
              <p:nvPr/>
            </p:nvSpPr>
            <p:spPr>
              <a:xfrm>
                <a:off x="7224200" y="2313350"/>
                <a:ext cx="99525" cy="2800"/>
              </a:xfrm>
              <a:custGeom>
                <a:rect b="b" l="l" r="r" t="t"/>
                <a:pathLst>
                  <a:path extrusionOk="0" h="112" w="3981">
                    <a:moveTo>
                      <a:pt x="56" y="0"/>
                    </a:moveTo>
                    <a:cubicBezTo>
                      <a:pt x="19" y="0"/>
                      <a:pt x="1" y="28"/>
                      <a:pt x="1" y="56"/>
                    </a:cubicBezTo>
                    <a:cubicBezTo>
                      <a:pt x="1" y="93"/>
                      <a:pt x="19" y="112"/>
                      <a:pt x="56" y="112"/>
                    </a:cubicBezTo>
                    <a:lnTo>
                      <a:pt x="3925" y="112"/>
                    </a:lnTo>
                    <a:cubicBezTo>
                      <a:pt x="3953" y="112"/>
                      <a:pt x="3980" y="93"/>
                      <a:pt x="3980" y="56"/>
                    </a:cubicBezTo>
                    <a:cubicBezTo>
                      <a:pt x="3980" y="28"/>
                      <a:pt x="3953" y="0"/>
                      <a:pt x="39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31"/>
              <p:cNvSpPr/>
              <p:nvPr/>
            </p:nvSpPr>
            <p:spPr>
              <a:xfrm>
                <a:off x="7224200" y="2329125"/>
                <a:ext cx="33425" cy="3025"/>
              </a:xfrm>
              <a:custGeom>
                <a:rect b="b" l="l" r="r" t="t"/>
                <a:pathLst>
                  <a:path extrusionOk="0" h="121" w="1337">
                    <a:moveTo>
                      <a:pt x="56" y="0"/>
                    </a:moveTo>
                    <a:cubicBezTo>
                      <a:pt x="19" y="0"/>
                      <a:pt x="1" y="28"/>
                      <a:pt x="1" y="65"/>
                    </a:cubicBezTo>
                    <a:cubicBezTo>
                      <a:pt x="1" y="93"/>
                      <a:pt x="19" y="121"/>
                      <a:pt x="56" y="121"/>
                    </a:cubicBezTo>
                    <a:lnTo>
                      <a:pt x="1281" y="121"/>
                    </a:lnTo>
                    <a:cubicBezTo>
                      <a:pt x="1309" y="121"/>
                      <a:pt x="1337" y="93"/>
                      <a:pt x="1337" y="65"/>
                    </a:cubicBezTo>
                    <a:cubicBezTo>
                      <a:pt x="1337" y="28"/>
                      <a:pt x="1309" y="0"/>
                      <a:pt x="12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31"/>
              <p:cNvSpPr/>
              <p:nvPr/>
            </p:nvSpPr>
            <p:spPr>
              <a:xfrm>
                <a:off x="7264100" y="2329125"/>
                <a:ext cx="58700" cy="3025"/>
              </a:xfrm>
              <a:custGeom>
                <a:rect b="b" l="l" r="r" t="t"/>
                <a:pathLst>
                  <a:path extrusionOk="0" h="121" w="2348">
                    <a:moveTo>
                      <a:pt x="56" y="0"/>
                    </a:moveTo>
                    <a:cubicBezTo>
                      <a:pt x="28" y="0"/>
                      <a:pt x="0" y="28"/>
                      <a:pt x="0" y="65"/>
                    </a:cubicBezTo>
                    <a:cubicBezTo>
                      <a:pt x="0" y="93"/>
                      <a:pt x="28" y="121"/>
                      <a:pt x="56" y="121"/>
                    </a:cubicBezTo>
                    <a:lnTo>
                      <a:pt x="2292" y="121"/>
                    </a:lnTo>
                    <a:cubicBezTo>
                      <a:pt x="2319" y="121"/>
                      <a:pt x="2347" y="93"/>
                      <a:pt x="2347" y="65"/>
                    </a:cubicBezTo>
                    <a:cubicBezTo>
                      <a:pt x="2347" y="28"/>
                      <a:pt x="2319" y="0"/>
                      <a:pt x="22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31"/>
              <p:cNvSpPr/>
              <p:nvPr/>
            </p:nvSpPr>
            <p:spPr>
              <a:xfrm>
                <a:off x="7136550" y="2273925"/>
                <a:ext cx="70525" cy="70525"/>
              </a:xfrm>
              <a:custGeom>
                <a:rect b="b" l="l" r="r" t="t"/>
                <a:pathLst>
                  <a:path extrusionOk="0" h="2821" w="2821">
                    <a:moveTo>
                      <a:pt x="1410" y="0"/>
                    </a:moveTo>
                    <a:cubicBezTo>
                      <a:pt x="631" y="0"/>
                      <a:pt x="0" y="631"/>
                      <a:pt x="0" y="1410"/>
                    </a:cubicBezTo>
                    <a:cubicBezTo>
                      <a:pt x="0" y="2190"/>
                      <a:pt x="631" y="2820"/>
                      <a:pt x="1410" y="2820"/>
                    </a:cubicBezTo>
                    <a:cubicBezTo>
                      <a:pt x="2189" y="2820"/>
                      <a:pt x="2820" y="2190"/>
                      <a:pt x="2820" y="1410"/>
                    </a:cubicBezTo>
                    <a:lnTo>
                      <a:pt x="1410" y="1410"/>
                    </a:lnTo>
                    <a:lnTo>
                      <a:pt x="14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31"/>
              <p:cNvSpPr/>
              <p:nvPr/>
            </p:nvSpPr>
            <p:spPr>
              <a:xfrm>
                <a:off x="7135150" y="2272525"/>
                <a:ext cx="73300" cy="73550"/>
              </a:xfrm>
              <a:custGeom>
                <a:rect b="b" l="l" r="r" t="t"/>
                <a:pathLst>
                  <a:path extrusionOk="0" h="2942" w="2932">
                    <a:moveTo>
                      <a:pt x="1411" y="121"/>
                    </a:moveTo>
                    <a:lnTo>
                      <a:pt x="1411" y="1466"/>
                    </a:lnTo>
                    <a:cubicBezTo>
                      <a:pt x="1411" y="1504"/>
                      <a:pt x="1438" y="1531"/>
                      <a:pt x="1466" y="1531"/>
                    </a:cubicBezTo>
                    <a:lnTo>
                      <a:pt x="2821" y="1531"/>
                    </a:lnTo>
                    <a:cubicBezTo>
                      <a:pt x="2783" y="2246"/>
                      <a:pt x="2190" y="2821"/>
                      <a:pt x="1466" y="2821"/>
                    </a:cubicBezTo>
                    <a:cubicBezTo>
                      <a:pt x="724" y="2821"/>
                      <a:pt x="112" y="2218"/>
                      <a:pt x="112" y="1466"/>
                    </a:cubicBezTo>
                    <a:cubicBezTo>
                      <a:pt x="112" y="743"/>
                      <a:pt x="687" y="149"/>
                      <a:pt x="1411" y="121"/>
                    </a:cubicBezTo>
                    <a:close/>
                    <a:moveTo>
                      <a:pt x="1466" y="1"/>
                    </a:moveTo>
                    <a:cubicBezTo>
                      <a:pt x="659" y="1"/>
                      <a:pt x="0" y="659"/>
                      <a:pt x="0" y="1476"/>
                    </a:cubicBezTo>
                    <a:cubicBezTo>
                      <a:pt x="0" y="2283"/>
                      <a:pt x="659" y="2941"/>
                      <a:pt x="1466" y="2941"/>
                    </a:cubicBezTo>
                    <a:cubicBezTo>
                      <a:pt x="2273" y="2941"/>
                      <a:pt x="2932" y="2283"/>
                      <a:pt x="2932" y="1476"/>
                    </a:cubicBezTo>
                    <a:cubicBezTo>
                      <a:pt x="2932" y="1439"/>
                      <a:pt x="2913" y="1411"/>
                      <a:pt x="2876" y="1411"/>
                    </a:cubicBezTo>
                    <a:lnTo>
                      <a:pt x="1522" y="1411"/>
                    </a:lnTo>
                    <a:lnTo>
                      <a:pt x="1522" y="56"/>
                    </a:lnTo>
                    <a:cubicBezTo>
                      <a:pt x="1522" y="29"/>
                      <a:pt x="1503" y="1"/>
                      <a:pt x="14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31"/>
              <p:cNvSpPr/>
              <p:nvPr/>
            </p:nvSpPr>
            <p:spPr>
              <a:xfrm>
                <a:off x="7133525" y="2274375"/>
                <a:ext cx="70525" cy="70550"/>
              </a:xfrm>
              <a:custGeom>
                <a:rect b="b" l="l" r="r" t="t"/>
                <a:pathLst>
                  <a:path extrusionOk="0" h="2822" w="2821">
                    <a:moveTo>
                      <a:pt x="1411" y="1"/>
                    </a:moveTo>
                    <a:cubicBezTo>
                      <a:pt x="631" y="1"/>
                      <a:pt x="1" y="632"/>
                      <a:pt x="1" y="1411"/>
                    </a:cubicBezTo>
                    <a:cubicBezTo>
                      <a:pt x="1" y="2190"/>
                      <a:pt x="631" y="2821"/>
                      <a:pt x="1411" y="2821"/>
                    </a:cubicBezTo>
                    <a:cubicBezTo>
                      <a:pt x="2190" y="2821"/>
                      <a:pt x="2821" y="2190"/>
                      <a:pt x="2821" y="1411"/>
                    </a:cubicBez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31"/>
              <p:cNvSpPr/>
              <p:nvPr/>
            </p:nvSpPr>
            <p:spPr>
              <a:xfrm>
                <a:off x="7132125" y="2273000"/>
                <a:ext cx="73325" cy="73525"/>
              </a:xfrm>
              <a:custGeom>
                <a:rect b="b" l="l" r="r" t="t"/>
                <a:pathLst>
                  <a:path extrusionOk="0" h="2941" w="2933">
                    <a:moveTo>
                      <a:pt x="1411" y="121"/>
                    </a:moveTo>
                    <a:lnTo>
                      <a:pt x="1411" y="1531"/>
                    </a:lnTo>
                    <a:lnTo>
                      <a:pt x="2812" y="1531"/>
                    </a:lnTo>
                    <a:cubicBezTo>
                      <a:pt x="2784" y="2245"/>
                      <a:pt x="2190" y="2820"/>
                      <a:pt x="1467" y="2820"/>
                    </a:cubicBezTo>
                    <a:cubicBezTo>
                      <a:pt x="715" y="2820"/>
                      <a:pt x="112" y="2217"/>
                      <a:pt x="112" y="1466"/>
                    </a:cubicBezTo>
                    <a:cubicBezTo>
                      <a:pt x="112" y="742"/>
                      <a:pt x="687" y="149"/>
                      <a:pt x="1411" y="121"/>
                    </a:cubicBezTo>
                    <a:close/>
                    <a:moveTo>
                      <a:pt x="1467" y="0"/>
                    </a:moveTo>
                    <a:cubicBezTo>
                      <a:pt x="660" y="0"/>
                      <a:pt x="1" y="659"/>
                      <a:pt x="1" y="1466"/>
                    </a:cubicBezTo>
                    <a:cubicBezTo>
                      <a:pt x="1" y="2282"/>
                      <a:pt x="660" y="2941"/>
                      <a:pt x="1467" y="2941"/>
                    </a:cubicBezTo>
                    <a:cubicBezTo>
                      <a:pt x="2274" y="2941"/>
                      <a:pt x="2932" y="2282"/>
                      <a:pt x="2932" y="1466"/>
                    </a:cubicBezTo>
                    <a:lnTo>
                      <a:pt x="2932" y="1410"/>
                    </a:lnTo>
                    <a:lnTo>
                      <a:pt x="1522" y="1410"/>
                    </a:lnTo>
                    <a:lnTo>
                      <a:pt x="15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31"/>
              <p:cNvSpPr/>
              <p:nvPr/>
            </p:nvSpPr>
            <p:spPr>
              <a:xfrm>
                <a:off x="7288225" y="2174500"/>
                <a:ext cx="117825" cy="104850"/>
              </a:xfrm>
              <a:custGeom>
                <a:rect b="b" l="l" r="r" t="t"/>
                <a:pathLst>
                  <a:path extrusionOk="0" h="4194" w="4713">
                    <a:moveTo>
                      <a:pt x="2354" y="0"/>
                    </a:moveTo>
                    <a:cubicBezTo>
                      <a:pt x="1744" y="0"/>
                      <a:pt x="1140" y="266"/>
                      <a:pt x="724" y="777"/>
                    </a:cubicBezTo>
                    <a:cubicBezTo>
                      <a:pt x="0" y="1677"/>
                      <a:pt x="130" y="2994"/>
                      <a:pt x="1030" y="3727"/>
                    </a:cubicBezTo>
                    <a:cubicBezTo>
                      <a:pt x="1420" y="4040"/>
                      <a:pt x="1888" y="4194"/>
                      <a:pt x="2352" y="4194"/>
                    </a:cubicBezTo>
                    <a:cubicBezTo>
                      <a:pt x="2961" y="4194"/>
                      <a:pt x="3564" y="3931"/>
                      <a:pt x="3980" y="3421"/>
                    </a:cubicBezTo>
                    <a:cubicBezTo>
                      <a:pt x="4713" y="2521"/>
                      <a:pt x="4573" y="1204"/>
                      <a:pt x="3674" y="471"/>
                    </a:cubicBezTo>
                    <a:cubicBezTo>
                      <a:pt x="3285" y="154"/>
                      <a:pt x="2818" y="0"/>
                      <a:pt x="23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31"/>
              <p:cNvSpPr/>
              <p:nvPr/>
            </p:nvSpPr>
            <p:spPr>
              <a:xfrm>
                <a:off x="7293325" y="2173275"/>
                <a:ext cx="107625" cy="107625"/>
              </a:xfrm>
              <a:custGeom>
                <a:rect b="b" l="l" r="r" t="t"/>
                <a:pathLst>
                  <a:path extrusionOk="0" h="4305" w="4305">
                    <a:moveTo>
                      <a:pt x="2152" y="112"/>
                    </a:moveTo>
                    <a:cubicBezTo>
                      <a:pt x="3275" y="112"/>
                      <a:pt x="4193" y="1030"/>
                      <a:pt x="4193" y="2153"/>
                    </a:cubicBezTo>
                    <a:cubicBezTo>
                      <a:pt x="4193" y="3275"/>
                      <a:pt x="3275" y="4193"/>
                      <a:pt x="2152" y="4193"/>
                    </a:cubicBezTo>
                    <a:cubicBezTo>
                      <a:pt x="1030" y="4193"/>
                      <a:pt x="111" y="3275"/>
                      <a:pt x="111" y="2153"/>
                    </a:cubicBezTo>
                    <a:cubicBezTo>
                      <a:pt x="111" y="1030"/>
                      <a:pt x="1030" y="112"/>
                      <a:pt x="2152" y="112"/>
                    </a:cubicBezTo>
                    <a:close/>
                    <a:moveTo>
                      <a:pt x="2152" y="0"/>
                    </a:moveTo>
                    <a:cubicBezTo>
                      <a:pt x="965" y="0"/>
                      <a:pt x="0" y="965"/>
                      <a:pt x="0" y="2153"/>
                    </a:cubicBezTo>
                    <a:cubicBezTo>
                      <a:pt x="0" y="3340"/>
                      <a:pt x="965" y="4305"/>
                      <a:pt x="2152" y="4305"/>
                    </a:cubicBezTo>
                    <a:cubicBezTo>
                      <a:pt x="3340" y="4305"/>
                      <a:pt x="4305" y="3340"/>
                      <a:pt x="4305" y="2153"/>
                    </a:cubicBezTo>
                    <a:cubicBezTo>
                      <a:pt x="4305" y="965"/>
                      <a:pt x="3340" y="0"/>
                      <a:pt x="21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31"/>
              <p:cNvSpPr/>
              <p:nvPr/>
            </p:nvSpPr>
            <p:spPr>
              <a:xfrm>
                <a:off x="7296575" y="2169100"/>
                <a:ext cx="112725" cy="104825"/>
              </a:xfrm>
              <a:custGeom>
                <a:rect b="b" l="l" r="r" t="t"/>
                <a:pathLst>
                  <a:path extrusionOk="0" h="4193" w="4509">
                    <a:moveTo>
                      <a:pt x="2260" y="1"/>
                    </a:moveTo>
                    <a:cubicBezTo>
                      <a:pt x="2148" y="1"/>
                      <a:pt x="2035" y="10"/>
                      <a:pt x="1920" y="28"/>
                    </a:cubicBezTo>
                    <a:cubicBezTo>
                      <a:pt x="779" y="214"/>
                      <a:pt x="0" y="1290"/>
                      <a:pt x="186" y="2431"/>
                    </a:cubicBezTo>
                    <a:cubicBezTo>
                      <a:pt x="353" y="3459"/>
                      <a:pt x="1242" y="4193"/>
                      <a:pt x="2251" y="4193"/>
                    </a:cubicBezTo>
                    <a:cubicBezTo>
                      <a:pt x="2362" y="4193"/>
                      <a:pt x="2475" y="4184"/>
                      <a:pt x="2588" y="4166"/>
                    </a:cubicBezTo>
                    <a:cubicBezTo>
                      <a:pt x="3739" y="3980"/>
                      <a:pt x="4509" y="2904"/>
                      <a:pt x="4323" y="1763"/>
                    </a:cubicBezTo>
                    <a:cubicBezTo>
                      <a:pt x="4156" y="728"/>
                      <a:pt x="3268" y="1"/>
                      <a:pt x="22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31"/>
              <p:cNvSpPr/>
              <p:nvPr/>
            </p:nvSpPr>
            <p:spPr>
              <a:xfrm>
                <a:off x="7299125" y="2167700"/>
                <a:ext cx="107850" cy="107650"/>
              </a:xfrm>
              <a:custGeom>
                <a:rect b="b" l="l" r="r" t="t"/>
                <a:pathLst>
                  <a:path extrusionOk="0" h="4306" w="4314">
                    <a:moveTo>
                      <a:pt x="2162" y="121"/>
                    </a:moveTo>
                    <a:cubicBezTo>
                      <a:pt x="3284" y="121"/>
                      <a:pt x="4193" y="1030"/>
                      <a:pt x="4193" y="2153"/>
                    </a:cubicBezTo>
                    <a:cubicBezTo>
                      <a:pt x="4193" y="3275"/>
                      <a:pt x="3284" y="4194"/>
                      <a:pt x="2162" y="4194"/>
                    </a:cubicBezTo>
                    <a:cubicBezTo>
                      <a:pt x="1030" y="4194"/>
                      <a:pt x="121" y="3275"/>
                      <a:pt x="121" y="2153"/>
                    </a:cubicBezTo>
                    <a:cubicBezTo>
                      <a:pt x="121" y="1030"/>
                      <a:pt x="1030" y="121"/>
                      <a:pt x="2162" y="121"/>
                    </a:cubicBezTo>
                    <a:close/>
                    <a:moveTo>
                      <a:pt x="2162" y="1"/>
                    </a:moveTo>
                    <a:cubicBezTo>
                      <a:pt x="974" y="1"/>
                      <a:pt x="0" y="965"/>
                      <a:pt x="0" y="2153"/>
                    </a:cubicBezTo>
                    <a:cubicBezTo>
                      <a:pt x="0" y="3340"/>
                      <a:pt x="974" y="4305"/>
                      <a:pt x="2162" y="4305"/>
                    </a:cubicBezTo>
                    <a:cubicBezTo>
                      <a:pt x="3349" y="4305"/>
                      <a:pt x="4314" y="3340"/>
                      <a:pt x="4314" y="2153"/>
                    </a:cubicBezTo>
                    <a:cubicBezTo>
                      <a:pt x="4314" y="965"/>
                      <a:pt x="3349" y="1"/>
                      <a:pt x="21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31"/>
              <p:cNvSpPr/>
              <p:nvPr/>
            </p:nvSpPr>
            <p:spPr>
              <a:xfrm>
                <a:off x="7335750" y="2167700"/>
                <a:ext cx="34125" cy="107650"/>
              </a:xfrm>
              <a:custGeom>
                <a:rect b="b" l="l" r="r" t="t"/>
                <a:pathLst>
                  <a:path extrusionOk="0" h="4306" w="1365">
                    <a:moveTo>
                      <a:pt x="678" y="121"/>
                    </a:moveTo>
                    <a:cubicBezTo>
                      <a:pt x="947" y="121"/>
                      <a:pt x="1244" y="956"/>
                      <a:pt x="1244" y="2153"/>
                    </a:cubicBezTo>
                    <a:cubicBezTo>
                      <a:pt x="1244" y="3359"/>
                      <a:pt x="947" y="4194"/>
                      <a:pt x="678" y="4194"/>
                    </a:cubicBezTo>
                    <a:cubicBezTo>
                      <a:pt x="409" y="4194"/>
                      <a:pt x="112" y="3359"/>
                      <a:pt x="112" y="2153"/>
                    </a:cubicBezTo>
                    <a:cubicBezTo>
                      <a:pt x="112" y="956"/>
                      <a:pt x="409" y="121"/>
                      <a:pt x="678" y="121"/>
                    </a:cubicBezTo>
                    <a:close/>
                    <a:moveTo>
                      <a:pt x="678" y="1"/>
                    </a:moveTo>
                    <a:cubicBezTo>
                      <a:pt x="233" y="1"/>
                      <a:pt x="1" y="1114"/>
                      <a:pt x="1" y="2153"/>
                    </a:cubicBezTo>
                    <a:cubicBezTo>
                      <a:pt x="1" y="3201"/>
                      <a:pt x="233" y="4305"/>
                      <a:pt x="678" y="4305"/>
                    </a:cubicBezTo>
                    <a:cubicBezTo>
                      <a:pt x="1123" y="4305"/>
                      <a:pt x="1364" y="3201"/>
                      <a:pt x="1364" y="2153"/>
                    </a:cubicBezTo>
                    <a:cubicBezTo>
                      <a:pt x="1364" y="1114"/>
                      <a:pt x="1123" y="1"/>
                      <a:pt x="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31"/>
              <p:cNvSpPr/>
              <p:nvPr/>
            </p:nvSpPr>
            <p:spPr>
              <a:xfrm>
                <a:off x="7303050" y="2203425"/>
                <a:ext cx="99050" cy="2800"/>
              </a:xfrm>
              <a:custGeom>
                <a:rect b="b" l="l" r="r" t="t"/>
                <a:pathLst>
                  <a:path extrusionOk="0" h="112" w="3962">
                    <a:moveTo>
                      <a:pt x="1" y="0"/>
                    </a:moveTo>
                    <a:lnTo>
                      <a:pt x="1" y="112"/>
                    </a:lnTo>
                    <a:lnTo>
                      <a:pt x="3962" y="112"/>
                    </a:lnTo>
                    <a:lnTo>
                      <a:pt x="3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31"/>
              <p:cNvSpPr/>
              <p:nvPr/>
            </p:nvSpPr>
            <p:spPr>
              <a:xfrm>
                <a:off x="7303050" y="2238675"/>
                <a:ext cx="99050" cy="3025"/>
              </a:xfrm>
              <a:custGeom>
                <a:rect b="b" l="l" r="r" t="t"/>
                <a:pathLst>
                  <a:path extrusionOk="0" h="121" w="3962">
                    <a:moveTo>
                      <a:pt x="1" y="0"/>
                    </a:moveTo>
                    <a:lnTo>
                      <a:pt x="1" y="121"/>
                    </a:lnTo>
                    <a:lnTo>
                      <a:pt x="3962" y="121"/>
                    </a:lnTo>
                    <a:lnTo>
                      <a:pt x="39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3" name="Google Shape;413;p31"/>
            <p:cNvSpPr/>
            <p:nvPr/>
          </p:nvSpPr>
          <p:spPr>
            <a:xfrm>
              <a:off x="1925692" y="2196479"/>
              <a:ext cx="62484" cy="6608"/>
            </a:xfrm>
            <a:custGeom>
              <a:rect b="b" l="l" r="r" t="t"/>
              <a:pathLst>
                <a:path extrusionOk="0" h="112" w="1059">
                  <a:moveTo>
                    <a:pt x="57" y="0"/>
                  </a:moveTo>
                  <a:cubicBezTo>
                    <a:pt x="29" y="0"/>
                    <a:pt x="1" y="28"/>
                    <a:pt x="1" y="56"/>
                  </a:cubicBezTo>
                  <a:cubicBezTo>
                    <a:pt x="1" y="84"/>
                    <a:pt x="29" y="111"/>
                    <a:pt x="57" y="111"/>
                  </a:cubicBezTo>
                  <a:lnTo>
                    <a:pt x="1003" y="111"/>
                  </a:lnTo>
                  <a:cubicBezTo>
                    <a:pt x="1031" y="111"/>
                    <a:pt x="1058" y="93"/>
                    <a:pt x="1058" y="56"/>
                  </a:cubicBezTo>
                  <a:cubicBezTo>
                    <a:pt x="1058" y="28"/>
                    <a:pt x="1031" y="0"/>
                    <a:pt x="1003" y="0"/>
                  </a:cubicBezTo>
                  <a:close/>
                </a:path>
              </a:pathLst>
            </a:custGeom>
            <a:solidFill>
              <a:srgbClr val="7FD6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4" name="Google Shape;414;p31"/>
            <p:cNvGrpSpPr/>
            <p:nvPr/>
          </p:nvGrpSpPr>
          <p:grpSpPr>
            <a:xfrm>
              <a:off x="3729110" y="795775"/>
              <a:ext cx="1239905" cy="584116"/>
              <a:chOff x="6947135" y="2460525"/>
              <a:chExt cx="1239905" cy="584116"/>
            </a:xfrm>
          </p:grpSpPr>
          <p:sp>
            <p:nvSpPr>
              <p:cNvPr id="415" name="Google Shape;415;p31"/>
              <p:cNvSpPr/>
              <p:nvPr/>
            </p:nvSpPr>
            <p:spPr>
              <a:xfrm>
                <a:off x="7878097" y="2638928"/>
                <a:ext cx="304483" cy="39265"/>
              </a:xfrm>
              <a:custGeom>
                <a:rect b="b" l="l" r="r" t="t"/>
                <a:pathLst>
                  <a:path extrusionOk="0" h="493" w="3823">
                    <a:moveTo>
                      <a:pt x="1" y="1"/>
                    </a:moveTo>
                    <a:lnTo>
                      <a:pt x="1" y="492"/>
                    </a:lnTo>
                    <a:lnTo>
                      <a:pt x="3823" y="492"/>
                    </a:lnTo>
                    <a:lnTo>
                      <a:pt x="382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31"/>
              <p:cNvSpPr/>
              <p:nvPr/>
            </p:nvSpPr>
            <p:spPr>
              <a:xfrm>
                <a:off x="7872920" y="2634468"/>
                <a:ext cx="314120" cy="48106"/>
              </a:xfrm>
              <a:custGeom>
                <a:rect b="b" l="l" r="r" t="t"/>
                <a:pathLst>
                  <a:path extrusionOk="0" h="604" w="3944">
                    <a:moveTo>
                      <a:pt x="3823" y="112"/>
                    </a:moveTo>
                    <a:lnTo>
                      <a:pt x="3823" y="483"/>
                    </a:lnTo>
                    <a:lnTo>
                      <a:pt x="121" y="483"/>
                    </a:lnTo>
                    <a:lnTo>
                      <a:pt x="121" y="112"/>
                    </a:lnTo>
                    <a:close/>
                    <a:moveTo>
                      <a:pt x="56" y="1"/>
                    </a:moveTo>
                    <a:cubicBezTo>
                      <a:pt x="47" y="1"/>
                      <a:pt x="28" y="1"/>
                      <a:pt x="19" y="10"/>
                    </a:cubicBezTo>
                    <a:cubicBezTo>
                      <a:pt x="10" y="29"/>
                      <a:pt x="1" y="38"/>
                      <a:pt x="1" y="57"/>
                    </a:cubicBezTo>
                    <a:lnTo>
                      <a:pt x="1" y="548"/>
                    </a:lnTo>
                    <a:cubicBezTo>
                      <a:pt x="1" y="576"/>
                      <a:pt x="28" y="604"/>
                      <a:pt x="56" y="604"/>
                    </a:cubicBezTo>
                    <a:lnTo>
                      <a:pt x="3878" y="604"/>
                    </a:lnTo>
                    <a:cubicBezTo>
                      <a:pt x="3897" y="604"/>
                      <a:pt x="3915" y="595"/>
                      <a:pt x="3925" y="585"/>
                    </a:cubicBezTo>
                    <a:cubicBezTo>
                      <a:pt x="3934" y="576"/>
                      <a:pt x="3943" y="558"/>
                      <a:pt x="3943" y="548"/>
                    </a:cubicBezTo>
                    <a:lnTo>
                      <a:pt x="3943" y="57"/>
                    </a:lnTo>
                    <a:cubicBezTo>
                      <a:pt x="3943" y="19"/>
                      <a:pt x="3915" y="1"/>
                      <a:pt x="3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31"/>
              <p:cNvSpPr/>
              <p:nvPr/>
            </p:nvSpPr>
            <p:spPr>
              <a:xfrm>
                <a:off x="7878097" y="2725342"/>
                <a:ext cx="174423" cy="25247"/>
              </a:xfrm>
              <a:custGeom>
                <a:rect b="b" l="l" r="r" t="t"/>
                <a:pathLst>
                  <a:path extrusionOk="0" h="317" w="2190">
                    <a:moveTo>
                      <a:pt x="1" y="1"/>
                    </a:moveTo>
                    <a:lnTo>
                      <a:pt x="1" y="316"/>
                    </a:lnTo>
                    <a:lnTo>
                      <a:pt x="2190" y="316"/>
                    </a:lnTo>
                    <a:lnTo>
                      <a:pt x="219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31"/>
              <p:cNvSpPr/>
              <p:nvPr/>
            </p:nvSpPr>
            <p:spPr>
              <a:xfrm>
                <a:off x="7872920" y="2720165"/>
                <a:ext cx="184060" cy="34805"/>
              </a:xfrm>
              <a:custGeom>
                <a:rect b="b" l="l" r="r" t="t"/>
                <a:pathLst>
                  <a:path extrusionOk="0" h="437" w="2311">
                    <a:moveTo>
                      <a:pt x="2199" y="122"/>
                    </a:moveTo>
                    <a:lnTo>
                      <a:pt x="2199" y="326"/>
                    </a:lnTo>
                    <a:lnTo>
                      <a:pt x="121" y="326"/>
                    </a:lnTo>
                    <a:lnTo>
                      <a:pt x="121" y="122"/>
                    </a:lnTo>
                    <a:close/>
                    <a:moveTo>
                      <a:pt x="66" y="1"/>
                    </a:moveTo>
                    <a:cubicBezTo>
                      <a:pt x="28" y="1"/>
                      <a:pt x="1" y="29"/>
                      <a:pt x="1" y="66"/>
                    </a:cubicBezTo>
                    <a:lnTo>
                      <a:pt x="1" y="381"/>
                    </a:lnTo>
                    <a:cubicBezTo>
                      <a:pt x="1" y="400"/>
                      <a:pt x="10" y="409"/>
                      <a:pt x="19" y="418"/>
                    </a:cubicBezTo>
                    <a:cubicBezTo>
                      <a:pt x="28" y="437"/>
                      <a:pt x="47" y="437"/>
                      <a:pt x="66" y="437"/>
                    </a:cubicBezTo>
                    <a:lnTo>
                      <a:pt x="2255" y="437"/>
                    </a:lnTo>
                    <a:cubicBezTo>
                      <a:pt x="2292" y="437"/>
                      <a:pt x="2311" y="409"/>
                      <a:pt x="2311" y="381"/>
                    </a:cubicBezTo>
                    <a:lnTo>
                      <a:pt x="2311" y="66"/>
                    </a:lnTo>
                    <a:cubicBezTo>
                      <a:pt x="2311" y="47"/>
                      <a:pt x="2311" y="29"/>
                      <a:pt x="2301" y="20"/>
                    </a:cubicBezTo>
                    <a:cubicBezTo>
                      <a:pt x="2283" y="10"/>
                      <a:pt x="2273" y="1"/>
                      <a:pt x="2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31"/>
              <p:cNvSpPr/>
              <p:nvPr/>
            </p:nvSpPr>
            <p:spPr>
              <a:xfrm>
                <a:off x="7878097" y="2797818"/>
                <a:ext cx="174423" cy="25168"/>
              </a:xfrm>
              <a:custGeom>
                <a:rect b="b" l="l" r="r" t="t"/>
                <a:pathLst>
                  <a:path extrusionOk="0" h="316" w="2190">
                    <a:moveTo>
                      <a:pt x="1" y="0"/>
                    </a:moveTo>
                    <a:lnTo>
                      <a:pt x="1" y="315"/>
                    </a:lnTo>
                    <a:lnTo>
                      <a:pt x="2190" y="315"/>
                    </a:lnTo>
                    <a:lnTo>
                      <a:pt x="21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31"/>
              <p:cNvSpPr/>
              <p:nvPr/>
            </p:nvSpPr>
            <p:spPr>
              <a:xfrm>
                <a:off x="7872920" y="2793358"/>
                <a:ext cx="184060" cy="34805"/>
              </a:xfrm>
              <a:custGeom>
                <a:rect b="b" l="l" r="r" t="t"/>
                <a:pathLst>
                  <a:path extrusionOk="0" h="437" w="2311">
                    <a:moveTo>
                      <a:pt x="2199" y="112"/>
                    </a:moveTo>
                    <a:lnTo>
                      <a:pt x="2199" y="316"/>
                    </a:lnTo>
                    <a:lnTo>
                      <a:pt x="121" y="316"/>
                    </a:lnTo>
                    <a:lnTo>
                      <a:pt x="121" y="112"/>
                    </a:lnTo>
                    <a:close/>
                    <a:moveTo>
                      <a:pt x="66" y="0"/>
                    </a:moveTo>
                    <a:cubicBezTo>
                      <a:pt x="28" y="0"/>
                      <a:pt x="1" y="28"/>
                      <a:pt x="1" y="56"/>
                    </a:cubicBezTo>
                    <a:lnTo>
                      <a:pt x="1" y="371"/>
                    </a:lnTo>
                    <a:cubicBezTo>
                      <a:pt x="1" y="390"/>
                      <a:pt x="10" y="409"/>
                      <a:pt x="19" y="418"/>
                    </a:cubicBezTo>
                    <a:cubicBezTo>
                      <a:pt x="28" y="427"/>
                      <a:pt x="47" y="436"/>
                      <a:pt x="66" y="436"/>
                    </a:cubicBezTo>
                    <a:lnTo>
                      <a:pt x="2255" y="436"/>
                    </a:lnTo>
                    <a:cubicBezTo>
                      <a:pt x="2273" y="436"/>
                      <a:pt x="2283" y="427"/>
                      <a:pt x="2301" y="418"/>
                    </a:cubicBezTo>
                    <a:cubicBezTo>
                      <a:pt x="2311" y="409"/>
                      <a:pt x="2311" y="390"/>
                      <a:pt x="2311" y="371"/>
                    </a:cubicBezTo>
                    <a:lnTo>
                      <a:pt x="2311" y="56"/>
                    </a:lnTo>
                    <a:cubicBezTo>
                      <a:pt x="2311" y="28"/>
                      <a:pt x="2292" y="0"/>
                      <a:pt x="22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31"/>
              <p:cNvSpPr/>
              <p:nvPr/>
            </p:nvSpPr>
            <p:spPr>
              <a:xfrm>
                <a:off x="6985603" y="2857631"/>
                <a:ext cx="295563" cy="127910"/>
              </a:xfrm>
              <a:custGeom>
                <a:rect b="b" l="l" r="r" t="t"/>
                <a:pathLst>
                  <a:path extrusionOk="0" h="1606" w="3711">
                    <a:moveTo>
                      <a:pt x="3711" y="0"/>
                    </a:moveTo>
                    <a:lnTo>
                      <a:pt x="0" y="1605"/>
                    </a:lnTo>
                  </a:path>
                </a:pathLst>
              </a:custGeom>
              <a:solidFill>
                <a:srgbClr val="E16F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31"/>
              <p:cNvSpPr/>
              <p:nvPr/>
            </p:nvSpPr>
            <p:spPr>
              <a:xfrm>
                <a:off x="6980426" y="2853330"/>
                <a:ext cx="305916" cy="136591"/>
              </a:xfrm>
              <a:custGeom>
                <a:rect b="b" l="l" r="r" t="t"/>
                <a:pathLst>
                  <a:path extrusionOk="0" h="1715" w="3841">
                    <a:moveTo>
                      <a:pt x="3773" y="1"/>
                    </a:moveTo>
                    <a:cubicBezTo>
                      <a:pt x="3764" y="1"/>
                      <a:pt x="3756" y="3"/>
                      <a:pt x="3748" y="8"/>
                    </a:cubicBezTo>
                    <a:lnTo>
                      <a:pt x="47" y="1604"/>
                    </a:lnTo>
                    <a:cubicBezTo>
                      <a:pt x="10" y="1613"/>
                      <a:pt x="0" y="1650"/>
                      <a:pt x="10" y="1678"/>
                    </a:cubicBezTo>
                    <a:cubicBezTo>
                      <a:pt x="19" y="1696"/>
                      <a:pt x="47" y="1715"/>
                      <a:pt x="65" y="1715"/>
                    </a:cubicBezTo>
                    <a:cubicBezTo>
                      <a:pt x="75" y="1715"/>
                      <a:pt x="84" y="1715"/>
                      <a:pt x="84" y="1706"/>
                    </a:cubicBezTo>
                    <a:lnTo>
                      <a:pt x="3795" y="110"/>
                    </a:lnTo>
                    <a:cubicBezTo>
                      <a:pt x="3822" y="101"/>
                      <a:pt x="3841" y="64"/>
                      <a:pt x="3832" y="36"/>
                    </a:cubicBezTo>
                    <a:cubicBezTo>
                      <a:pt x="3818" y="16"/>
                      <a:pt x="3795" y="1"/>
                      <a:pt x="37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31"/>
              <p:cNvSpPr/>
              <p:nvPr/>
            </p:nvSpPr>
            <p:spPr>
              <a:xfrm>
                <a:off x="6951595" y="2965470"/>
                <a:ext cx="48822" cy="48106"/>
              </a:xfrm>
              <a:custGeom>
                <a:rect b="b" l="l" r="r" t="t"/>
                <a:pathLst>
                  <a:path extrusionOk="0" h="604" w="613">
                    <a:moveTo>
                      <a:pt x="168" y="1"/>
                    </a:moveTo>
                    <a:lnTo>
                      <a:pt x="1" y="446"/>
                    </a:lnTo>
                    <a:lnTo>
                      <a:pt x="446" y="604"/>
                    </a:lnTo>
                    <a:lnTo>
                      <a:pt x="613" y="159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31"/>
              <p:cNvSpPr/>
              <p:nvPr/>
            </p:nvSpPr>
            <p:spPr>
              <a:xfrm>
                <a:off x="6947135" y="2961487"/>
                <a:ext cx="57743" cy="57265"/>
              </a:xfrm>
              <a:custGeom>
                <a:rect b="b" l="l" r="r" t="t"/>
                <a:pathLst>
                  <a:path extrusionOk="0" h="719" w="725">
                    <a:moveTo>
                      <a:pt x="251" y="134"/>
                    </a:moveTo>
                    <a:lnTo>
                      <a:pt x="595" y="255"/>
                    </a:lnTo>
                    <a:lnTo>
                      <a:pt x="465" y="589"/>
                    </a:lnTo>
                    <a:lnTo>
                      <a:pt x="131" y="468"/>
                    </a:lnTo>
                    <a:lnTo>
                      <a:pt x="251" y="134"/>
                    </a:lnTo>
                    <a:close/>
                    <a:moveTo>
                      <a:pt x="216" y="1"/>
                    </a:moveTo>
                    <a:cubicBezTo>
                      <a:pt x="192" y="1"/>
                      <a:pt x="175" y="11"/>
                      <a:pt x="168" y="32"/>
                    </a:cubicBezTo>
                    <a:lnTo>
                      <a:pt x="1" y="478"/>
                    </a:lnTo>
                    <a:cubicBezTo>
                      <a:pt x="1" y="496"/>
                      <a:pt x="1" y="515"/>
                      <a:pt x="10" y="524"/>
                    </a:cubicBezTo>
                    <a:cubicBezTo>
                      <a:pt x="10" y="543"/>
                      <a:pt x="29" y="552"/>
                      <a:pt x="38" y="552"/>
                    </a:cubicBezTo>
                    <a:lnTo>
                      <a:pt x="483" y="719"/>
                    </a:lnTo>
                    <a:lnTo>
                      <a:pt x="502" y="719"/>
                    </a:lnTo>
                    <a:cubicBezTo>
                      <a:pt x="530" y="719"/>
                      <a:pt x="548" y="700"/>
                      <a:pt x="558" y="682"/>
                    </a:cubicBezTo>
                    <a:lnTo>
                      <a:pt x="715" y="236"/>
                    </a:lnTo>
                    <a:cubicBezTo>
                      <a:pt x="724" y="209"/>
                      <a:pt x="715" y="171"/>
                      <a:pt x="678" y="162"/>
                    </a:cubicBezTo>
                    <a:lnTo>
                      <a:pt x="242" y="4"/>
                    </a:lnTo>
                    <a:cubicBezTo>
                      <a:pt x="233" y="2"/>
                      <a:pt x="224" y="1"/>
                      <a:pt x="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31"/>
              <p:cNvSpPr/>
              <p:nvPr/>
            </p:nvSpPr>
            <p:spPr>
              <a:xfrm>
                <a:off x="7264836" y="2488002"/>
                <a:ext cx="591922" cy="551701"/>
              </a:xfrm>
              <a:custGeom>
                <a:rect b="b" l="l" r="r" t="t"/>
                <a:pathLst>
                  <a:path extrusionOk="0" h="6927" w="7432">
                    <a:moveTo>
                      <a:pt x="3715" y="0"/>
                    </a:moveTo>
                    <a:cubicBezTo>
                      <a:pt x="2032" y="0"/>
                      <a:pt x="558" y="1228"/>
                      <a:pt x="288" y="2944"/>
                    </a:cubicBezTo>
                    <a:cubicBezTo>
                      <a:pt x="1" y="4827"/>
                      <a:pt x="1300" y="6599"/>
                      <a:pt x="3192" y="6886"/>
                    </a:cubicBezTo>
                    <a:cubicBezTo>
                      <a:pt x="3369" y="6913"/>
                      <a:pt x="3545" y="6927"/>
                      <a:pt x="3718" y="6927"/>
                    </a:cubicBezTo>
                    <a:cubicBezTo>
                      <a:pt x="5395" y="6927"/>
                      <a:pt x="6874" y="5707"/>
                      <a:pt x="7135" y="3992"/>
                    </a:cubicBezTo>
                    <a:cubicBezTo>
                      <a:pt x="7432" y="2100"/>
                      <a:pt x="6133" y="328"/>
                      <a:pt x="4240" y="40"/>
                    </a:cubicBezTo>
                    <a:cubicBezTo>
                      <a:pt x="4064" y="13"/>
                      <a:pt x="3888" y="0"/>
                      <a:pt x="37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31"/>
              <p:cNvSpPr/>
              <p:nvPr/>
            </p:nvSpPr>
            <p:spPr>
              <a:xfrm>
                <a:off x="7259659" y="2483223"/>
                <a:ext cx="589692" cy="561418"/>
              </a:xfrm>
              <a:custGeom>
                <a:rect b="b" l="l" r="r" t="t"/>
                <a:pathLst>
                  <a:path extrusionOk="0" h="7049" w="7404">
                    <a:moveTo>
                      <a:pt x="3777" y="119"/>
                    </a:moveTo>
                    <a:cubicBezTo>
                      <a:pt x="3944" y="119"/>
                      <a:pt x="4120" y="128"/>
                      <a:pt x="4296" y="156"/>
                    </a:cubicBezTo>
                    <a:cubicBezTo>
                      <a:pt x="5196" y="295"/>
                      <a:pt x="5984" y="777"/>
                      <a:pt x="6522" y="1510"/>
                    </a:cubicBezTo>
                    <a:cubicBezTo>
                      <a:pt x="7061" y="2243"/>
                      <a:pt x="7283" y="3143"/>
                      <a:pt x="7144" y="4043"/>
                    </a:cubicBezTo>
                    <a:cubicBezTo>
                      <a:pt x="7005" y="4943"/>
                      <a:pt x="6532" y="5731"/>
                      <a:pt x="5799" y="6269"/>
                    </a:cubicBezTo>
                    <a:cubicBezTo>
                      <a:pt x="5209" y="6702"/>
                      <a:pt x="4510" y="6931"/>
                      <a:pt x="3791" y="6931"/>
                    </a:cubicBezTo>
                    <a:cubicBezTo>
                      <a:pt x="3617" y="6931"/>
                      <a:pt x="3442" y="6918"/>
                      <a:pt x="3266" y="6891"/>
                    </a:cubicBezTo>
                    <a:cubicBezTo>
                      <a:pt x="1411" y="6603"/>
                      <a:pt x="131" y="4868"/>
                      <a:pt x="418" y="3013"/>
                    </a:cubicBezTo>
                    <a:cubicBezTo>
                      <a:pt x="558" y="2113"/>
                      <a:pt x="1031" y="1315"/>
                      <a:pt x="1764" y="777"/>
                    </a:cubicBezTo>
                    <a:cubicBezTo>
                      <a:pt x="2357" y="351"/>
                      <a:pt x="3053" y="119"/>
                      <a:pt x="3777" y="119"/>
                    </a:cubicBezTo>
                    <a:close/>
                    <a:moveTo>
                      <a:pt x="3765" y="1"/>
                    </a:moveTo>
                    <a:cubicBezTo>
                      <a:pt x="3026" y="1"/>
                      <a:pt x="2309" y="238"/>
                      <a:pt x="1699" y="685"/>
                    </a:cubicBezTo>
                    <a:cubicBezTo>
                      <a:pt x="938" y="1241"/>
                      <a:pt x="446" y="2058"/>
                      <a:pt x="298" y="2995"/>
                    </a:cubicBezTo>
                    <a:cubicBezTo>
                      <a:pt x="1" y="4915"/>
                      <a:pt x="1328" y="6714"/>
                      <a:pt x="3248" y="7002"/>
                    </a:cubicBezTo>
                    <a:cubicBezTo>
                      <a:pt x="3424" y="7030"/>
                      <a:pt x="3610" y="7048"/>
                      <a:pt x="3786" y="7048"/>
                    </a:cubicBezTo>
                    <a:cubicBezTo>
                      <a:pt x="4528" y="7048"/>
                      <a:pt x="5252" y="6807"/>
                      <a:pt x="5864" y="6362"/>
                    </a:cubicBezTo>
                    <a:cubicBezTo>
                      <a:pt x="6625" y="5805"/>
                      <a:pt x="7116" y="4989"/>
                      <a:pt x="7265" y="4061"/>
                    </a:cubicBezTo>
                    <a:cubicBezTo>
                      <a:pt x="7404" y="3134"/>
                      <a:pt x="7172" y="2197"/>
                      <a:pt x="6615" y="1445"/>
                    </a:cubicBezTo>
                    <a:cubicBezTo>
                      <a:pt x="6059" y="685"/>
                      <a:pt x="5242" y="184"/>
                      <a:pt x="4315" y="45"/>
                    </a:cubicBezTo>
                    <a:cubicBezTo>
                      <a:pt x="4131" y="15"/>
                      <a:pt x="3947" y="1"/>
                      <a:pt x="37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31"/>
              <p:cNvSpPr/>
              <p:nvPr/>
            </p:nvSpPr>
            <p:spPr>
              <a:xfrm>
                <a:off x="7219757" y="2465303"/>
                <a:ext cx="627364" cy="552019"/>
              </a:xfrm>
              <a:custGeom>
                <a:rect b="b" l="l" r="r" t="t"/>
                <a:pathLst>
                  <a:path extrusionOk="0" h="6931" w="7877">
                    <a:moveTo>
                      <a:pt x="3933" y="0"/>
                    </a:moveTo>
                    <a:cubicBezTo>
                      <a:pt x="3250" y="0"/>
                      <a:pt x="2560" y="202"/>
                      <a:pt x="1958" y="622"/>
                    </a:cubicBezTo>
                    <a:cubicBezTo>
                      <a:pt x="391" y="1717"/>
                      <a:pt x="1" y="3878"/>
                      <a:pt x="1096" y="5446"/>
                    </a:cubicBezTo>
                    <a:cubicBezTo>
                      <a:pt x="1770" y="6412"/>
                      <a:pt x="2849" y="6930"/>
                      <a:pt x="3945" y="6930"/>
                    </a:cubicBezTo>
                    <a:cubicBezTo>
                      <a:pt x="4628" y="6930"/>
                      <a:pt x="5318" y="6729"/>
                      <a:pt x="5920" y="6309"/>
                    </a:cubicBezTo>
                    <a:cubicBezTo>
                      <a:pt x="7487" y="5214"/>
                      <a:pt x="7877" y="3053"/>
                      <a:pt x="6782" y="1485"/>
                    </a:cubicBezTo>
                    <a:cubicBezTo>
                      <a:pt x="6108" y="519"/>
                      <a:pt x="5029" y="0"/>
                      <a:pt x="39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31"/>
              <p:cNvSpPr/>
              <p:nvPr/>
            </p:nvSpPr>
            <p:spPr>
              <a:xfrm>
                <a:off x="7232341" y="2460525"/>
                <a:ext cx="601479" cy="561179"/>
              </a:xfrm>
              <a:custGeom>
                <a:rect b="b" l="l" r="r" t="t"/>
                <a:pathLst>
                  <a:path extrusionOk="0" h="7046" w="7552">
                    <a:moveTo>
                      <a:pt x="3765" y="122"/>
                    </a:moveTo>
                    <a:cubicBezTo>
                      <a:pt x="3937" y="122"/>
                      <a:pt x="4111" y="135"/>
                      <a:pt x="4287" y="163"/>
                    </a:cubicBezTo>
                    <a:cubicBezTo>
                      <a:pt x="6142" y="441"/>
                      <a:pt x="7422" y="2185"/>
                      <a:pt x="7144" y="4040"/>
                    </a:cubicBezTo>
                    <a:cubicBezTo>
                      <a:pt x="6883" y="5720"/>
                      <a:pt x="5429" y="6929"/>
                      <a:pt x="3779" y="6929"/>
                    </a:cubicBezTo>
                    <a:cubicBezTo>
                      <a:pt x="3607" y="6929"/>
                      <a:pt x="3432" y="6915"/>
                      <a:pt x="3257" y="6888"/>
                    </a:cubicBezTo>
                    <a:cubicBezTo>
                      <a:pt x="1401" y="6601"/>
                      <a:pt x="121" y="4866"/>
                      <a:pt x="409" y="3011"/>
                    </a:cubicBezTo>
                    <a:cubicBezTo>
                      <a:pt x="669" y="1331"/>
                      <a:pt x="2116" y="122"/>
                      <a:pt x="3765" y="122"/>
                    </a:cubicBezTo>
                    <a:close/>
                    <a:moveTo>
                      <a:pt x="3769" y="0"/>
                    </a:moveTo>
                    <a:cubicBezTo>
                      <a:pt x="2067" y="0"/>
                      <a:pt x="558" y="1253"/>
                      <a:pt x="298" y="2992"/>
                    </a:cubicBezTo>
                    <a:cubicBezTo>
                      <a:pt x="1" y="4912"/>
                      <a:pt x="1318" y="6712"/>
                      <a:pt x="3238" y="6999"/>
                    </a:cubicBezTo>
                    <a:cubicBezTo>
                      <a:pt x="3415" y="7027"/>
                      <a:pt x="3600" y="7046"/>
                      <a:pt x="3776" y="7046"/>
                    </a:cubicBezTo>
                    <a:cubicBezTo>
                      <a:pt x="5483" y="7046"/>
                      <a:pt x="6986" y="5794"/>
                      <a:pt x="7255" y="4059"/>
                    </a:cubicBezTo>
                    <a:cubicBezTo>
                      <a:pt x="7552" y="2139"/>
                      <a:pt x="6225" y="339"/>
                      <a:pt x="4305" y="42"/>
                    </a:cubicBezTo>
                    <a:cubicBezTo>
                      <a:pt x="4125" y="14"/>
                      <a:pt x="3946" y="0"/>
                      <a:pt x="37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31"/>
              <p:cNvSpPr/>
              <p:nvPr/>
            </p:nvSpPr>
            <p:spPr>
              <a:xfrm>
                <a:off x="7615828" y="2510541"/>
                <a:ext cx="134520" cy="135158"/>
              </a:xfrm>
              <a:custGeom>
                <a:rect b="b" l="l" r="r" t="t"/>
                <a:pathLst>
                  <a:path extrusionOk="0" h="1697" w="1689">
                    <a:moveTo>
                      <a:pt x="102" y="1"/>
                    </a:moveTo>
                    <a:cubicBezTo>
                      <a:pt x="67" y="1"/>
                      <a:pt x="33" y="20"/>
                      <a:pt x="19" y="54"/>
                    </a:cubicBezTo>
                    <a:cubicBezTo>
                      <a:pt x="0" y="91"/>
                      <a:pt x="19" y="147"/>
                      <a:pt x="65" y="165"/>
                    </a:cubicBezTo>
                    <a:cubicBezTo>
                      <a:pt x="705" y="462"/>
                      <a:pt x="1216" y="991"/>
                      <a:pt x="1512" y="1640"/>
                    </a:cubicBezTo>
                    <a:cubicBezTo>
                      <a:pt x="1522" y="1678"/>
                      <a:pt x="1559" y="1696"/>
                      <a:pt x="1587" y="1696"/>
                    </a:cubicBezTo>
                    <a:cubicBezTo>
                      <a:pt x="1596" y="1696"/>
                      <a:pt x="1614" y="1696"/>
                      <a:pt x="1624" y="1687"/>
                    </a:cubicBezTo>
                    <a:cubicBezTo>
                      <a:pt x="1670" y="1668"/>
                      <a:pt x="1689" y="1622"/>
                      <a:pt x="1670" y="1575"/>
                    </a:cubicBezTo>
                    <a:cubicBezTo>
                      <a:pt x="1364" y="880"/>
                      <a:pt x="817" y="323"/>
                      <a:pt x="139" y="8"/>
                    </a:cubicBezTo>
                    <a:cubicBezTo>
                      <a:pt x="127" y="3"/>
                      <a:pt x="115" y="1"/>
                      <a:pt x="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31"/>
              <p:cNvSpPr/>
              <p:nvPr/>
            </p:nvSpPr>
            <p:spPr>
              <a:xfrm>
                <a:off x="7397842" y="2601973"/>
                <a:ext cx="261634" cy="300102"/>
              </a:xfrm>
              <a:custGeom>
                <a:rect b="b" l="l" r="r" t="t"/>
                <a:pathLst>
                  <a:path extrusionOk="0" h="3768" w="3285">
                    <a:moveTo>
                      <a:pt x="158" y="1"/>
                    </a:moveTo>
                    <a:cubicBezTo>
                      <a:pt x="75" y="1"/>
                      <a:pt x="1" y="75"/>
                      <a:pt x="1" y="168"/>
                    </a:cubicBezTo>
                    <a:lnTo>
                      <a:pt x="1" y="3600"/>
                    </a:lnTo>
                    <a:cubicBezTo>
                      <a:pt x="1" y="3693"/>
                      <a:pt x="75" y="3767"/>
                      <a:pt x="158" y="3767"/>
                    </a:cubicBezTo>
                    <a:lnTo>
                      <a:pt x="3127" y="3767"/>
                    </a:lnTo>
                    <a:cubicBezTo>
                      <a:pt x="3220" y="3767"/>
                      <a:pt x="3285" y="3693"/>
                      <a:pt x="3285" y="3600"/>
                    </a:cubicBezTo>
                    <a:lnTo>
                      <a:pt x="3285" y="168"/>
                    </a:lnTo>
                    <a:cubicBezTo>
                      <a:pt x="3285" y="75"/>
                      <a:pt x="3220" y="1"/>
                      <a:pt x="31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31"/>
              <p:cNvSpPr/>
              <p:nvPr/>
            </p:nvSpPr>
            <p:spPr>
              <a:xfrm>
                <a:off x="7393461" y="2597592"/>
                <a:ext cx="271191" cy="308863"/>
              </a:xfrm>
              <a:custGeom>
                <a:rect b="b" l="l" r="r" t="t"/>
                <a:pathLst>
                  <a:path extrusionOk="0" h="3878" w="3405">
                    <a:moveTo>
                      <a:pt x="3182" y="111"/>
                    </a:moveTo>
                    <a:cubicBezTo>
                      <a:pt x="3238" y="111"/>
                      <a:pt x="3284" y="158"/>
                      <a:pt x="3284" y="223"/>
                    </a:cubicBezTo>
                    <a:lnTo>
                      <a:pt x="3284" y="3655"/>
                    </a:lnTo>
                    <a:cubicBezTo>
                      <a:pt x="3284" y="3720"/>
                      <a:pt x="3238" y="3766"/>
                      <a:pt x="3182" y="3766"/>
                    </a:cubicBezTo>
                    <a:lnTo>
                      <a:pt x="213" y="3766"/>
                    </a:lnTo>
                    <a:cubicBezTo>
                      <a:pt x="158" y="3766"/>
                      <a:pt x="111" y="3720"/>
                      <a:pt x="111" y="3655"/>
                    </a:cubicBezTo>
                    <a:lnTo>
                      <a:pt x="111" y="223"/>
                    </a:lnTo>
                    <a:cubicBezTo>
                      <a:pt x="111" y="158"/>
                      <a:pt x="158" y="111"/>
                      <a:pt x="213" y="111"/>
                    </a:cubicBezTo>
                    <a:close/>
                    <a:moveTo>
                      <a:pt x="213" y="0"/>
                    </a:moveTo>
                    <a:cubicBezTo>
                      <a:pt x="93" y="0"/>
                      <a:pt x="0" y="93"/>
                      <a:pt x="0" y="223"/>
                    </a:cubicBezTo>
                    <a:lnTo>
                      <a:pt x="0" y="3655"/>
                    </a:lnTo>
                    <a:cubicBezTo>
                      <a:pt x="0" y="3776"/>
                      <a:pt x="93" y="3878"/>
                      <a:pt x="213" y="3878"/>
                    </a:cubicBezTo>
                    <a:lnTo>
                      <a:pt x="3182" y="3878"/>
                    </a:lnTo>
                    <a:cubicBezTo>
                      <a:pt x="3303" y="3878"/>
                      <a:pt x="3405" y="3776"/>
                      <a:pt x="3405" y="3655"/>
                    </a:cubicBezTo>
                    <a:lnTo>
                      <a:pt x="3405" y="223"/>
                    </a:lnTo>
                    <a:cubicBezTo>
                      <a:pt x="3405" y="93"/>
                      <a:pt x="3303" y="0"/>
                      <a:pt x="3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31"/>
              <p:cNvSpPr/>
              <p:nvPr/>
            </p:nvSpPr>
            <p:spPr>
              <a:xfrm>
                <a:off x="7448814" y="2585725"/>
                <a:ext cx="159688" cy="31858"/>
              </a:xfrm>
              <a:custGeom>
                <a:rect b="b" l="l" r="r" t="t"/>
                <a:pathLst>
                  <a:path extrusionOk="0" h="400" w="2005">
                    <a:moveTo>
                      <a:pt x="400" y="1"/>
                    </a:moveTo>
                    <a:cubicBezTo>
                      <a:pt x="177" y="1"/>
                      <a:pt x="1" y="177"/>
                      <a:pt x="1" y="400"/>
                    </a:cubicBezTo>
                    <a:lnTo>
                      <a:pt x="2005" y="400"/>
                    </a:lnTo>
                    <a:cubicBezTo>
                      <a:pt x="2005" y="177"/>
                      <a:pt x="1828" y="1"/>
                      <a:pt x="16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31"/>
              <p:cNvSpPr/>
              <p:nvPr/>
            </p:nvSpPr>
            <p:spPr>
              <a:xfrm>
                <a:off x="7443637" y="2580549"/>
                <a:ext cx="169325" cy="41495"/>
              </a:xfrm>
              <a:custGeom>
                <a:rect b="b" l="l" r="r" t="t"/>
                <a:pathLst>
                  <a:path extrusionOk="0" h="521" w="2126">
                    <a:moveTo>
                      <a:pt x="1671" y="121"/>
                    </a:moveTo>
                    <a:cubicBezTo>
                      <a:pt x="1838" y="121"/>
                      <a:pt x="1977" y="242"/>
                      <a:pt x="2005" y="409"/>
                    </a:cubicBezTo>
                    <a:lnTo>
                      <a:pt x="121" y="409"/>
                    </a:lnTo>
                    <a:cubicBezTo>
                      <a:pt x="149" y="242"/>
                      <a:pt x="288" y="121"/>
                      <a:pt x="465" y="121"/>
                    </a:cubicBezTo>
                    <a:close/>
                    <a:moveTo>
                      <a:pt x="465" y="1"/>
                    </a:moveTo>
                    <a:cubicBezTo>
                      <a:pt x="205" y="1"/>
                      <a:pt x="1" y="205"/>
                      <a:pt x="1" y="465"/>
                    </a:cubicBezTo>
                    <a:cubicBezTo>
                      <a:pt x="1" y="520"/>
                      <a:pt x="1" y="520"/>
                      <a:pt x="353" y="520"/>
                    </a:cubicBezTo>
                    <a:lnTo>
                      <a:pt x="1736" y="520"/>
                    </a:lnTo>
                    <a:cubicBezTo>
                      <a:pt x="2125" y="520"/>
                      <a:pt x="2125" y="520"/>
                      <a:pt x="2125" y="465"/>
                    </a:cubicBezTo>
                    <a:cubicBezTo>
                      <a:pt x="2125" y="205"/>
                      <a:pt x="1921" y="1"/>
                      <a:pt x="16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31"/>
              <p:cNvSpPr/>
              <p:nvPr/>
            </p:nvSpPr>
            <p:spPr>
              <a:xfrm>
                <a:off x="7500583" y="2556894"/>
                <a:ext cx="55433" cy="55513"/>
              </a:xfrm>
              <a:custGeom>
                <a:rect b="b" l="l" r="r" t="t"/>
                <a:pathLst>
                  <a:path extrusionOk="0" h="697" w="696">
                    <a:moveTo>
                      <a:pt x="353" y="1"/>
                    </a:moveTo>
                    <a:cubicBezTo>
                      <a:pt x="158" y="1"/>
                      <a:pt x="0" y="159"/>
                      <a:pt x="0" y="353"/>
                    </a:cubicBezTo>
                    <a:cubicBezTo>
                      <a:pt x="0" y="548"/>
                      <a:pt x="158" y="697"/>
                      <a:pt x="353" y="697"/>
                    </a:cubicBezTo>
                    <a:cubicBezTo>
                      <a:pt x="538" y="697"/>
                      <a:pt x="696" y="548"/>
                      <a:pt x="696" y="353"/>
                    </a:cubicBezTo>
                    <a:cubicBezTo>
                      <a:pt x="696" y="159"/>
                      <a:pt x="538" y="1"/>
                      <a:pt x="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31"/>
              <p:cNvSpPr/>
              <p:nvPr/>
            </p:nvSpPr>
            <p:spPr>
              <a:xfrm>
                <a:off x="7496123" y="2552514"/>
                <a:ext cx="65070" cy="65070"/>
              </a:xfrm>
              <a:custGeom>
                <a:rect b="b" l="l" r="r" t="t"/>
                <a:pathLst>
                  <a:path extrusionOk="0" h="817" w="817">
                    <a:moveTo>
                      <a:pt x="409" y="121"/>
                    </a:moveTo>
                    <a:cubicBezTo>
                      <a:pt x="566" y="121"/>
                      <a:pt x="696" y="251"/>
                      <a:pt x="696" y="408"/>
                    </a:cubicBezTo>
                    <a:cubicBezTo>
                      <a:pt x="696" y="566"/>
                      <a:pt x="566" y="696"/>
                      <a:pt x="409" y="696"/>
                    </a:cubicBezTo>
                    <a:cubicBezTo>
                      <a:pt x="251" y="696"/>
                      <a:pt x="121" y="566"/>
                      <a:pt x="121" y="408"/>
                    </a:cubicBezTo>
                    <a:cubicBezTo>
                      <a:pt x="121" y="251"/>
                      <a:pt x="251" y="121"/>
                      <a:pt x="409" y="121"/>
                    </a:cubicBezTo>
                    <a:close/>
                    <a:moveTo>
                      <a:pt x="409" y="0"/>
                    </a:moveTo>
                    <a:cubicBezTo>
                      <a:pt x="186" y="0"/>
                      <a:pt x="0" y="186"/>
                      <a:pt x="0" y="408"/>
                    </a:cubicBezTo>
                    <a:cubicBezTo>
                      <a:pt x="0" y="631"/>
                      <a:pt x="186" y="817"/>
                      <a:pt x="409" y="817"/>
                    </a:cubicBezTo>
                    <a:cubicBezTo>
                      <a:pt x="631" y="817"/>
                      <a:pt x="817" y="631"/>
                      <a:pt x="817" y="408"/>
                    </a:cubicBezTo>
                    <a:cubicBezTo>
                      <a:pt x="817" y="186"/>
                      <a:pt x="631" y="0"/>
                      <a:pt x="4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31"/>
              <p:cNvSpPr/>
              <p:nvPr/>
            </p:nvSpPr>
            <p:spPr>
              <a:xfrm>
                <a:off x="7516830" y="2570195"/>
                <a:ext cx="22938" cy="22301"/>
              </a:xfrm>
              <a:custGeom>
                <a:rect b="b" l="l" r="r" t="t"/>
                <a:pathLst>
                  <a:path extrusionOk="0" h="280" w="288">
                    <a:moveTo>
                      <a:pt x="149" y="1"/>
                    </a:moveTo>
                    <a:cubicBezTo>
                      <a:pt x="65" y="1"/>
                      <a:pt x="0" y="56"/>
                      <a:pt x="0" y="140"/>
                    </a:cubicBezTo>
                    <a:cubicBezTo>
                      <a:pt x="0" y="214"/>
                      <a:pt x="65" y="279"/>
                      <a:pt x="149" y="279"/>
                    </a:cubicBezTo>
                    <a:cubicBezTo>
                      <a:pt x="223" y="279"/>
                      <a:pt x="288" y="214"/>
                      <a:pt x="288" y="140"/>
                    </a:cubicBezTo>
                    <a:cubicBezTo>
                      <a:pt x="288" y="66"/>
                      <a:pt x="223" y="1"/>
                      <a:pt x="1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31"/>
              <p:cNvSpPr/>
              <p:nvPr/>
            </p:nvSpPr>
            <p:spPr>
              <a:xfrm>
                <a:off x="7512370" y="2565018"/>
                <a:ext cx="31858" cy="31858"/>
              </a:xfrm>
              <a:custGeom>
                <a:rect b="b" l="l" r="r" t="t"/>
                <a:pathLst>
                  <a:path extrusionOk="0" h="400" w="400">
                    <a:moveTo>
                      <a:pt x="205" y="121"/>
                    </a:moveTo>
                    <a:cubicBezTo>
                      <a:pt x="251" y="121"/>
                      <a:pt x="288" y="159"/>
                      <a:pt x="288" y="205"/>
                    </a:cubicBezTo>
                    <a:cubicBezTo>
                      <a:pt x="288" y="251"/>
                      <a:pt x="251" y="288"/>
                      <a:pt x="205" y="288"/>
                    </a:cubicBezTo>
                    <a:cubicBezTo>
                      <a:pt x="158" y="288"/>
                      <a:pt x="121" y="251"/>
                      <a:pt x="121" y="205"/>
                    </a:cubicBezTo>
                    <a:cubicBezTo>
                      <a:pt x="121" y="159"/>
                      <a:pt x="158" y="121"/>
                      <a:pt x="205" y="121"/>
                    </a:cubicBezTo>
                    <a:close/>
                    <a:moveTo>
                      <a:pt x="205" y="1"/>
                    </a:moveTo>
                    <a:cubicBezTo>
                      <a:pt x="93" y="1"/>
                      <a:pt x="1" y="94"/>
                      <a:pt x="1" y="205"/>
                    </a:cubicBezTo>
                    <a:cubicBezTo>
                      <a:pt x="1" y="316"/>
                      <a:pt x="93" y="400"/>
                      <a:pt x="205" y="400"/>
                    </a:cubicBezTo>
                    <a:cubicBezTo>
                      <a:pt x="316" y="400"/>
                      <a:pt x="399" y="316"/>
                      <a:pt x="399" y="205"/>
                    </a:cubicBezTo>
                    <a:cubicBezTo>
                      <a:pt x="399" y="94"/>
                      <a:pt x="316" y="1"/>
                      <a:pt x="2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31"/>
              <p:cNvSpPr/>
              <p:nvPr/>
            </p:nvSpPr>
            <p:spPr>
              <a:xfrm>
                <a:off x="7442204" y="2676600"/>
                <a:ext cx="178086" cy="9717"/>
              </a:xfrm>
              <a:custGeom>
                <a:rect b="b" l="l" r="r" t="t"/>
                <a:pathLst>
                  <a:path extrusionOk="0" h="122" w="2236">
                    <a:moveTo>
                      <a:pt x="56" y="1"/>
                    </a:moveTo>
                    <a:cubicBezTo>
                      <a:pt x="19" y="1"/>
                      <a:pt x="0" y="29"/>
                      <a:pt x="0" y="56"/>
                    </a:cubicBezTo>
                    <a:cubicBezTo>
                      <a:pt x="0" y="93"/>
                      <a:pt x="19" y="121"/>
                      <a:pt x="56" y="121"/>
                    </a:cubicBezTo>
                    <a:lnTo>
                      <a:pt x="2180" y="121"/>
                    </a:lnTo>
                    <a:cubicBezTo>
                      <a:pt x="2208" y="121"/>
                      <a:pt x="2236" y="93"/>
                      <a:pt x="2236" y="56"/>
                    </a:cubicBezTo>
                    <a:cubicBezTo>
                      <a:pt x="2236" y="29"/>
                      <a:pt x="2208" y="1"/>
                      <a:pt x="21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31"/>
              <p:cNvSpPr/>
              <p:nvPr/>
            </p:nvSpPr>
            <p:spPr>
              <a:xfrm>
                <a:off x="7496840" y="2655175"/>
                <a:ext cx="68096" cy="9717"/>
              </a:xfrm>
              <a:custGeom>
                <a:rect b="b" l="l" r="r" t="t"/>
                <a:pathLst>
                  <a:path extrusionOk="0" h="122" w="855">
                    <a:moveTo>
                      <a:pt x="66" y="1"/>
                    </a:moveTo>
                    <a:cubicBezTo>
                      <a:pt x="29" y="1"/>
                      <a:pt x="1" y="28"/>
                      <a:pt x="1" y="56"/>
                    </a:cubicBezTo>
                    <a:cubicBezTo>
                      <a:pt x="1" y="93"/>
                      <a:pt x="29" y="121"/>
                      <a:pt x="66" y="121"/>
                    </a:cubicBezTo>
                    <a:lnTo>
                      <a:pt x="799" y="121"/>
                    </a:lnTo>
                    <a:cubicBezTo>
                      <a:pt x="826" y="121"/>
                      <a:pt x="854" y="93"/>
                      <a:pt x="854" y="56"/>
                    </a:cubicBezTo>
                    <a:cubicBezTo>
                      <a:pt x="854" y="28"/>
                      <a:pt x="826" y="1"/>
                      <a:pt x="7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31"/>
              <p:cNvSpPr/>
              <p:nvPr/>
            </p:nvSpPr>
            <p:spPr>
              <a:xfrm>
                <a:off x="7496840" y="2727572"/>
                <a:ext cx="68096" cy="9000"/>
              </a:xfrm>
              <a:custGeom>
                <a:rect b="b" l="l" r="r" t="t"/>
                <a:pathLst>
                  <a:path extrusionOk="0" h="113" w="855">
                    <a:moveTo>
                      <a:pt x="66" y="1"/>
                    </a:moveTo>
                    <a:cubicBezTo>
                      <a:pt x="29" y="1"/>
                      <a:pt x="1" y="29"/>
                      <a:pt x="1" y="56"/>
                    </a:cubicBezTo>
                    <a:cubicBezTo>
                      <a:pt x="1" y="94"/>
                      <a:pt x="29" y="112"/>
                      <a:pt x="66" y="112"/>
                    </a:cubicBezTo>
                    <a:lnTo>
                      <a:pt x="799" y="112"/>
                    </a:lnTo>
                    <a:cubicBezTo>
                      <a:pt x="826" y="112"/>
                      <a:pt x="854" y="94"/>
                      <a:pt x="854" y="56"/>
                    </a:cubicBezTo>
                    <a:cubicBezTo>
                      <a:pt x="854" y="29"/>
                      <a:pt x="826" y="1"/>
                      <a:pt x="7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31"/>
              <p:cNvSpPr/>
              <p:nvPr/>
            </p:nvSpPr>
            <p:spPr>
              <a:xfrm>
                <a:off x="7496840" y="2802199"/>
                <a:ext cx="68096" cy="9000"/>
              </a:xfrm>
              <a:custGeom>
                <a:rect b="b" l="l" r="r" t="t"/>
                <a:pathLst>
                  <a:path extrusionOk="0" h="113" w="855">
                    <a:moveTo>
                      <a:pt x="66" y="1"/>
                    </a:moveTo>
                    <a:cubicBezTo>
                      <a:pt x="29" y="1"/>
                      <a:pt x="1" y="29"/>
                      <a:pt x="1" y="56"/>
                    </a:cubicBezTo>
                    <a:cubicBezTo>
                      <a:pt x="1" y="93"/>
                      <a:pt x="29" y="112"/>
                      <a:pt x="66" y="112"/>
                    </a:cubicBezTo>
                    <a:lnTo>
                      <a:pt x="799" y="112"/>
                    </a:lnTo>
                    <a:cubicBezTo>
                      <a:pt x="826" y="112"/>
                      <a:pt x="854" y="93"/>
                      <a:pt x="854" y="56"/>
                    </a:cubicBezTo>
                    <a:cubicBezTo>
                      <a:pt x="854" y="29"/>
                      <a:pt x="826" y="1"/>
                      <a:pt x="7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31"/>
              <p:cNvSpPr/>
              <p:nvPr/>
            </p:nvSpPr>
            <p:spPr>
              <a:xfrm>
                <a:off x="7442204" y="2698741"/>
                <a:ext cx="178086" cy="9000"/>
              </a:xfrm>
              <a:custGeom>
                <a:rect b="b" l="l" r="r" t="t"/>
                <a:pathLst>
                  <a:path extrusionOk="0" h="113" w="2236">
                    <a:moveTo>
                      <a:pt x="56" y="1"/>
                    </a:moveTo>
                    <a:cubicBezTo>
                      <a:pt x="19" y="1"/>
                      <a:pt x="0" y="29"/>
                      <a:pt x="0" y="57"/>
                    </a:cubicBezTo>
                    <a:cubicBezTo>
                      <a:pt x="0" y="94"/>
                      <a:pt x="19" y="112"/>
                      <a:pt x="56" y="112"/>
                    </a:cubicBezTo>
                    <a:lnTo>
                      <a:pt x="2180" y="112"/>
                    </a:lnTo>
                    <a:cubicBezTo>
                      <a:pt x="2208" y="112"/>
                      <a:pt x="2236" y="94"/>
                      <a:pt x="2236" y="57"/>
                    </a:cubicBezTo>
                    <a:cubicBezTo>
                      <a:pt x="2236" y="29"/>
                      <a:pt x="2208" y="1"/>
                      <a:pt x="21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31"/>
              <p:cNvSpPr/>
              <p:nvPr/>
            </p:nvSpPr>
            <p:spPr>
              <a:xfrm>
                <a:off x="7442204" y="2753456"/>
                <a:ext cx="178086" cy="8920"/>
              </a:xfrm>
              <a:custGeom>
                <a:rect b="b" l="l" r="r" t="t"/>
                <a:pathLst>
                  <a:path extrusionOk="0" h="112" w="2236">
                    <a:moveTo>
                      <a:pt x="56" y="0"/>
                    </a:moveTo>
                    <a:cubicBezTo>
                      <a:pt x="19" y="0"/>
                      <a:pt x="0" y="28"/>
                      <a:pt x="0" y="56"/>
                    </a:cubicBezTo>
                    <a:cubicBezTo>
                      <a:pt x="0" y="93"/>
                      <a:pt x="19" y="112"/>
                      <a:pt x="56" y="112"/>
                    </a:cubicBezTo>
                    <a:lnTo>
                      <a:pt x="2180" y="112"/>
                    </a:lnTo>
                    <a:cubicBezTo>
                      <a:pt x="2208" y="112"/>
                      <a:pt x="2236" y="93"/>
                      <a:pt x="2236" y="56"/>
                    </a:cubicBezTo>
                    <a:cubicBezTo>
                      <a:pt x="2236" y="28"/>
                      <a:pt x="2208" y="0"/>
                      <a:pt x="21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31"/>
              <p:cNvSpPr/>
              <p:nvPr/>
            </p:nvSpPr>
            <p:spPr>
              <a:xfrm>
                <a:off x="7442204" y="2775598"/>
                <a:ext cx="178086" cy="9000"/>
              </a:xfrm>
              <a:custGeom>
                <a:rect b="b" l="l" r="r" t="t"/>
                <a:pathLst>
                  <a:path extrusionOk="0" h="113" w="2236">
                    <a:moveTo>
                      <a:pt x="56" y="1"/>
                    </a:moveTo>
                    <a:cubicBezTo>
                      <a:pt x="19" y="1"/>
                      <a:pt x="0" y="29"/>
                      <a:pt x="0" y="56"/>
                    </a:cubicBezTo>
                    <a:cubicBezTo>
                      <a:pt x="0" y="94"/>
                      <a:pt x="19" y="112"/>
                      <a:pt x="56" y="112"/>
                    </a:cubicBezTo>
                    <a:lnTo>
                      <a:pt x="2180" y="112"/>
                    </a:lnTo>
                    <a:cubicBezTo>
                      <a:pt x="2208" y="112"/>
                      <a:pt x="2236" y="94"/>
                      <a:pt x="2236" y="56"/>
                    </a:cubicBezTo>
                    <a:cubicBezTo>
                      <a:pt x="2236" y="29"/>
                      <a:pt x="2208" y="1"/>
                      <a:pt x="21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31"/>
              <p:cNvSpPr/>
              <p:nvPr/>
            </p:nvSpPr>
            <p:spPr>
              <a:xfrm>
                <a:off x="7442204" y="2828800"/>
                <a:ext cx="178086" cy="9717"/>
              </a:xfrm>
              <a:custGeom>
                <a:rect b="b" l="l" r="r" t="t"/>
                <a:pathLst>
                  <a:path extrusionOk="0" h="122" w="2236">
                    <a:moveTo>
                      <a:pt x="56" y="1"/>
                    </a:moveTo>
                    <a:cubicBezTo>
                      <a:pt x="19" y="1"/>
                      <a:pt x="0" y="28"/>
                      <a:pt x="0" y="56"/>
                    </a:cubicBezTo>
                    <a:cubicBezTo>
                      <a:pt x="0" y="93"/>
                      <a:pt x="19" y="121"/>
                      <a:pt x="56" y="121"/>
                    </a:cubicBezTo>
                    <a:lnTo>
                      <a:pt x="2180" y="121"/>
                    </a:lnTo>
                    <a:cubicBezTo>
                      <a:pt x="2208" y="121"/>
                      <a:pt x="2236" y="93"/>
                      <a:pt x="2236" y="56"/>
                    </a:cubicBezTo>
                    <a:cubicBezTo>
                      <a:pt x="2236" y="28"/>
                      <a:pt x="2208" y="1"/>
                      <a:pt x="21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6" name="Google Shape;446;p31"/>
            <p:cNvGrpSpPr/>
            <p:nvPr/>
          </p:nvGrpSpPr>
          <p:grpSpPr>
            <a:xfrm>
              <a:off x="3657353" y="1571295"/>
              <a:ext cx="1466651" cy="1625718"/>
              <a:chOff x="6964178" y="2817557"/>
              <a:chExt cx="1466651" cy="1625718"/>
            </a:xfrm>
          </p:grpSpPr>
          <p:sp>
            <p:nvSpPr>
              <p:cNvPr id="447" name="Google Shape;447;p31"/>
              <p:cNvSpPr/>
              <p:nvPr/>
            </p:nvSpPr>
            <p:spPr>
              <a:xfrm>
                <a:off x="8050212" y="2817557"/>
                <a:ext cx="149334" cy="149334"/>
              </a:xfrm>
              <a:custGeom>
                <a:rect b="b" l="l" r="r" t="t"/>
                <a:pathLst>
                  <a:path extrusionOk="0" h="1875" w="1875">
                    <a:moveTo>
                      <a:pt x="938" y="177"/>
                    </a:moveTo>
                    <a:lnTo>
                      <a:pt x="1198" y="650"/>
                    </a:lnTo>
                    <a:cubicBezTo>
                      <a:pt x="1207" y="659"/>
                      <a:pt x="1216" y="668"/>
                      <a:pt x="1225" y="678"/>
                    </a:cubicBezTo>
                    <a:lnTo>
                      <a:pt x="1699" y="937"/>
                    </a:lnTo>
                    <a:lnTo>
                      <a:pt x="1225" y="1197"/>
                    </a:lnTo>
                    <a:cubicBezTo>
                      <a:pt x="1216" y="1197"/>
                      <a:pt x="1207" y="1206"/>
                      <a:pt x="1198" y="1216"/>
                    </a:cubicBezTo>
                    <a:lnTo>
                      <a:pt x="938" y="1689"/>
                    </a:lnTo>
                    <a:lnTo>
                      <a:pt x="678" y="1216"/>
                    </a:lnTo>
                    <a:cubicBezTo>
                      <a:pt x="678" y="1206"/>
                      <a:pt x="669" y="1197"/>
                      <a:pt x="660" y="1197"/>
                    </a:cubicBezTo>
                    <a:lnTo>
                      <a:pt x="186" y="928"/>
                    </a:lnTo>
                    <a:lnTo>
                      <a:pt x="660" y="678"/>
                    </a:lnTo>
                    <a:cubicBezTo>
                      <a:pt x="669" y="668"/>
                      <a:pt x="678" y="659"/>
                      <a:pt x="678" y="650"/>
                    </a:cubicBezTo>
                    <a:lnTo>
                      <a:pt x="938" y="177"/>
                    </a:lnTo>
                    <a:close/>
                    <a:moveTo>
                      <a:pt x="938" y="0"/>
                    </a:moveTo>
                    <a:cubicBezTo>
                      <a:pt x="919" y="0"/>
                      <a:pt x="901" y="10"/>
                      <a:pt x="891" y="28"/>
                    </a:cubicBezTo>
                    <a:lnTo>
                      <a:pt x="585" y="585"/>
                    </a:lnTo>
                    <a:lnTo>
                      <a:pt x="29" y="882"/>
                    </a:lnTo>
                    <a:cubicBezTo>
                      <a:pt x="10" y="891"/>
                      <a:pt x="1" y="910"/>
                      <a:pt x="1" y="928"/>
                    </a:cubicBezTo>
                    <a:cubicBezTo>
                      <a:pt x="1" y="956"/>
                      <a:pt x="10" y="974"/>
                      <a:pt x="29" y="984"/>
                    </a:cubicBezTo>
                    <a:lnTo>
                      <a:pt x="585" y="1290"/>
                    </a:lnTo>
                    <a:lnTo>
                      <a:pt x="882" y="1837"/>
                    </a:lnTo>
                    <a:cubicBezTo>
                      <a:pt x="901" y="1856"/>
                      <a:pt x="919" y="1874"/>
                      <a:pt x="938" y="1874"/>
                    </a:cubicBezTo>
                    <a:cubicBezTo>
                      <a:pt x="956" y="1874"/>
                      <a:pt x="975" y="1856"/>
                      <a:pt x="984" y="1837"/>
                    </a:cubicBezTo>
                    <a:lnTo>
                      <a:pt x="1290" y="1290"/>
                    </a:lnTo>
                    <a:lnTo>
                      <a:pt x="1847" y="984"/>
                    </a:lnTo>
                    <a:cubicBezTo>
                      <a:pt x="1866" y="974"/>
                      <a:pt x="1875" y="956"/>
                      <a:pt x="1875" y="937"/>
                    </a:cubicBezTo>
                    <a:cubicBezTo>
                      <a:pt x="1875" y="919"/>
                      <a:pt x="1866" y="900"/>
                      <a:pt x="1847" y="882"/>
                    </a:cubicBezTo>
                    <a:lnTo>
                      <a:pt x="1290" y="585"/>
                    </a:lnTo>
                    <a:lnTo>
                      <a:pt x="994" y="28"/>
                    </a:lnTo>
                    <a:cubicBezTo>
                      <a:pt x="984" y="10"/>
                      <a:pt x="966" y="0"/>
                      <a:pt x="9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31"/>
              <p:cNvSpPr/>
              <p:nvPr/>
            </p:nvSpPr>
            <p:spPr>
              <a:xfrm>
                <a:off x="8311760" y="3539546"/>
                <a:ext cx="9000" cy="60689"/>
              </a:xfrm>
              <a:custGeom>
                <a:rect b="b" l="l" r="r" t="t"/>
                <a:pathLst>
                  <a:path extrusionOk="0" h="762" w="113">
                    <a:moveTo>
                      <a:pt x="57" y="1"/>
                    </a:moveTo>
                    <a:cubicBezTo>
                      <a:pt x="20" y="1"/>
                      <a:pt x="1" y="29"/>
                      <a:pt x="1" y="56"/>
                    </a:cubicBezTo>
                    <a:lnTo>
                      <a:pt x="1" y="706"/>
                    </a:lnTo>
                    <a:cubicBezTo>
                      <a:pt x="1" y="734"/>
                      <a:pt x="20" y="761"/>
                      <a:pt x="57" y="761"/>
                    </a:cubicBezTo>
                    <a:cubicBezTo>
                      <a:pt x="84" y="761"/>
                      <a:pt x="112" y="734"/>
                      <a:pt x="112" y="706"/>
                    </a:cubicBezTo>
                    <a:lnTo>
                      <a:pt x="112" y="56"/>
                    </a:lnTo>
                    <a:cubicBezTo>
                      <a:pt x="112" y="29"/>
                      <a:pt x="84" y="1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31"/>
              <p:cNvSpPr/>
              <p:nvPr/>
            </p:nvSpPr>
            <p:spPr>
              <a:xfrm>
                <a:off x="8311760" y="3671118"/>
                <a:ext cx="9000" cy="59893"/>
              </a:xfrm>
              <a:custGeom>
                <a:rect b="b" l="l" r="r" t="t"/>
                <a:pathLst>
                  <a:path extrusionOk="0" h="752" w="113">
                    <a:moveTo>
                      <a:pt x="57" y="0"/>
                    </a:moveTo>
                    <a:cubicBezTo>
                      <a:pt x="20" y="0"/>
                      <a:pt x="1" y="28"/>
                      <a:pt x="1" y="56"/>
                    </a:cubicBezTo>
                    <a:lnTo>
                      <a:pt x="1" y="696"/>
                    </a:lnTo>
                    <a:cubicBezTo>
                      <a:pt x="1" y="733"/>
                      <a:pt x="20" y="751"/>
                      <a:pt x="57" y="751"/>
                    </a:cubicBezTo>
                    <a:cubicBezTo>
                      <a:pt x="84" y="751"/>
                      <a:pt x="112" y="733"/>
                      <a:pt x="112" y="696"/>
                    </a:cubicBezTo>
                    <a:lnTo>
                      <a:pt x="112" y="56"/>
                    </a:lnTo>
                    <a:cubicBezTo>
                      <a:pt x="112" y="28"/>
                      <a:pt x="84" y="0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31"/>
              <p:cNvSpPr/>
              <p:nvPr/>
            </p:nvSpPr>
            <p:spPr>
              <a:xfrm>
                <a:off x="8351662" y="3631217"/>
                <a:ext cx="60689" cy="8920"/>
              </a:xfrm>
              <a:custGeom>
                <a:rect b="b" l="l" r="r" t="t"/>
                <a:pathLst>
                  <a:path extrusionOk="0" h="112" w="762">
                    <a:moveTo>
                      <a:pt x="57" y="0"/>
                    </a:moveTo>
                    <a:cubicBezTo>
                      <a:pt x="29" y="0"/>
                      <a:pt x="1" y="19"/>
                      <a:pt x="1" y="56"/>
                    </a:cubicBezTo>
                    <a:cubicBezTo>
                      <a:pt x="1" y="84"/>
                      <a:pt x="29" y="111"/>
                      <a:pt x="57" y="111"/>
                    </a:cubicBezTo>
                    <a:lnTo>
                      <a:pt x="697" y="111"/>
                    </a:lnTo>
                    <a:cubicBezTo>
                      <a:pt x="734" y="111"/>
                      <a:pt x="762" y="84"/>
                      <a:pt x="762" y="56"/>
                    </a:cubicBezTo>
                    <a:cubicBezTo>
                      <a:pt x="762" y="19"/>
                      <a:pt x="734" y="0"/>
                      <a:pt x="6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31"/>
              <p:cNvSpPr/>
              <p:nvPr/>
            </p:nvSpPr>
            <p:spPr>
              <a:xfrm>
                <a:off x="8220169" y="3631217"/>
                <a:ext cx="60689" cy="8920"/>
              </a:xfrm>
              <a:custGeom>
                <a:rect b="b" l="l" r="r" t="t"/>
                <a:pathLst>
                  <a:path extrusionOk="0" h="112" w="762">
                    <a:moveTo>
                      <a:pt x="66" y="0"/>
                    </a:moveTo>
                    <a:cubicBezTo>
                      <a:pt x="28" y="0"/>
                      <a:pt x="1" y="19"/>
                      <a:pt x="1" y="56"/>
                    </a:cubicBezTo>
                    <a:cubicBezTo>
                      <a:pt x="1" y="84"/>
                      <a:pt x="28" y="111"/>
                      <a:pt x="66" y="111"/>
                    </a:cubicBezTo>
                    <a:lnTo>
                      <a:pt x="706" y="111"/>
                    </a:lnTo>
                    <a:cubicBezTo>
                      <a:pt x="734" y="111"/>
                      <a:pt x="761" y="84"/>
                      <a:pt x="761" y="56"/>
                    </a:cubicBezTo>
                    <a:cubicBezTo>
                      <a:pt x="761" y="19"/>
                      <a:pt x="734" y="0"/>
                      <a:pt x="7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31"/>
              <p:cNvSpPr/>
              <p:nvPr/>
            </p:nvSpPr>
            <p:spPr>
              <a:xfrm>
                <a:off x="8251948" y="3663711"/>
                <a:ext cx="36318" cy="36238"/>
              </a:xfrm>
              <a:custGeom>
                <a:rect b="b" l="l" r="r" t="t"/>
                <a:pathLst>
                  <a:path extrusionOk="0" h="455" w="456">
                    <a:moveTo>
                      <a:pt x="1" y="455"/>
                    </a:moveTo>
                    <a:lnTo>
                      <a:pt x="45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31"/>
              <p:cNvSpPr/>
              <p:nvPr/>
            </p:nvSpPr>
            <p:spPr>
              <a:xfrm>
                <a:off x="8246771" y="3659092"/>
                <a:ext cx="46672" cy="45318"/>
              </a:xfrm>
              <a:custGeom>
                <a:rect b="b" l="l" r="r" t="t"/>
                <a:pathLst>
                  <a:path extrusionOk="0" h="569" w="586">
                    <a:moveTo>
                      <a:pt x="519" y="0"/>
                    </a:moveTo>
                    <a:cubicBezTo>
                      <a:pt x="504" y="0"/>
                      <a:pt x="488" y="7"/>
                      <a:pt x="474" y="21"/>
                    </a:cubicBezTo>
                    <a:lnTo>
                      <a:pt x="19" y="476"/>
                    </a:lnTo>
                    <a:cubicBezTo>
                      <a:pt x="1" y="494"/>
                      <a:pt x="1" y="531"/>
                      <a:pt x="19" y="550"/>
                    </a:cubicBezTo>
                    <a:cubicBezTo>
                      <a:pt x="38" y="568"/>
                      <a:pt x="47" y="568"/>
                      <a:pt x="66" y="568"/>
                    </a:cubicBezTo>
                    <a:cubicBezTo>
                      <a:pt x="75" y="568"/>
                      <a:pt x="93" y="568"/>
                      <a:pt x="103" y="550"/>
                    </a:cubicBezTo>
                    <a:lnTo>
                      <a:pt x="557" y="105"/>
                    </a:lnTo>
                    <a:cubicBezTo>
                      <a:pt x="585" y="77"/>
                      <a:pt x="585" y="40"/>
                      <a:pt x="557" y="21"/>
                    </a:cubicBezTo>
                    <a:cubicBezTo>
                      <a:pt x="548" y="7"/>
                      <a:pt x="534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31"/>
              <p:cNvSpPr/>
              <p:nvPr/>
            </p:nvSpPr>
            <p:spPr>
              <a:xfrm>
                <a:off x="8344335" y="3571324"/>
                <a:ext cx="36238" cy="35522"/>
              </a:xfrm>
              <a:custGeom>
                <a:rect b="b" l="l" r="r" t="t"/>
                <a:pathLst>
                  <a:path extrusionOk="0" h="446" w="455">
                    <a:moveTo>
                      <a:pt x="0" y="446"/>
                    </a:moveTo>
                    <a:lnTo>
                      <a:pt x="455" y="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31"/>
              <p:cNvSpPr/>
              <p:nvPr/>
            </p:nvSpPr>
            <p:spPr>
              <a:xfrm>
                <a:off x="8339158" y="3566545"/>
                <a:ext cx="46592" cy="45477"/>
              </a:xfrm>
              <a:custGeom>
                <a:rect b="b" l="l" r="r" t="t"/>
                <a:pathLst>
                  <a:path extrusionOk="0" h="571" w="585">
                    <a:moveTo>
                      <a:pt x="521" y="0"/>
                    </a:moveTo>
                    <a:cubicBezTo>
                      <a:pt x="506" y="0"/>
                      <a:pt x="492" y="5"/>
                      <a:pt x="483" y="14"/>
                    </a:cubicBezTo>
                    <a:lnTo>
                      <a:pt x="28" y="469"/>
                    </a:lnTo>
                    <a:cubicBezTo>
                      <a:pt x="0" y="487"/>
                      <a:pt x="0" y="525"/>
                      <a:pt x="28" y="552"/>
                    </a:cubicBezTo>
                    <a:cubicBezTo>
                      <a:pt x="37" y="562"/>
                      <a:pt x="56" y="571"/>
                      <a:pt x="65" y="571"/>
                    </a:cubicBezTo>
                    <a:cubicBezTo>
                      <a:pt x="84" y="571"/>
                      <a:pt x="93" y="562"/>
                      <a:pt x="112" y="552"/>
                    </a:cubicBezTo>
                    <a:lnTo>
                      <a:pt x="566" y="98"/>
                    </a:lnTo>
                    <a:cubicBezTo>
                      <a:pt x="585" y="70"/>
                      <a:pt x="585" y="42"/>
                      <a:pt x="566" y="14"/>
                    </a:cubicBezTo>
                    <a:cubicBezTo>
                      <a:pt x="552" y="5"/>
                      <a:pt x="536" y="0"/>
                      <a:pt x="5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31"/>
              <p:cNvSpPr/>
              <p:nvPr/>
            </p:nvSpPr>
            <p:spPr>
              <a:xfrm>
                <a:off x="8251948" y="3571324"/>
                <a:ext cx="36318" cy="35522"/>
              </a:xfrm>
              <a:custGeom>
                <a:rect b="b" l="l" r="r" t="t"/>
                <a:pathLst>
                  <a:path extrusionOk="0" h="446" w="456">
                    <a:moveTo>
                      <a:pt x="1" y="1"/>
                    </a:moveTo>
                    <a:lnTo>
                      <a:pt x="455" y="446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31"/>
              <p:cNvSpPr/>
              <p:nvPr/>
            </p:nvSpPr>
            <p:spPr>
              <a:xfrm>
                <a:off x="8246771" y="3566545"/>
                <a:ext cx="46672" cy="45477"/>
              </a:xfrm>
              <a:custGeom>
                <a:rect b="b" l="l" r="r" t="t"/>
                <a:pathLst>
                  <a:path extrusionOk="0" h="571" w="586">
                    <a:moveTo>
                      <a:pt x="64" y="0"/>
                    </a:moveTo>
                    <a:cubicBezTo>
                      <a:pt x="49" y="0"/>
                      <a:pt x="33" y="5"/>
                      <a:pt x="19" y="14"/>
                    </a:cubicBezTo>
                    <a:cubicBezTo>
                      <a:pt x="1" y="42"/>
                      <a:pt x="1" y="70"/>
                      <a:pt x="19" y="98"/>
                    </a:cubicBezTo>
                    <a:lnTo>
                      <a:pt x="474" y="552"/>
                    </a:lnTo>
                    <a:cubicBezTo>
                      <a:pt x="483" y="562"/>
                      <a:pt x="502" y="571"/>
                      <a:pt x="520" y="571"/>
                    </a:cubicBezTo>
                    <a:cubicBezTo>
                      <a:pt x="529" y="571"/>
                      <a:pt x="548" y="562"/>
                      <a:pt x="557" y="552"/>
                    </a:cubicBezTo>
                    <a:cubicBezTo>
                      <a:pt x="585" y="525"/>
                      <a:pt x="585" y="487"/>
                      <a:pt x="557" y="469"/>
                    </a:cubicBezTo>
                    <a:lnTo>
                      <a:pt x="103" y="14"/>
                    </a:lnTo>
                    <a:cubicBezTo>
                      <a:pt x="93" y="5"/>
                      <a:pt x="79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31"/>
              <p:cNvSpPr/>
              <p:nvPr/>
            </p:nvSpPr>
            <p:spPr>
              <a:xfrm>
                <a:off x="8344335" y="3663711"/>
                <a:ext cx="36238" cy="36238"/>
              </a:xfrm>
              <a:custGeom>
                <a:rect b="b" l="l" r="r" t="t"/>
                <a:pathLst>
                  <a:path extrusionOk="0" h="455" w="455">
                    <a:moveTo>
                      <a:pt x="0" y="0"/>
                    </a:moveTo>
                    <a:lnTo>
                      <a:pt x="455" y="455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31"/>
              <p:cNvSpPr/>
              <p:nvPr/>
            </p:nvSpPr>
            <p:spPr>
              <a:xfrm>
                <a:off x="8339158" y="3659092"/>
                <a:ext cx="46592" cy="45318"/>
              </a:xfrm>
              <a:custGeom>
                <a:rect b="b" l="l" r="r" t="t"/>
                <a:pathLst>
                  <a:path extrusionOk="0" h="569" w="585">
                    <a:moveTo>
                      <a:pt x="66" y="0"/>
                    </a:moveTo>
                    <a:cubicBezTo>
                      <a:pt x="51" y="0"/>
                      <a:pt x="37" y="7"/>
                      <a:pt x="28" y="21"/>
                    </a:cubicBezTo>
                    <a:cubicBezTo>
                      <a:pt x="0" y="40"/>
                      <a:pt x="0" y="77"/>
                      <a:pt x="28" y="105"/>
                    </a:cubicBezTo>
                    <a:lnTo>
                      <a:pt x="483" y="550"/>
                    </a:lnTo>
                    <a:cubicBezTo>
                      <a:pt x="492" y="568"/>
                      <a:pt x="510" y="568"/>
                      <a:pt x="520" y="568"/>
                    </a:cubicBezTo>
                    <a:cubicBezTo>
                      <a:pt x="538" y="568"/>
                      <a:pt x="548" y="568"/>
                      <a:pt x="566" y="550"/>
                    </a:cubicBezTo>
                    <a:cubicBezTo>
                      <a:pt x="585" y="531"/>
                      <a:pt x="585" y="494"/>
                      <a:pt x="566" y="476"/>
                    </a:cubicBezTo>
                    <a:lnTo>
                      <a:pt x="112" y="21"/>
                    </a:lnTo>
                    <a:cubicBezTo>
                      <a:pt x="98" y="7"/>
                      <a:pt x="81" y="0"/>
                      <a:pt x="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31"/>
              <p:cNvSpPr/>
              <p:nvPr/>
            </p:nvSpPr>
            <p:spPr>
              <a:xfrm>
                <a:off x="8376830" y="3208544"/>
                <a:ext cx="53999" cy="54796"/>
              </a:xfrm>
              <a:custGeom>
                <a:rect b="b" l="l" r="r" t="t"/>
                <a:pathLst>
                  <a:path extrusionOk="0" h="688" w="678">
                    <a:moveTo>
                      <a:pt x="334" y="121"/>
                    </a:moveTo>
                    <a:cubicBezTo>
                      <a:pt x="464" y="121"/>
                      <a:pt x="566" y="223"/>
                      <a:pt x="566" y="344"/>
                    </a:cubicBezTo>
                    <a:cubicBezTo>
                      <a:pt x="566" y="474"/>
                      <a:pt x="464" y="567"/>
                      <a:pt x="334" y="567"/>
                    </a:cubicBezTo>
                    <a:cubicBezTo>
                      <a:pt x="214" y="567"/>
                      <a:pt x="112" y="474"/>
                      <a:pt x="112" y="344"/>
                    </a:cubicBezTo>
                    <a:cubicBezTo>
                      <a:pt x="112" y="223"/>
                      <a:pt x="214" y="121"/>
                      <a:pt x="334" y="121"/>
                    </a:cubicBezTo>
                    <a:close/>
                    <a:moveTo>
                      <a:pt x="334" y="1"/>
                    </a:moveTo>
                    <a:cubicBezTo>
                      <a:pt x="149" y="1"/>
                      <a:pt x="0" y="159"/>
                      <a:pt x="0" y="344"/>
                    </a:cubicBezTo>
                    <a:cubicBezTo>
                      <a:pt x="0" y="530"/>
                      <a:pt x="149" y="687"/>
                      <a:pt x="334" y="687"/>
                    </a:cubicBezTo>
                    <a:cubicBezTo>
                      <a:pt x="529" y="687"/>
                      <a:pt x="678" y="530"/>
                      <a:pt x="678" y="344"/>
                    </a:cubicBezTo>
                    <a:cubicBezTo>
                      <a:pt x="678" y="159"/>
                      <a:pt x="529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31"/>
              <p:cNvSpPr/>
              <p:nvPr/>
            </p:nvSpPr>
            <p:spPr>
              <a:xfrm>
                <a:off x="7681743" y="3168650"/>
                <a:ext cx="135237" cy="164865"/>
              </a:xfrm>
              <a:custGeom>
                <a:rect b="b" l="l" r="r" t="t"/>
                <a:pathLst>
                  <a:path extrusionOk="0" h="2070" w="1698">
                    <a:moveTo>
                      <a:pt x="1642" y="1"/>
                    </a:moveTo>
                    <a:cubicBezTo>
                      <a:pt x="659" y="168"/>
                      <a:pt x="0" y="1095"/>
                      <a:pt x="167" y="2069"/>
                    </a:cubicBezTo>
                    <a:lnTo>
                      <a:pt x="167" y="2069"/>
                    </a:lnTo>
                    <a:lnTo>
                      <a:pt x="510" y="2014"/>
                    </a:lnTo>
                    <a:cubicBezTo>
                      <a:pt x="501" y="1930"/>
                      <a:pt x="492" y="1847"/>
                      <a:pt x="492" y="1772"/>
                    </a:cubicBezTo>
                    <a:cubicBezTo>
                      <a:pt x="492" y="1049"/>
                      <a:pt x="1011" y="455"/>
                      <a:pt x="1698" y="335"/>
                    </a:cubicBezTo>
                    <a:lnTo>
                      <a:pt x="16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31"/>
              <p:cNvSpPr/>
              <p:nvPr/>
            </p:nvSpPr>
            <p:spPr>
              <a:xfrm>
                <a:off x="7684690" y="3164031"/>
                <a:ext cx="136750" cy="173865"/>
              </a:xfrm>
              <a:custGeom>
                <a:rect b="b" l="l" r="r" t="t"/>
                <a:pathLst>
                  <a:path extrusionOk="0" h="2183" w="1717">
                    <a:moveTo>
                      <a:pt x="1559" y="114"/>
                    </a:moveTo>
                    <a:lnTo>
                      <a:pt x="1596" y="346"/>
                    </a:lnTo>
                    <a:cubicBezTo>
                      <a:pt x="900" y="495"/>
                      <a:pt x="399" y="1107"/>
                      <a:pt x="399" y="1830"/>
                    </a:cubicBezTo>
                    <a:cubicBezTo>
                      <a:pt x="399" y="1886"/>
                      <a:pt x="409" y="1951"/>
                      <a:pt x="418" y="2025"/>
                    </a:cubicBezTo>
                    <a:lnTo>
                      <a:pt x="177" y="2062"/>
                    </a:lnTo>
                    <a:cubicBezTo>
                      <a:pt x="112" y="1626"/>
                      <a:pt x="223" y="1181"/>
                      <a:pt x="483" y="819"/>
                    </a:cubicBezTo>
                    <a:cubicBezTo>
                      <a:pt x="742" y="448"/>
                      <a:pt x="1123" y="207"/>
                      <a:pt x="1559" y="114"/>
                    </a:cubicBezTo>
                    <a:close/>
                    <a:moveTo>
                      <a:pt x="1610" y="1"/>
                    </a:moveTo>
                    <a:cubicBezTo>
                      <a:pt x="1605" y="1"/>
                      <a:pt x="1601" y="1"/>
                      <a:pt x="1596" y="3"/>
                    </a:cubicBezTo>
                    <a:cubicBezTo>
                      <a:pt x="1104" y="86"/>
                      <a:pt x="678" y="355"/>
                      <a:pt x="390" y="754"/>
                    </a:cubicBezTo>
                    <a:cubicBezTo>
                      <a:pt x="112" y="1163"/>
                      <a:pt x="0" y="1645"/>
                      <a:pt x="75" y="2137"/>
                    </a:cubicBezTo>
                    <a:cubicBezTo>
                      <a:pt x="84" y="2164"/>
                      <a:pt x="102" y="2183"/>
                      <a:pt x="130" y="2183"/>
                    </a:cubicBezTo>
                    <a:cubicBezTo>
                      <a:pt x="130" y="2183"/>
                      <a:pt x="139" y="2183"/>
                      <a:pt x="139" y="2174"/>
                    </a:cubicBezTo>
                    <a:lnTo>
                      <a:pt x="483" y="2118"/>
                    </a:lnTo>
                    <a:cubicBezTo>
                      <a:pt x="511" y="2109"/>
                      <a:pt x="529" y="2090"/>
                      <a:pt x="529" y="2053"/>
                    </a:cubicBezTo>
                    <a:cubicBezTo>
                      <a:pt x="511" y="1970"/>
                      <a:pt x="511" y="1895"/>
                      <a:pt x="511" y="1821"/>
                    </a:cubicBezTo>
                    <a:cubicBezTo>
                      <a:pt x="511" y="1144"/>
                      <a:pt x="993" y="560"/>
                      <a:pt x="1670" y="439"/>
                    </a:cubicBezTo>
                    <a:cubicBezTo>
                      <a:pt x="1698" y="439"/>
                      <a:pt x="1717" y="411"/>
                      <a:pt x="1707" y="383"/>
                    </a:cubicBezTo>
                    <a:lnTo>
                      <a:pt x="1652" y="49"/>
                    </a:lnTo>
                    <a:cubicBezTo>
                      <a:pt x="1652" y="19"/>
                      <a:pt x="1632" y="1"/>
                      <a:pt x="16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31"/>
              <p:cNvSpPr/>
              <p:nvPr/>
            </p:nvSpPr>
            <p:spPr>
              <a:xfrm>
                <a:off x="7695044" y="3328974"/>
                <a:ext cx="164786" cy="123290"/>
              </a:xfrm>
              <a:custGeom>
                <a:rect b="b" l="l" r="r" t="t"/>
                <a:pathLst>
                  <a:path extrusionOk="0" h="1548" w="2069">
                    <a:moveTo>
                      <a:pt x="343" y="1"/>
                    </a:moveTo>
                    <a:lnTo>
                      <a:pt x="0" y="56"/>
                    </a:lnTo>
                    <a:cubicBezTo>
                      <a:pt x="150" y="929"/>
                      <a:pt x="909" y="1548"/>
                      <a:pt x="1766" y="1548"/>
                    </a:cubicBezTo>
                    <a:cubicBezTo>
                      <a:pt x="1866" y="1548"/>
                      <a:pt x="1967" y="1539"/>
                      <a:pt x="2069" y="1522"/>
                    </a:cubicBezTo>
                    <a:lnTo>
                      <a:pt x="2013" y="1197"/>
                    </a:lnTo>
                    <a:cubicBezTo>
                      <a:pt x="1939" y="1207"/>
                      <a:pt x="1865" y="1216"/>
                      <a:pt x="1781" y="1216"/>
                    </a:cubicBezTo>
                    <a:cubicBezTo>
                      <a:pt x="1058" y="1216"/>
                      <a:pt x="464" y="687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31"/>
              <p:cNvSpPr/>
              <p:nvPr/>
            </p:nvSpPr>
            <p:spPr>
              <a:xfrm>
                <a:off x="7690583" y="3324594"/>
                <a:ext cx="173706" cy="132290"/>
              </a:xfrm>
              <a:custGeom>
                <a:rect b="b" l="l" r="r" t="t"/>
                <a:pathLst>
                  <a:path extrusionOk="0" h="1661" w="2181">
                    <a:moveTo>
                      <a:pt x="362" y="111"/>
                    </a:moveTo>
                    <a:cubicBezTo>
                      <a:pt x="501" y="816"/>
                      <a:pt x="1114" y="1327"/>
                      <a:pt x="1837" y="1327"/>
                    </a:cubicBezTo>
                    <a:cubicBezTo>
                      <a:pt x="1902" y="1327"/>
                      <a:pt x="1958" y="1317"/>
                      <a:pt x="2032" y="1308"/>
                    </a:cubicBezTo>
                    <a:lnTo>
                      <a:pt x="2069" y="1540"/>
                    </a:lnTo>
                    <a:cubicBezTo>
                      <a:pt x="1991" y="1550"/>
                      <a:pt x="1912" y="1555"/>
                      <a:pt x="1835" y="1555"/>
                    </a:cubicBezTo>
                    <a:cubicBezTo>
                      <a:pt x="1472" y="1555"/>
                      <a:pt x="1122" y="1448"/>
                      <a:pt x="817" y="1234"/>
                    </a:cubicBezTo>
                    <a:cubicBezTo>
                      <a:pt x="455" y="974"/>
                      <a:pt x="205" y="594"/>
                      <a:pt x="121" y="158"/>
                    </a:cubicBezTo>
                    <a:lnTo>
                      <a:pt x="362" y="111"/>
                    </a:lnTo>
                    <a:close/>
                    <a:moveTo>
                      <a:pt x="390" y="0"/>
                    </a:moveTo>
                    <a:lnTo>
                      <a:pt x="47" y="56"/>
                    </a:lnTo>
                    <a:cubicBezTo>
                      <a:pt x="38" y="65"/>
                      <a:pt x="19" y="65"/>
                      <a:pt x="10" y="84"/>
                    </a:cubicBezTo>
                    <a:cubicBezTo>
                      <a:pt x="10" y="93"/>
                      <a:pt x="1" y="102"/>
                      <a:pt x="1" y="121"/>
                    </a:cubicBezTo>
                    <a:cubicBezTo>
                      <a:pt x="84" y="603"/>
                      <a:pt x="353" y="1030"/>
                      <a:pt x="761" y="1317"/>
                    </a:cubicBezTo>
                    <a:cubicBezTo>
                      <a:pt x="1077" y="1540"/>
                      <a:pt x="1438" y="1661"/>
                      <a:pt x="1828" y="1661"/>
                    </a:cubicBezTo>
                    <a:cubicBezTo>
                      <a:pt x="1930" y="1661"/>
                      <a:pt x="2032" y="1651"/>
                      <a:pt x="2134" y="1633"/>
                    </a:cubicBezTo>
                    <a:cubicBezTo>
                      <a:pt x="2162" y="1633"/>
                      <a:pt x="2181" y="1605"/>
                      <a:pt x="2181" y="1577"/>
                    </a:cubicBezTo>
                    <a:lnTo>
                      <a:pt x="2125" y="1243"/>
                    </a:lnTo>
                    <a:cubicBezTo>
                      <a:pt x="2116" y="1215"/>
                      <a:pt x="2088" y="1197"/>
                      <a:pt x="2060" y="1197"/>
                    </a:cubicBezTo>
                    <a:cubicBezTo>
                      <a:pt x="1986" y="1215"/>
                      <a:pt x="1912" y="1215"/>
                      <a:pt x="1837" y="1215"/>
                    </a:cubicBezTo>
                    <a:cubicBezTo>
                      <a:pt x="1151" y="1215"/>
                      <a:pt x="566" y="724"/>
                      <a:pt x="455" y="46"/>
                    </a:cubicBezTo>
                    <a:cubicBezTo>
                      <a:pt x="455" y="28"/>
                      <a:pt x="446" y="19"/>
                      <a:pt x="437" y="9"/>
                    </a:cubicBezTo>
                    <a:cubicBezTo>
                      <a:pt x="418" y="0"/>
                      <a:pt x="409" y="0"/>
                      <a:pt x="3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31"/>
              <p:cNvSpPr/>
              <p:nvPr/>
            </p:nvSpPr>
            <p:spPr>
              <a:xfrm>
                <a:off x="7812519" y="3166580"/>
                <a:ext cx="167016" cy="283695"/>
              </a:xfrm>
              <a:custGeom>
                <a:rect b="b" l="l" r="r" t="t"/>
                <a:pathLst>
                  <a:path extrusionOk="0" h="3562" w="2097">
                    <a:moveTo>
                      <a:pt x="303" y="1"/>
                    </a:moveTo>
                    <a:cubicBezTo>
                      <a:pt x="203" y="1"/>
                      <a:pt x="102" y="9"/>
                      <a:pt x="0" y="27"/>
                    </a:cubicBezTo>
                    <a:lnTo>
                      <a:pt x="56" y="361"/>
                    </a:lnTo>
                    <a:cubicBezTo>
                      <a:pt x="139" y="342"/>
                      <a:pt x="223" y="333"/>
                      <a:pt x="306" y="333"/>
                    </a:cubicBezTo>
                    <a:cubicBezTo>
                      <a:pt x="1113" y="333"/>
                      <a:pt x="1772" y="991"/>
                      <a:pt x="1772" y="1798"/>
                    </a:cubicBezTo>
                    <a:cubicBezTo>
                      <a:pt x="1772" y="2522"/>
                      <a:pt x="1234" y="3125"/>
                      <a:pt x="538" y="3236"/>
                    </a:cubicBezTo>
                    <a:lnTo>
                      <a:pt x="594" y="3561"/>
                    </a:lnTo>
                    <a:cubicBezTo>
                      <a:pt x="1327" y="3440"/>
                      <a:pt x="1883" y="2884"/>
                      <a:pt x="2041" y="2207"/>
                    </a:cubicBezTo>
                    <a:cubicBezTo>
                      <a:pt x="2069" y="2095"/>
                      <a:pt x="2087" y="1975"/>
                      <a:pt x="2087" y="1854"/>
                    </a:cubicBezTo>
                    <a:cubicBezTo>
                      <a:pt x="2097" y="1743"/>
                      <a:pt x="2087" y="1613"/>
                      <a:pt x="2069" y="1492"/>
                    </a:cubicBezTo>
                    <a:cubicBezTo>
                      <a:pt x="1919" y="620"/>
                      <a:pt x="1160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31"/>
              <p:cNvSpPr/>
              <p:nvPr/>
            </p:nvSpPr>
            <p:spPr>
              <a:xfrm>
                <a:off x="7807342" y="3162199"/>
                <a:ext cx="176653" cy="293173"/>
              </a:xfrm>
              <a:custGeom>
                <a:rect b="b" l="l" r="r" t="t"/>
                <a:pathLst>
                  <a:path extrusionOk="0" h="3681" w="2218">
                    <a:moveTo>
                      <a:pt x="360" y="102"/>
                    </a:moveTo>
                    <a:cubicBezTo>
                      <a:pt x="1194" y="102"/>
                      <a:pt x="1934" y="709"/>
                      <a:pt x="2078" y="1557"/>
                    </a:cubicBezTo>
                    <a:cubicBezTo>
                      <a:pt x="2097" y="1677"/>
                      <a:pt x="2106" y="1789"/>
                      <a:pt x="2106" y="1909"/>
                    </a:cubicBezTo>
                    <a:cubicBezTo>
                      <a:pt x="2097" y="2020"/>
                      <a:pt x="2088" y="2141"/>
                      <a:pt x="2060" y="2252"/>
                    </a:cubicBezTo>
                    <a:cubicBezTo>
                      <a:pt x="1902" y="2920"/>
                      <a:pt x="1373" y="3421"/>
                      <a:pt x="705" y="3560"/>
                    </a:cubicBezTo>
                    <a:lnTo>
                      <a:pt x="668" y="3328"/>
                    </a:lnTo>
                    <a:cubicBezTo>
                      <a:pt x="1373" y="3189"/>
                      <a:pt x="1883" y="2577"/>
                      <a:pt x="1893" y="1853"/>
                    </a:cubicBezTo>
                    <a:cubicBezTo>
                      <a:pt x="1893" y="1019"/>
                      <a:pt x="1206" y="332"/>
                      <a:pt x="371" y="332"/>
                    </a:cubicBezTo>
                    <a:cubicBezTo>
                      <a:pt x="306" y="332"/>
                      <a:pt x="232" y="341"/>
                      <a:pt x="158" y="351"/>
                    </a:cubicBezTo>
                    <a:lnTo>
                      <a:pt x="121" y="119"/>
                    </a:lnTo>
                    <a:cubicBezTo>
                      <a:pt x="201" y="107"/>
                      <a:pt x="281" y="102"/>
                      <a:pt x="360" y="102"/>
                    </a:cubicBezTo>
                    <a:close/>
                    <a:moveTo>
                      <a:pt x="361" y="1"/>
                    </a:moveTo>
                    <a:cubicBezTo>
                      <a:pt x="260" y="1"/>
                      <a:pt x="158" y="9"/>
                      <a:pt x="56" y="26"/>
                    </a:cubicBezTo>
                    <a:lnTo>
                      <a:pt x="0" y="35"/>
                    </a:lnTo>
                    <a:lnTo>
                      <a:pt x="74" y="471"/>
                    </a:lnTo>
                    <a:lnTo>
                      <a:pt x="130" y="462"/>
                    </a:lnTo>
                    <a:cubicBezTo>
                      <a:pt x="214" y="453"/>
                      <a:pt x="297" y="443"/>
                      <a:pt x="371" y="443"/>
                    </a:cubicBezTo>
                    <a:cubicBezTo>
                      <a:pt x="1151" y="443"/>
                      <a:pt x="1781" y="1074"/>
                      <a:pt x="1781" y="1853"/>
                    </a:cubicBezTo>
                    <a:cubicBezTo>
                      <a:pt x="1781" y="2549"/>
                      <a:pt x="1280" y="3134"/>
                      <a:pt x="594" y="3236"/>
                    </a:cubicBezTo>
                    <a:lnTo>
                      <a:pt x="548" y="3245"/>
                    </a:lnTo>
                    <a:lnTo>
                      <a:pt x="622" y="3681"/>
                    </a:lnTo>
                    <a:lnTo>
                      <a:pt x="668" y="3672"/>
                    </a:lnTo>
                    <a:cubicBezTo>
                      <a:pt x="1401" y="3551"/>
                      <a:pt x="1985" y="3004"/>
                      <a:pt x="2162" y="2280"/>
                    </a:cubicBezTo>
                    <a:cubicBezTo>
                      <a:pt x="2190" y="2160"/>
                      <a:pt x="2208" y="2039"/>
                      <a:pt x="2208" y="1918"/>
                    </a:cubicBezTo>
                    <a:cubicBezTo>
                      <a:pt x="2217" y="1789"/>
                      <a:pt x="2208" y="1668"/>
                      <a:pt x="2180" y="1538"/>
                    </a:cubicBezTo>
                    <a:cubicBezTo>
                      <a:pt x="2030" y="638"/>
                      <a:pt x="1245" y="1"/>
                      <a:pt x="3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31"/>
              <p:cNvSpPr/>
              <p:nvPr/>
            </p:nvSpPr>
            <p:spPr>
              <a:xfrm>
                <a:off x="7540613" y="3210065"/>
                <a:ext cx="103538" cy="455888"/>
              </a:xfrm>
              <a:custGeom>
                <a:rect b="b" l="l" r="r" t="t"/>
                <a:pathLst>
                  <a:path extrusionOk="0" h="5724" w="1300">
                    <a:moveTo>
                      <a:pt x="0" y="0"/>
                    </a:moveTo>
                    <a:lnTo>
                      <a:pt x="0" y="5724"/>
                    </a:lnTo>
                    <a:lnTo>
                      <a:pt x="1299" y="5724"/>
                    </a:lnTo>
                    <a:lnTo>
                      <a:pt x="129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31"/>
              <p:cNvSpPr/>
              <p:nvPr/>
            </p:nvSpPr>
            <p:spPr>
              <a:xfrm>
                <a:off x="7536153" y="3205605"/>
                <a:ext cx="112379" cy="464808"/>
              </a:xfrm>
              <a:custGeom>
                <a:rect b="b" l="l" r="r" t="t"/>
                <a:pathLst>
                  <a:path extrusionOk="0" h="5836" w="1411">
                    <a:moveTo>
                      <a:pt x="1299" y="103"/>
                    </a:moveTo>
                    <a:lnTo>
                      <a:pt x="1299" y="5733"/>
                    </a:lnTo>
                    <a:lnTo>
                      <a:pt x="112" y="5733"/>
                    </a:lnTo>
                    <a:lnTo>
                      <a:pt x="112" y="103"/>
                    </a:lnTo>
                    <a:close/>
                    <a:moveTo>
                      <a:pt x="56" y="0"/>
                    </a:moveTo>
                    <a:cubicBezTo>
                      <a:pt x="29" y="0"/>
                      <a:pt x="1" y="28"/>
                      <a:pt x="1" y="56"/>
                    </a:cubicBezTo>
                    <a:lnTo>
                      <a:pt x="1" y="5780"/>
                    </a:lnTo>
                    <a:cubicBezTo>
                      <a:pt x="1" y="5817"/>
                      <a:pt x="29" y="5835"/>
                      <a:pt x="56" y="5835"/>
                    </a:cubicBezTo>
                    <a:lnTo>
                      <a:pt x="1355" y="5835"/>
                    </a:lnTo>
                    <a:cubicBezTo>
                      <a:pt x="1383" y="5835"/>
                      <a:pt x="1411" y="5817"/>
                      <a:pt x="1411" y="5780"/>
                    </a:cubicBezTo>
                    <a:lnTo>
                      <a:pt x="1411" y="56"/>
                    </a:lnTo>
                    <a:cubicBezTo>
                      <a:pt x="1411" y="28"/>
                      <a:pt x="1383" y="0"/>
                      <a:pt x="1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31"/>
              <p:cNvSpPr/>
              <p:nvPr/>
            </p:nvSpPr>
            <p:spPr>
              <a:xfrm>
                <a:off x="7688353" y="3377000"/>
                <a:ext cx="102822" cy="288952"/>
              </a:xfrm>
              <a:custGeom>
                <a:rect b="b" l="l" r="r" t="t"/>
                <a:pathLst>
                  <a:path extrusionOk="0" h="3628" w="1291">
                    <a:moveTo>
                      <a:pt x="1" y="1"/>
                    </a:moveTo>
                    <a:lnTo>
                      <a:pt x="1" y="3628"/>
                    </a:lnTo>
                    <a:lnTo>
                      <a:pt x="1290" y="3628"/>
                    </a:lnTo>
                    <a:lnTo>
                      <a:pt x="12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31"/>
              <p:cNvSpPr/>
              <p:nvPr/>
            </p:nvSpPr>
            <p:spPr>
              <a:xfrm>
                <a:off x="7683973" y="3372540"/>
                <a:ext cx="111583" cy="297872"/>
              </a:xfrm>
              <a:custGeom>
                <a:rect b="b" l="l" r="r" t="t"/>
                <a:pathLst>
                  <a:path extrusionOk="0" h="3740" w="1401">
                    <a:moveTo>
                      <a:pt x="1299" y="103"/>
                    </a:moveTo>
                    <a:lnTo>
                      <a:pt x="1299" y="3637"/>
                    </a:lnTo>
                    <a:lnTo>
                      <a:pt x="111" y="3637"/>
                    </a:lnTo>
                    <a:lnTo>
                      <a:pt x="111" y="103"/>
                    </a:lnTo>
                    <a:close/>
                    <a:moveTo>
                      <a:pt x="56" y="1"/>
                    </a:moveTo>
                    <a:cubicBezTo>
                      <a:pt x="28" y="1"/>
                      <a:pt x="0" y="29"/>
                      <a:pt x="0" y="57"/>
                    </a:cubicBezTo>
                    <a:lnTo>
                      <a:pt x="0" y="3684"/>
                    </a:lnTo>
                    <a:cubicBezTo>
                      <a:pt x="0" y="3721"/>
                      <a:pt x="28" y="3739"/>
                      <a:pt x="56" y="3739"/>
                    </a:cubicBezTo>
                    <a:lnTo>
                      <a:pt x="1345" y="3739"/>
                    </a:lnTo>
                    <a:cubicBezTo>
                      <a:pt x="1373" y="3739"/>
                      <a:pt x="1401" y="3721"/>
                      <a:pt x="1401" y="3684"/>
                    </a:cubicBezTo>
                    <a:lnTo>
                      <a:pt x="1401" y="57"/>
                    </a:lnTo>
                    <a:cubicBezTo>
                      <a:pt x="1401" y="29"/>
                      <a:pt x="1373" y="1"/>
                      <a:pt x="13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31"/>
              <p:cNvSpPr/>
              <p:nvPr/>
            </p:nvSpPr>
            <p:spPr>
              <a:xfrm>
                <a:off x="7833943" y="3502599"/>
                <a:ext cx="103459" cy="163352"/>
              </a:xfrm>
              <a:custGeom>
                <a:rect b="b" l="l" r="r" t="t"/>
                <a:pathLst>
                  <a:path extrusionOk="0" h="2051" w="1299">
                    <a:moveTo>
                      <a:pt x="0" y="1"/>
                    </a:moveTo>
                    <a:lnTo>
                      <a:pt x="0" y="2051"/>
                    </a:lnTo>
                    <a:lnTo>
                      <a:pt x="1299" y="2051"/>
                    </a:lnTo>
                    <a:lnTo>
                      <a:pt x="129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31"/>
              <p:cNvSpPr/>
              <p:nvPr/>
            </p:nvSpPr>
            <p:spPr>
              <a:xfrm>
                <a:off x="7829483" y="3498935"/>
                <a:ext cx="111662" cy="171476"/>
              </a:xfrm>
              <a:custGeom>
                <a:rect b="b" l="l" r="r" t="t"/>
                <a:pathLst>
                  <a:path extrusionOk="0" h="2153" w="1402">
                    <a:moveTo>
                      <a:pt x="1299" y="102"/>
                    </a:moveTo>
                    <a:lnTo>
                      <a:pt x="1299" y="2050"/>
                    </a:lnTo>
                    <a:lnTo>
                      <a:pt x="112" y="2050"/>
                    </a:lnTo>
                    <a:lnTo>
                      <a:pt x="112" y="102"/>
                    </a:lnTo>
                    <a:close/>
                    <a:moveTo>
                      <a:pt x="56" y="0"/>
                    </a:moveTo>
                    <a:cubicBezTo>
                      <a:pt x="28" y="0"/>
                      <a:pt x="1" y="19"/>
                      <a:pt x="1" y="47"/>
                    </a:cubicBezTo>
                    <a:lnTo>
                      <a:pt x="1" y="2097"/>
                    </a:lnTo>
                    <a:cubicBezTo>
                      <a:pt x="1" y="2134"/>
                      <a:pt x="28" y="2152"/>
                      <a:pt x="56" y="2152"/>
                    </a:cubicBezTo>
                    <a:lnTo>
                      <a:pt x="1355" y="2152"/>
                    </a:lnTo>
                    <a:cubicBezTo>
                      <a:pt x="1383" y="2152"/>
                      <a:pt x="1401" y="2134"/>
                      <a:pt x="1401" y="2097"/>
                    </a:cubicBezTo>
                    <a:lnTo>
                      <a:pt x="1401" y="47"/>
                    </a:lnTo>
                    <a:cubicBezTo>
                      <a:pt x="1401" y="19"/>
                      <a:pt x="1383" y="0"/>
                      <a:pt x="1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31"/>
              <p:cNvSpPr/>
              <p:nvPr/>
            </p:nvSpPr>
            <p:spPr>
              <a:xfrm>
                <a:off x="7531773" y="3210065"/>
                <a:ext cx="102742" cy="445534"/>
              </a:xfrm>
              <a:custGeom>
                <a:rect b="b" l="l" r="r" t="t"/>
                <a:pathLst>
                  <a:path extrusionOk="0" h="5594" w="1290">
                    <a:moveTo>
                      <a:pt x="0" y="0"/>
                    </a:moveTo>
                    <a:lnTo>
                      <a:pt x="0" y="5594"/>
                    </a:lnTo>
                    <a:lnTo>
                      <a:pt x="1290" y="5594"/>
                    </a:lnTo>
                    <a:lnTo>
                      <a:pt x="12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31"/>
              <p:cNvSpPr/>
              <p:nvPr/>
            </p:nvSpPr>
            <p:spPr>
              <a:xfrm>
                <a:off x="7527313" y="3205605"/>
                <a:ext cx="111662" cy="454454"/>
              </a:xfrm>
              <a:custGeom>
                <a:rect b="b" l="l" r="r" t="t"/>
                <a:pathLst>
                  <a:path extrusionOk="0" h="5706" w="1402">
                    <a:moveTo>
                      <a:pt x="1299" y="103"/>
                    </a:moveTo>
                    <a:lnTo>
                      <a:pt x="1299" y="5604"/>
                    </a:lnTo>
                    <a:lnTo>
                      <a:pt x="102" y="5604"/>
                    </a:lnTo>
                    <a:lnTo>
                      <a:pt x="102" y="103"/>
                    </a:lnTo>
                    <a:close/>
                    <a:moveTo>
                      <a:pt x="0" y="0"/>
                    </a:moveTo>
                    <a:lnTo>
                      <a:pt x="0" y="5706"/>
                    </a:lnTo>
                    <a:lnTo>
                      <a:pt x="1401" y="5706"/>
                    </a:lnTo>
                    <a:lnTo>
                      <a:pt x="14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31"/>
              <p:cNvSpPr/>
              <p:nvPr/>
            </p:nvSpPr>
            <p:spPr>
              <a:xfrm>
                <a:off x="7678796" y="3377000"/>
                <a:ext cx="102742" cy="278598"/>
              </a:xfrm>
              <a:custGeom>
                <a:rect b="b" l="l" r="r" t="t"/>
                <a:pathLst>
                  <a:path extrusionOk="0" h="3498" w="1290">
                    <a:moveTo>
                      <a:pt x="0" y="1"/>
                    </a:moveTo>
                    <a:lnTo>
                      <a:pt x="0" y="3498"/>
                    </a:lnTo>
                    <a:lnTo>
                      <a:pt x="1290" y="3498"/>
                    </a:lnTo>
                    <a:lnTo>
                      <a:pt x="129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31"/>
              <p:cNvSpPr/>
              <p:nvPr/>
            </p:nvSpPr>
            <p:spPr>
              <a:xfrm>
                <a:off x="7674336" y="3372540"/>
                <a:ext cx="111662" cy="287518"/>
              </a:xfrm>
              <a:custGeom>
                <a:rect b="b" l="l" r="r" t="t"/>
                <a:pathLst>
                  <a:path extrusionOk="0" h="3610" w="1402">
                    <a:moveTo>
                      <a:pt x="1299" y="103"/>
                    </a:moveTo>
                    <a:lnTo>
                      <a:pt x="1299" y="3508"/>
                    </a:lnTo>
                    <a:lnTo>
                      <a:pt x="112" y="3508"/>
                    </a:lnTo>
                    <a:lnTo>
                      <a:pt x="112" y="103"/>
                    </a:lnTo>
                    <a:close/>
                    <a:moveTo>
                      <a:pt x="0" y="1"/>
                    </a:moveTo>
                    <a:lnTo>
                      <a:pt x="0" y="3610"/>
                    </a:lnTo>
                    <a:lnTo>
                      <a:pt x="1401" y="3610"/>
                    </a:lnTo>
                    <a:lnTo>
                      <a:pt x="14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31"/>
              <p:cNvSpPr/>
              <p:nvPr/>
            </p:nvSpPr>
            <p:spPr>
              <a:xfrm>
                <a:off x="7824306" y="3502599"/>
                <a:ext cx="103538" cy="152998"/>
              </a:xfrm>
              <a:custGeom>
                <a:rect b="b" l="l" r="r" t="t"/>
                <a:pathLst>
                  <a:path extrusionOk="0" h="1921" w="1300">
                    <a:moveTo>
                      <a:pt x="1" y="1"/>
                    </a:moveTo>
                    <a:lnTo>
                      <a:pt x="1" y="1921"/>
                    </a:lnTo>
                    <a:lnTo>
                      <a:pt x="1299" y="1921"/>
                    </a:lnTo>
                    <a:lnTo>
                      <a:pt x="12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31"/>
              <p:cNvSpPr/>
              <p:nvPr/>
            </p:nvSpPr>
            <p:spPr>
              <a:xfrm>
                <a:off x="7820643" y="3498935"/>
                <a:ext cx="111662" cy="161122"/>
              </a:xfrm>
              <a:custGeom>
                <a:rect b="b" l="l" r="r" t="t"/>
                <a:pathLst>
                  <a:path extrusionOk="0" h="2023" w="1402">
                    <a:moveTo>
                      <a:pt x="1290" y="102"/>
                    </a:moveTo>
                    <a:lnTo>
                      <a:pt x="1290" y="1921"/>
                    </a:lnTo>
                    <a:lnTo>
                      <a:pt x="102" y="1921"/>
                    </a:lnTo>
                    <a:lnTo>
                      <a:pt x="102" y="102"/>
                    </a:lnTo>
                    <a:close/>
                    <a:moveTo>
                      <a:pt x="0" y="0"/>
                    </a:moveTo>
                    <a:lnTo>
                      <a:pt x="0" y="2023"/>
                    </a:lnTo>
                    <a:lnTo>
                      <a:pt x="1401" y="2023"/>
                    </a:lnTo>
                    <a:lnTo>
                      <a:pt x="14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31"/>
              <p:cNvSpPr/>
              <p:nvPr/>
            </p:nvSpPr>
            <p:spPr>
              <a:xfrm>
                <a:off x="7531773" y="3210065"/>
                <a:ext cx="102742" cy="445534"/>
              </a:xfrm>
              <a:custGeom>
                <a:rect b="b" l="l" r="r" t="t"/>
                <a:pathLst>
                  <a:path extrusionOk="0" h="5594" w="1290">
                    <a:moveTo>
                      <a:pt x="0" y="0"/>
                    </a:moveTo>
                    <a:lnTo>
                      <a:pt x="0" y="5594"/>
                    </a:lnTo>
                    <a:lnTo>
                      <a:pt x="1290" y="5594"/>
                    </a:lnTo>
                    <a:lnTo>
                      <a:pt x="129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31"/>
              <p:cNvSpPr/>
              <p:nvPr/>
            </p:nvSpPr>
            <p:spPr>
              <a:xfrm>
                <a:off x="7527313" y="3205605"/>
                <a:ext cx="111662" cy="454454"/>
              </a:xfrm>
              <a:custGeom>
                <a:rect b="b" l="l" r="r" t="t"/>
                <a:pathLst>
                  <a:path extrusionOk="0" h="5706" w="1402">
                    <a:moveTo>
                      <a:pt x="1299" y="103"/>
                    </a:moveTo>
                    <a:lnTo>
                      <a:pt x="1299" y="5604"/>
                    </a:lnTo>
                    <a:lnTo>
                      <a:pt x="102" y="5604"/>
                    </a:lnTo>
                    <a:lnTo>
                      <a:pt x="102" y="103"/>
                    </a:lnTo>
                    <a:close/>
                    <a:moveTo>
                      <a:pt x="56" y="0"/>
                    </a:moveTo>
                    <a:cubicBezTo>
                      <a:pt x="19" y="0"/>
                      <a:pt x="0" y="28"/>
                      <a:pt x="0" y="56"/>
                    </a:cubicBezTo>
                    <a:lnTo>
                      <a:pt x="0" y="5650"/>
                    </a:lnTo>
                    <a:cubicBezTo>
                      <a:pt x="0" y="5687"/>
                      <a:pt x="19" y="5706"/>
                      <a:pt x="56" y="5706"/>
                    </a:cubicBezTo>
                    <a:lnTo>
                      <a:pt x="1346" y="5706"/>
                    </a:lnTo>
                    <a:cubicBezTo>
                      <a:pt x="1373" y="5706"/>
                      <a:pt x="1401" y="5687"/>
                      <a:pt x="1401" y="5650"/>
                    </a:cubicBezTo>
                    <a:lnTo>
                      <a:pt x="1401" y="56"/>
                    </a:lnTo>
                    <a:cubicBezTo>
                      <a:pt x="1401" y="28"/>
                      <a:pt x="1373" y="0"/>
                      <a:pt x="13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31"/>
              <p:cNvSpPr/>
              <p:nvPr/>
            </p:nvSpPr>
            <p:spPr>
              <a:xfrm>
                <a:off x="7369219" y="3129465"/>
                <a:ext cx="103459" cy="536489"/>
              </a:xfrm>
              <a:custGeom>
                <a:rect b="b" l="l" r="r" t="t"/>
                <a:pathLst>
                  <a:path extrusionOk="0" h="6736" w="1299">
                    <a:moveTo>
                      <a:pt x="0" y="1"/>
                    </a:moveTo>
                    <a:lnTo>
                      <a:pt x="0" y="6736"/>
                    </a:lnTo>
                    <a:lnTo>
                      <a:pt x="1299" y="6736"/>
                    </a:lnTo>
                    <a:lnTo>
                      <a:pt x="129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31"/>
              <p:cNvSpPr/>
              <p:nvPr/>
            </p:nvSpPr>
            <p:spPr>
              <a:xfrm>
                <a:off x="7365475" y="3125802"/>
                <a:ext cx="110229" cy="543896"/>
              </a:xfrm>
              <a:custGeom>
                <a:rect b="b" l="l" r="r" t="t"/>
                <a:pathLst>
                  <a:path extrusionOk="0" h="6829" w="1384">
                    <a:moveTo>
                      <a:pt x="1300" y="84"/>
                    </a:moveTo>
                    <a:lnTo>
                      <a:pt x="1300" y="6745"/>
                    </a:lnTo>
                    <a:lnTo>
                      <a:pt x="84" y="6745"/>
                    </a:lnTo>
                    <a:lnTo>
                      <a:pt x="84" y="84"/>
                    </a:lnTo>
                    <a:close/>
                    <a:moveTo>
                      <a:pt x="38" y="1"/>
                    </a:moveTo>
                    <a:cubicBezTo>
                      <a:pt x="19" y="1"/>
                      <a:pt x="1" y="19"/>
                      <a:pt x="1" y="47"/>
                    </a:cubicBezTo>
                    <a:lnTo>
                      <a:pt x="1" y="6782"/>
                    </a:lnTo>
                    <a:cubicBezTo>
                      <a:pt x="1" y="6810"/>
                      <a:pt x="19" y="6828"/>
                      <a:pt x="38" y="6828"/>
                    </a:cubicBezTo>
                    <a:lnTo>
                      <a:pt x="1346" y="6828"/>
                    </a:lnTo>
                    <a:cubicBezTo>
                      <a:pt x="1364" y="6828"/>
                      <a:pt x="1383" y="6810"/>
                      <a:pt x="1383" y="6782"/>
                    </a:cubicBezTo>
                    <a:lnTo>
                      <a:pt x="1383" y="47"/>
                    </a:lnTo>
                    <a:cubicBezTo>
                      <a:pt x="1383" y="19"/>
                      <a:pt x="1364" y="1"/>
                      <a:pt x="1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31"/>
              <p:cNvSpPr/>
              <p:nvPr/>
            </p:nvSpPr>
            <p:spPr>
              <a:xfrm>
                <a:off x="7359582" y="3130979"/>
                <a:ext cx="103538" cy="524622"/>
              </a:xfrm>
              <a:custGeom>
                <a:rect b="b" l="l" r="r" t="t"/>
                <a:pathLst>
                  <a:path extrusionOk="0" h="6587" w="1300">
                    <a:moveTo>
                      <a:pt x="1" y="1"/>
                    </a:moveTo>
                    <a:lnTo>
                      <a:pt x="1" y="6587"/>
                    </a:lnTo>
                    <a:lnTo>
                      <a:pt x="1299" y="6587"/>
                    </a:lnTo>
                    <a:lnTo>
                      <a:pt x="129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31"/>
              <p:cNvSpPr/>
              <p:nvPr/>
            </p:nvSpPr>
            <p:spPr>
              <a:xfrm>
                <a:off x="7355122" y="3126519"/>
                <a:ext cx="111662" cy="533542"/>
              </a:xfrm>
              <a:custGeom>
                <a:rect b="b" l="l" r="r" t="t"/>
                <a:pathLst>
                  <a:path extrusionOk="0" h="6699" w="1402">
                    <a:moveTo>
                      <a:pt x="1300" y="103"/>
                    </a:moveTo>
                    <a:lnTo>
                      <a:pt x="1300" y="6597"/>
                    </a:lnTo>
                    <a:lnTo>
                      <a:pt x="112" y="6597"/>
                    </a:lnTo>
                    <a:lnTo>
                      <a:pt x="112" y="103"/>
                    </a:lnTo>
                    <a:close/>
                    <a:moveTo>
                      <a:pt x="1" y="1"/>
                    </a:moveTo>
                    <a:lnTo>
                      <a:pt x="1" y="6699"/>
                    </a:lnTo>
                    <a:lnTo>
                      <a:pt x="1402" y="6699"/>
                    </a:lnTo>
                    <a:lnTo>
                      <a:pt x="14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31"/>
              <p:cNvSpPr/>
              <p:nvPr/>
            </p:nvSpPr>
            <p:spPr>
              <a:xfrm>
                <a:off x="7678796" y="3377000"/>
                <a:ext cx="102742" cy="278598"/>
              </a:xfrm>
              <a:custGeom>
                <a:rect b="b" l="l" r="r" t="t"/>
                <a:pathLst>
                  <a:path extrusionOk="0" h="3498" w="1290">
                    <a:moveTo>
                      <a:pt x="0" y="1"/>
                    </a:moveTo>
                    <a:lnTo>
                      <a:pt x="0" y="3498"/>
                    </a:lnTo>
                    <a:lnTo>
                      <a:pt x="1290" y="3498"/>
                    </a:lnTo>
                    <a:lnTo>
                      <a:pt x="12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31"/>
              <p:cNvSpPr/>
              <p:nvPr/>
            </p:nvSpPr>
            <p:spPr>
              <a:xfrm>
                <a:off x="7674336" y="3372540"/>
                <a:ext cx="111662" cy="287518"/>
              </a:xfrm>
              <a:custGeom>
                <a:rect b="b" l="l" r="r" t="t"/>
                <a:pathLst>
                  <a:path extrusionOk="0" h="3610" w="1402">
                    <a:moveTo>
                      <a:pt x="1299" y="103"/>
                    </a:moveTo>
                    <a:lnTo>
                      <a:pt x="1299" y="3508"/>
                    </a:lnTo>
                    <a:lnTo>
                      <a:pt x="112" y="3508"/>
                    </a:lnTo>
                    <a:lnTo>
                      <a:pt x="112" y="103"/>
                    </a:lnTo>
                    <a:close/>
                    <a:moveTo>
                      <a:pt x="0" y="1"/>
                    </a:moveTo>
                    <a:lnTo>
                      <a:pt x="0" y="3610"/>
                    </a:lnTo>
                    <a:lnTo>
                      <a:pt x="1401" y="3610"/>
                    </a:lnTo>
                    <a:lnTo>
                      <a:pt x="14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31"/>
              <p:cNvSpPr/>
              <p:nvPr/>
            </p:nvSpPr>
            <p:spPr>
              <a:xfrm>
                <a:off x="7824306" y="3502599"/>
                <a:ext cx="103538" cy="152998"/>
              </a:xfrm>
              <a:custGeom>
                <a:rect b="b" l="l" r="r" t="t"/>
                <a:pathLst>
                  <a:path extrusionOk="0" h="1921" w="1300">
                    <a:moveTo>
                      <a:pt x="1" y="1"/>
                    </a:moveTo>
                    <a:lnTo>
                      <a:pt x="1" y="1921"/>
                    </a:lnTo>
                    <a:lnTo>
                      <a:pt x="1299" y="1921"/>
                    </a:lnTo>
                    <a:lnTo>
                      <a:pt x="129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31"/>
              <p:cNvSpPr/>
              <p:nvPr/>
            </p:nvSpPr>
            <p:spPr>
              <a:xfrm>
                <a:off x="7820643" y="3498935"/>
                <a:ext cx="111662" cy="161122"/>
              </a:xfrm>
              <a:custGeom>
                <a:rect b="b" l="l" r="r" t="t"/>
                <a:pathLst>
                  <a:path extrusionOk="0" h="2023" w="1402">
                    <a:moveTo>
                      <a:pt x="1290" y="102"/>
                    </a:moveTo>
                    <a:lnTo>
                      <a:pt x="1290" y="1921"/>
                    </a:lnTo>
                    <a:lnTo>
                      <a:pt x="102" y="1921"/>
                    </a:lnTo>
                    <a:lnTo>
                      <a:pt x="102" y="102"/>
                    </a:lnTo>
                    <a:close/>
                    <a:moveTo>
                      <a:pt x="0" y="0"/>
                    </a:moveTo>
                    <a:lnTo>
                      <a:pt x="0" y="2023"/>
                    </a:lnTo>
                    <a:lnTo>
                      <a:pt x="1401" y="2023"/>
                    </a:lnTo>
                    <a:lnTo>
                      <a:pt x="14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31"/>
              <p:cNvSpPr/>
              <p:nvPr/>
            </p:nvSpPr>
            <p:spPr>
              <a:xfrm>
                <a:off x="7980967" y="3600163"/>
                <a:ext cx="103538" cy="66583"/>
              </a:xfrm>
              <a:custGeom>
                <a:rect b="b" l="l" r="r" t="t"/>
                <a:pathLst>
                  <a:path extrusionOk="0" h="836" w="1300">
                    <a:moveTo>
                      <a:pt x="0" y="0"/>
                    </a:moveTo>
                    <a:lnTo>
                      <a:pt x="0" y="835"/>
                    </a:lnTo>
                    <a:lnTo>
                      <a:pt x="1299" y="835"/>
                    </a:lnTo>
                    <a:lnTo>
                      <a:pt x="1299" y="0"/>
                    </a:lnTo>
                    <a:close/>
                  </a:path>
                </a:pathLst>
              </a:custGeom>
              <a:solidFill>
                <a:srgbClr val="01004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31"/>
              <p:cNvSpPr/>
              <p:nvPr/>
            </p:nvSpPr>
            <p:spPr>
              <a:xfrm>
                <a:off x="7976507" y="3595703"/>
                <a:ext cx="111662" cy="75424"/>
              </a:xfrm>
              <a:custGeom>
                <a:rect b="b" l="l" r="r" t="t"/>
                <a:pathLst>
                  <a:path extrusionOk="0" h="947" w="1402">
                    <a:moveTo>
                      <a:pt x="1299" y="103"/>
                    </a:moveTo>
                    <a:lnTo>
                      <a:pt x="1299" y="845"/>
                    </a:lnTo>
                    <a:lnTo>
                      <a:pt x="112" y="845"/>
                    </a:lnTo>
                    <a:lnTo>
                      <a:pt x="112" y="103"/>
                    </a:lnTo>
                    <a:close/>
                    <a:moveTo>
                      <a:pt x="56" y="1"/>
                    </a:moveTo>
                    <a:cubicBezTo>
                      <a:pt x="28" y="1"/>
                      <a:pt x="1" y="28"/>
                      <a:pt x="1" y="56"/>
                    </a:cubicBezTo>
                    <a:lnTo>
                      <a:pt x="1" y="891"/>
                    </a:lnTo>
                    <a:cubicBezTo>
                      <a:pt x="1" y="919"/>
                      <a:pt x="28" y="947"/>
                      <a:pt x="56" y="947"/>
                    </a:cubicBezTo>
                    <a:lnTo>
                      <a:pt x="1346" y="947"/>
                    </a:lnTo>
                    <a:cubicBezTo>
                      <a:pt x="1374" y="947"/>
                      <a:pt x="1401" y="919"/>
                      <a:pt x="1401" y="891"/>
                    </a:cubicBezTo>
                    <a:lnTo>
                      <a:pt x="1401" y="56"/>
                    </a:lnTo>
                    <a:cubicBezTo>
                      <a:pt x="1401" y="28"/>
                      <a:pt x="1374" y="1"/>
                      <a:pt x="1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31"/>
              <p:cNvSpPr/>
              <p:nvPr/>
            </p:nvSpPr>
            <p:spPr>
              <a:xfrm>
                <a:off x="7971330" y="3600163"/>
                <a:ext cx="103538" cy="62123"/>
              </a:xfrm>
              <a:custGeom>
                <a:rect b="b" l="l" r="r" t="t"/>
                <a:pathLst>
                  <a:path extrusionOk="0" h="780" w="1300">
                    <a:moveTo>
                      <a:pt x="1" y="0"/>
                    </a:moveTo>
                    <a:lnTo>
                      <a:pt x="1" y="779"/>
                    </a:lnTo>
                    <a:lnTo>
                      <a:pt x="1299" y="779"/>
                    </a:lnTo>
                    <a:lnTo>
                      <a:pt x="1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31"/>
              <p:cNvSpPr/>
              <p:nvPr/>
            </p:nvSpPr>
            <p:spPr>
              <a:xfrm>
                <a:off x="7966949" y="3595703"/>
                <a:ext cx="111583" cy="71043"/>
              </a:xfrm>
              <a:custGeom>
                <a:rect b="b" l="l" r="r" t="t"/>
                <a:pathLst>
                  <a:path extrusionOk="0" h="892" w="1401">
                    <a:moveTo>
                      <a:pt x="1299" y="103"/>
                    </a:moveTo>
                    <a:lnTo>
                      <a:pt x="1299" y="780"/>
                    </a:lnTo>
                    <a:lnTo>
                      <a:pt x="111" y="780"/>
                    </a:lnTo>
                    <a:lnTo>
                      <a:pt x="111" y="103"/>
                    </a:lnTo>
                    <a:close/>
                    <a:moveTo>
                      <a:pt x="0" y="1"/>
                    </a:moveTo>
                    <a:lnTo>
                      <a:pt x="0" y="891"/>
                    </a:lnTo>
                    <a:lnTo>
                      <a:pt x="1401" y="891"/>
                    </a:lnTo>
                    <a:lnTo>
                      <a:pt x="1401" y="1"/>
                    </a:lnTo>
                    <a:close/>
                  </a:path>
                </a:pathLst>
              </a:custGeom>
              <a:solidFill>
                <a:srgbClr val="01004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31"/>
              <p:cNvSpPr/>
              <p:nvPr/>
            </p:nvSpPr>
            <p:spPr>
              <a:xfrm>
                <a:off x="7971330" y="3600163"/>
                <a:ext cx="103538" cy="62123"/>
              </a:xfrm>
              <a:custGeom>
                <a:rect b="b" l="l" r="r" t="t"/>
                <a:pathLst>
                  <a:path extrusionOk="0" h="780" w="1300">
                    <a:moveTo>
                      <a:pt x="1" y="0"/>
                    </a:moveTo>
                    <a:lnTo>
                      <a:pt x="1" y="779"/>
                    </a:lnTo>
                    <a:lnTo>
                      <a:pt x="1299" y="779"/>
                    </a:lnTo>
                    <a:lnTo>
                      <a:pt x="129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31"/>
              <p:cNvSpPr/>
              <p:nvPr/>
            </p:nvSpPr>
            <p:spPr>
              <a:xfrm>
                <a:off x="7966949" y="3595703"/>
                <a:ext cx="111583" cy="71043"/>
              </a:xfrm>
              <a:custGeom>
                <a:rect b="b" l="l" r="r" t="t"/>
                <a:pathLst>
                  <a:path extrusionOk="0" h="892" w="1401">
                    <a:moveTo>
                      <a:pt x="1299" y="103"/>
                    </a:moveTo>
                    <a:lnTo>
                      <a:pt x="1299" y="780"/>
                    </a:lnTo>
                    <a:lnTo>
                      <a:pt x="111" y="780"/>
                    </a:lnTo>
                    <a:lnTo>
                      <a:pt x="111" y="103"/>
                    </a:lnTo>
                    <a:close/>
                    <a:moveTo>
                      <a:pt x="56" y="1"/>
                    </a:moveTo>
                    <a:cubicBezTo>
                      <a:pt x="28" y="1"/>
                      <a:pt x="0" y="28"/>
                      <a:pt x="0" y="56"/>
                    </a:cubicBezTo>
                    <a:lnTo>
                      <a:pt x="0" y="835"/>
                    </a:lnTo>
                    <a:cubicBezTo>
                      <a:pt x="0" y="863"/>
                      <a:pt x="28" y="891"/>
                      <a:pt x="56" y="891"/>
                    </a:cubicBezTo>
                    <a:lnTo>
                      <a:pt x="1354" y="891"/>
                    </a:lnTo>
                    <a:cubicBezTo>
                      <a:pt x="1382" y="891"/>
                      <a:pt x="1401" y="863"/>
                      <a:pt x="1401" y="835"/>
                    </a:cubicBezTo>
                    <a:lnTo>
                      <a:pt x="1401" y="56"/>
                    </a:lnTo>
                    <a:cubicBezTo>
                      <a:pt x="1401" y="28"/>
                      <a:pt x="1382" y="1"/>
                      <a:pt x="1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31"/>
              <p:cNvSpPr/>
              <p:nvPr/>
            </p:nvSpPr>
            <p:spPr>
              <a:xfrm>
                <a:off x="7003284" y="3902326"/>
                <a:ext cx="295642" cy="127193"/>
              </a:xfrm>
              <a:custGeom>
                <a:rect b="b" l="l" r="r" t="t"/>
                <a:pathLst>
                  <a:path extrusionOk="0" h="1597" w="3712">
                    <a:moveTo>
                      <a:pt x="3712" y="1596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E16F1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31"/>
              <p:cNvSpPr/>
              <p:nvPr/>
            </p:nvSpPr>
            <p:spPr>
              <a:xfrm>
                <a:off x="6998107" y="3897627"/>
                <a:ext cx="305996" cy="136273"/>
              </a:xfrm>
              <a:custGeom>
                <a:rect b="b" l="l" r="r" t="t"/>
                <a:pathLst>
                  <a:path extrusionOk="0" h="1711" w="3842">
                    <a:moveTo>
                      <a:pt x="62" y="0"/>
                    </a:moveTo>
                    <a:cubicBezTo>
                      <a:pt x="40" y="0"/>
                      <a:pt x="17" y="11"/>
                      <a:pt x="10" y="32"/>
                    </a:cubicBezTo>
                    <a:cubicBezTo>
                      <a:pt x="1" y="60"/>
                      <a:pt x="10" y="97"/>
                      <a:pt x="38" y="106"/>
                    </a:cubicBezTo>
                    <a:lnTo>
                      <a:pt x="3749" y="1702"/>
                    </a:lnTo>
                    <a:cubicBezTo>
                      <a:pt x="3758" y="1711"/>
                      <a:pt x="3767" y="1711"/>
                      <a:pt x="3777" y="1711"/>
                    </a:cubicBezTo>
                    <a:cubicBezTo>
                      <a:pt x="3795" y="1711"/>
                      <a:pt x="3814" y="1702"/>
                      <a:pt x="3823" y="1674"/>
                    </a:cubicBezTo>
                    <a:cubicBezTo>
                      <a:pt x="3842" y="1646"/>
                      <a:pt x="3823" y="1609"/>
                      <a:pt x="3795" y="1600"/>
                    </a:cubicBezTo>
                    <a:lnTo>
                      <a:pt x="84" y="4"/>
                    </a:lnTo>
                    <a:cubicBezTo>
                      <a:pt x="78" y="2"/>
                      <a:pt x="70" y="0"/>
                      <a:pt x="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31"/>
              <p:cNvSpPr/>
              <p:nvPr/>
            </p:nvSpPr>
            <p:spPr>
              <a:xfrm>
                <a:off x="6969355" y="3873495"/>
                <a:ext cx="48106" cy="48106"/>
              </a:xfrm>
              <a:custGeom>
                <a:rect b="b" l="l" r="r" t="t"/>
                <a:pathLst>
                  <a:path extrusionOk="0" h="604" w="604">
                    <a:moveTo>
                      <a:pt x="445" y="1"/>
                    </a:moveTo>
                    <a:lnTo>
                      <a:pt x="0" y="168"/>
                    </a:lnTo>
                    <a:lnTo>
                      <a:pt x="158" y="604"/>
                    </a:lnTo>
                    <a:lnTo>
                      <a:pt x="603" y="446"/>
                    </a:lnTo>
                    <a:lnTo>
                      <a:pt x="44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31"/>
              <p:cNvSpPr/>
              <p:nvPr/>
            </p:nvSpPr>
            <p:spPr>
              <a:xfrm>
                <a:off x="6964178" y="3868477"/>
                <a:ext cx="58459" cy="57583"/>
              </a:xfrm>
              <a:custGeom>
                <a:rect b="b" l="l" r="r" t="t"/>
                <a:pathLst>
                  <a:path extrusionOk="0" h="723" w="734">
                    <a:moveTo>
                      <a:pt x="473" y="129"/>
                    </a:moveTo>
                    <a:lnTo>
                      <a:pt x="594" y="472"/>
                    </a:lnTo>
                    <a:lnTo>
                      <a:pt x="260" y="593"/>
                    </a:lnTo>
                    <a:lnTo>
                      <a:pt x="139" y="259"/>
                    </a:lnTo>
                    <a:lnTo>
                      <a:pt x="473" y="129"/>
                    </a:lnTo>
                    <a:close/>
                    <a:moveTo>
                      <a:pt x="517" y="1"/>
                    </a:moveTo>
                    <a:cubicBezTo>
                      <a:pt x="508" y="1"/>
                      <a:pt x="500" y="3"/>
                      <a:pt x="492" y="8"/>
                    </a:cubicBezTo>
                    <a:lnTo>
                      <a:pt x="47" y="166"/>
                    </a:lnTo>
                    <a:cubicBezTo>
                      <a:pt x="28" y="175"/>
                      <a:pt x="19" y="184"/>
                      <a:pt x="10" y="194"/>
                    </a:cubicBezTo>
                    <a:cubicBezTo>
                      <a:pt x="10" y="212"/>
                      <a:pt x="0" y="222"/>
                      <a:pt x="10" y="240"/>
                    </a:cubicBezTo>
                    <a:lnTo>
                      <a:pt x="167" y="685"/>
                    </a:lnTo>
                    <a:cubicBezTo>
                      <a:pt x="177" y="704"/>
                      <a:pt x="204" y="722"/>
                      <a:pt x="223" y="722"/>
                    </a:cubicBezTo>
                    <a:lnTo>
                      <a:pt x="241" y="722"/>
                    </a:lnTo>
                    <a:lnTo>
                      <a:pt x="687" y="555"/>
                    </a:lnTo>
                    <a:cubicBezTo>
                      <a:pt x="724" y="546"/>
                      <a:pt x="733" y="509"/>
                      <a:pt x="724" y="481"/>
                    </a:cubicBezTo>
                    <a:lnTo>
                      <a:pt x="566" y="36"/>
                    </a:lnTo>
                    <a:cubicBezTo>
                      <a:pt x="559" y="16"/>
                      <a:pt x="538" y="1"/>
                      <a:pt x="5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31"/>
              <p:cNvSpPr/>
              <p:nvPr/>
            </p:nvSpPr>
            <p:spPr>
              <a:xfrm>
                <a:off x="7282596" y="3887114"/>
                <a:ext cx="591125" cy="551940"/>
              </a:xfrm>
              <a:custGeom>
                <a:rect b="b" l="l" r="r" t="t"/>
                <a:pathLst>
                  <a:path extrusionOk="0" h="6930" w="7422">
                    <a:moveTo>
                      <a:pt x="3722" y="1"/>
                    </a:moveTo>
                    <a:cubicBezTo>
                      <a:pt x="3544" y="1"/>
                      <a:pt x="3364" y="15"/>
                      <a:pt x="3182" y="43"/>
                    </a:cubicBezTo>
                    <a:cubicBezTo>
                      <a:pt x="1299" y="331"/>
                      <a:pt x="1" y="2093"/>
                      <a:pt x="288" y="3986"/>
                    </a:cubicBezTo>
                    <a:cubicBezTo>
                      <a:pt x="549" y="5702"/>
                      <a:pt x="2030" y="6929"/>
                      <a:pt x="3714" y="6929"/>
                    </a:cubicBezTo>
                    <a:cubicBezTo>
                      <a:pt x="3888" y="6929"/>
                      <a:pt x="4063" y="6916"/>
                      <a:pt x="4240" y="6889"/>
                    </a:cubicBezTo>
                    <a:cubicBezTo>
                      <a:pt x="6123" y="6593"/>
                      <a:pt x="7422" y="4830"/>
                      <a:pt x="7134" y="2938"/>
                    </a:cubicBezTo>
                    <a:cubicBezTo>
                      <a:pt x="6874" y="1227"/>
                      <a:pt x="5401" y="1"/>
                      <a:pt x="37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31"/>
              <p:cNvSpPr/>
              <p:nvPr/>
            </p:nvSpPr>
            <p:spPr>
              <a:xfrm>
                <a:off x="7277420" y="3882176"/>
                <a:ext cx="589692" cy="561099"/>
              </a:xfrm>
              <a:custGeom>
                <a:rect b="b" l="l" r="r" t="t"/>
                <a:pathLst>
                  <a:path extrusionOk="0" h="7045" w="7404">
                    <a:moveTo>
                      <a:pt x="3776" y="114"/>
                    </a:moveTo>
                    <a:cubicBezTo>
                      <a:pt x="5427" y="114"/>
                      <a:pt x="6884" y="1330"/>
                      <a:pt x="7144" y="3009"/>
                    </a:cubicBezTo>
                    <a:cubicBezTo>
                      <a:pt x="7283" y="3909"/>
                      <a:pt x="7060" y="4808"/>
                      <a:pt x="6522" y="5541"/>
                    </a:cubicBezTo>
                    <a:cubicBezTo>
                      <a:pt x="5984" y="6274"/>
                      <a:pt x="5196" y="6757"/>
                      <a:pt x="4296" y="6886"/>
                    </a:cubicBezTo>
                    <a:cubicBezTo>
                      <a:pt x="4119" y="6914"/>
                      <a:pt x="3952" y="6933"/>
                      <a:pt x="3776" y="6933"/>
                    </a:cubicBezTo>
                    <a:cubicBezTo>
                      <a:pt x="2125" y="6933"/>
                      <a:pt x="669" y="5718"/>
                      <a:pt x="409" y="4038"/>
                    </a:cubicBezTo>
                    <a:cubicBezTo>
                      <a:pt x="130" y="2183"/>
                      <a:pt x="1401" y="439"/>
                      <a:pt x="3266" y="161"/>
                    </a:cubicBezTo>
                    <a:cubicBezTo>
                      <a:pt x="3433" y="133"/>
                      <a:pt x="3609" y="114"/>
                      <a:pt x="3776" y="114"/>
                    </a:cubicBezTo>
                    <a:close/>
                    <a:moveTo>
                      <a:pt x="3765" y="1"/>
                    </a:moveTo>
                    <a:cubicBezTo>
                      <a:pt x="3591" y="1"/>
                      <a:pt x="3415" y="14"/>
                      <a:pt x="3238" y="40"/>
                    </a:cubicBezTo>
                    <a:cubicBezTo>
                      <a:pt x="1327" y="337"/>
                      <a:pt x="1" y="2137"/>
                      <a:pt x="297" y="4057"/>
                    </a:cubicBezTo>
                    <a:cubicBezTo>
                      <a:pt x="566" y="5801"/>
                      <a:pt x="2069" y="7044"/>
                      <a:pt x="3776" y="7044"/>
                    </a:cubicBezTo>
                    <a:cubicBezTo>
                      <a:pt x="3952" y="7044"/>
                      <a:pt x="4129" y="7035"/>
                      <a:pt x="4314" y="7007"/>
                    </a:cubicBezTo>
                    <a:cubicBezTo>
                      <a:pt x="5242" y="6868"/>
                      <a:pt x="6058" y="6367"/>
                      <a:pt x="6615" y="5606"/>
                    </a:cubicBezTo>
                    <a:cubicBezTo>
                      <a:pt x="7171" y="4855"/>
                      <a:pt x="7403" y="3918"/>
                      <a:pt x="7255" y="2990"/>
                    </a:cubicBezTo>
                    <a:cubicBezTo>
                      <a:pt x="6985" y="1247"/>
                      <a:pt x="5478" y="1"/>
                      <a:pt x="37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31"/>
              <p:cNvSpPr/>
              <p:nvPr/>
            </p:nvSpPr>
            <p:spPr>
              <a:xfrm>
                <a:off x="7236801" y="3869592"/>
                <a:ext cx="627364" cy="551781"/>
              </a:xfrm>
              <a:custGeom>
                <a:rect b="b" l="l" r="r" t="t"/>
                <a:pathLst>
                  <a:path extrusionOk="0" h="6928" w="7877">
                    <a:moveTo>
                      <a:pt x="3939" y="1"/>
                    </a:moveTo>
                    <a:cubicBezTo>
                      <a:pt x="2845" y="1"/>
                      <a:pt x="1768" y="518"/>
                      <a:pt x="1095" y="1488"/>
                    </a:cubicBezTo>
                    <a:cubicBezTo>
                      <a:pt x="0" y="3055"/>
                      <a:pt x="390" y="5208"/>
                      <a:pt x="1958" y="6302"/>
                    </a:cubicBezTo>
                    <a:cubicBezTo>
                      <a:pt x="2562" y="6724"/>
                      <a:pt x="3255" y="6927"/>
                      <a:pt x="3941" y="6927"/>
                    </a:cubicBezTo>
                    <a:cubicBezTo>
                      <a:pt x="5034" y="6927"/>
                      <a:pt x="6109" y="6412"/>
                      <a:pt x="6782" y="5449"/>
                    </a:cubicBezTo>
                    <a:cubicBezTo>
                      <a:pt x="7876" y="3881"/>
                      <a:pt x="7487" y="1720"/>
                      <a:pt x="5919" y="625"/>
                    </a:cubicBezTo>
                    <a:cubicBezTo>
                      <a:pt x="5315" y="203"/>
                      <a:pt x="4624" y="1"/>
                      <a:pt x="39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31"/>
              <p:cNvSpPr/>
              <p:nvPr/>
            </p:nvSpPr>
            <p:spPr>
              <a:xfrm>
                <a:off x="7250102" y="3865769"/>
                <a:ext cx="588895" cy="561258"/>
              </a:xfrm>
              <a:custGeom>
                <a:rect b="b" l="l" r="r" t="t"/>
                <a:pathLst>
                  <a:path extrusionOk="0" h="7047" w="7394">
                    <a:moveTo>
                      <a:pt x="3778" y="113"/>
                    </a:moveTo>
                    <a:cubicBezTo>
                      <a:pt x="5427" y="113"/>
                      <a:pt x="6874" y="1322"/>
                      <a:pt x="7134" y="3001"/>
                    </a:cubicBezTo>
                    <a:cubicBezTo>
                      <a:pt x="7273" y="3901"/>
                      <a:pt x="7051" y="4801"/>
                      <a:pt x="6513" y="5534"/>
                    </a:cubicBezTo>
                    <a:cubicBezTo>
                      <a:pt x="5975" y="6267"/>
                      <a:pt x="5186" y="6749"/>
                      <a:pt x="4286" y="6888"/>
                    </a:cubicBezTo>
                    <a:cubicBezTo>
                      <a:pt x="4111" y="6916"/>
                      <a:pt x="3936" y="6929"/>
                      <a:pt x="3764" y="6929"/>
                    </a:cubicBezTo>
                    <a:cubicBezTo>
                      <a:pt x="2114" y="6929"/>
                      <a:pt x="661" y="5720"/>
                      <a:pt x="409" y="4040"/>
                    </a:cubicBezTo>
                    <a:cubicBezTo>
                      <a:pt x="121" y="2185"/>
                      <a:pt x="1401" y="441"/>
                      <a:pt x="3256" y="153"/>
                    </a:cubicBezTo>
                    <a:cubicBezTo>
                      <a:pt x="3432" y="126"/>
                      <a:pt x="3606" y="113"/>
                      <a:pt x="3778" y="113"/>
                    </a:cubicBezTo>
                    <a:close/>
                    <a:moveTo>
                      <a:pt x="3777" y="1"/>
                    </a:moveTo>
                    <a:cubicBezTo>
                      <a:pt x="3599" y="1"/>
                      <a:pt x="3419" y="14"/>
                      <a:pt x="3238" y="42"/>
                    </a:cubicBezTo>
                    <a:cubicBezTo>
                      <a:pt x="1318" y="339"/>
                      <a:pt x="0" y="2139"/>
                      <a:pt x="288" y="4059"/>
                    </a:cubicBezTo>
                    <a:cubicBezTo>
                      <a:pt x="557" y="5794"/>
                      <a:pt x="2060" y="7046"/>
                      <a:pt x="3767" y="7046"/>
                    </a:cubicBezTo>
                    <a:cubicBezTo>
                      <a:pt x="3943" y="7046"/>
                      <a:pt x="4128" y="7027"/>
                      <a:pt x="4305" y="7000"/>
                    </a:cubicBezTo>
                    <a:cubicBezTo>
                      <a:pt x="5232" y="6861"/>
                      <a:pt x="6049" y="6360"/>
                      <a:pt x="6605" y="5608"/>
                    </a:cubicBezTo>
                    <a:cubicBezTo>
                      <a:pt x="7171" y="4847"/>
                      <a:pt x="7394" y="3920"/>
                      <a:pt x="7255" y="2983"/>
                    </a:cubicBezTo>
                    <a:cubicBezTo>
                      <a:pt x="6986" y="1252"/>
                      <a:pt x="5484" y="1"/>
                      <a:pt x="37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31"/>
              <p:cNvSpPr/>
              <p:nvPr/>
            </p:nvSpPr>
            <p:spPr>
              <a:xfrm>
                <a:off x="7643863" y="3925423"/>
                <a:ext cx="134600" cy="135078"/>
              </a:xfrm>
              <a:custGeom>
                <a:rect b="b" l="l" r="r" t="t"/>
                <a:pathLst>
                  <a:path extrusionOk="0" h="1696" w="1690">
                    <a:moveTo>
                      <a:pt x="105" y="0"/>
                    </a:moveTo>
                    <a:cubicBezTo>
                      <a:pt x="71" y="0"/>
                      <a:pt x="42" y="19"/>
                      <a:pt x="29" y="54"/>
                    </a:cubicBezTo>
                    <a:cubicBezTo>
                      <a:pt x="1" y="100"/>
                      <a:pt x="19" y="147"/>
                      <a:pt x="66" y="165"/>
                    </a:cubicBezTo>
                    <a:cubicBezTo>
                      <a:pt x="715" y="471"/>
                      <a:pt x="1225" y="991"/>
                      <a:pt x="1513" y="1649"/>
                    </a:cubicBezTo>
                    <a:cubicBezTo>
                      <a:pt x="1531" y="1677"/>
                      <a:pt x="1559" y="1696"/>
                      <a:pt x="1596" y="1696"/>
                    </a:cubicBezTo>
                    <a:cubicBezTo>
                      <a:pt x="1606" y="1696"/>
                      <a:pt x="1615" y="1696"/>
                      <a:pt x="1624" y="1687"/>
                    </a:cubicBezTo>
                    <a:cubicBezTo>
                      <a:pt x="1671" y="1668"/>
                      <a:pt x="1689" y="1622"/>
                      <a:pt x="1671" y="1575"/>
                    </a:cubicBezTo>
                    <a:cubicBezTo>
                      <a:pt x="1365" y="879"/>
                      <a:pt x="826" y="332"/>
                      <a:pt x="140" y="7"/>
                    </a:cubicBezTo>
                    <a:cubicBezTo>
                      <a:pt x="128" y="3"/>
                      <a:pt x="116" y="0"/>
                      <a:pt x="1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31"/>
              <p:cNvSpPr/>
              <p:nvPr/>
            </p:nvSpPr>
            <p:spPr>
              <a:xfrm>
                <a:off x="7895061" y="4209673"/>
                <a:ext cx="304483" cy="38548"/>
              </a:xfrm>
              <a:custGeom>
                <a:rect b="b" l="l" r="r" t="t"/>
                <a:pathLst>
                  <a:path extrusionOk="0" h="484" w="3823">
                    <a:moveTo>
                      <a:pt x="1" y="1"/>
                    </a:moveTo>
                    <a:lnTo>
                      <a:pt x="1" y="483"/>
                    </a:lnTo>
                    <a:lnTo>
                      <a:pt x="3823" y="483"/>
                    </a:lnTo>
                    <a:lnTo>
                      <a:pt x="382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31"/>
              <p:cNvSpPr/>
              <p:nvPr/>
            </p:nvSpPr>
            <p:spPr>
              <a:xfrm>
                <a:off x="7890681" y="4205293"/>
                <a:ext cx="314040" cy="48106"/>
              </a:xfrm>
              <a:custGeom>
                <a:rect b="b" l="l" r="r" t="t"/>
                <a:pathLst>
                  <a:path extrusionOk="0" h="604" w="3943">
                    <a:moveTo>
                      <a:pt x="3822" y="111"/>
                    </a:moveTo>
                    <a:lnTo>
                      <a:pt x="3822" y="482"/>
                    </a:lnTo>
                    <a:lnTo>
                      <a:pt x="121" y="482"/>
                    </a:lnTo>
                    <a:lnTo>
                      <a:pt x="121" y="111"/>
                    </a:lnTo>
                    <a:close/>
                    <a:moveTo>
                      <a:pt x="56" y="0"/>
                    </a:moveTo>
                    <a:cubicBezTo>
                      <a:pt x="28" y="0"/>
                      <a:pt x="0" y="19"/>
                      <a:pt x="0" y="56"/>
                    </a:cubicBezTo>
                    <a:lnTo>
                      <a:pt x="0" y="547"/>
                    </a:lnTo>
                    <a:cubicBezTo>
                      <a:pt x="0" y="557"/>
                      <a:pt x="10" y="575"/>
                      <a:pt x="19" y="584"/>
                    </a:cubicBezTo>
                    <a:cubicBezTo>
                      <a:pt x="28" y="594"/>
                      <a:pt x="47" y="603"/>
                      <a:pt x="56" y="603"/>
                    </a:cubicBezTo>
                    <a:lnTo>
                      <a:pt x="3878" y="603"/>
                    </a:lnTo>
                    <a:cubicBezTo>
                      <a:pt x="3915" y="603"/>
                      <a:pt x="3943" y="575"/>
                      <a:pt x="3943" y="547"/>
                    </a:cubicBezTo>
                    <a:lnTo>
                      <a:pt x="3943" y="56"/>
                    </a:lnTo>
                    <a:cubicBezTo>
                      <a:pt x="3943" y="37"/>
                      <a:pt x="3934" y="19"/>
                      <a:pt x="3924" y="9"/>
                    </a:cubicBezTo>
                    <a:cubicBezTo>
                      <a:pt x="3915" y="0"/>
                      <a:pt x="3896" y="0"/>
                      <a:pt x="38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31"/>
              <p:cNvSpPr/>
              <p:nvPr/>
            </p:nvSpPr>
            <p:spPr>
              <a:xfrm>
                <a:off x="7895061" y="4136560"/>
                <a:ext cx="175219" cy="25885"/>
              </a:xfrm>
              <a:custGeom>
                <a:rect b="b" l="l" r="r" t="t"/>
                <a:pathLst>
                  <a:path extrusionOk="0" h="325" w="2200">
                    <a:moveTo>
                      <a:pt x="1" y="0"/>
                    </a:moveTo>
                    <a:lnTo>
                      <a:pt x="1" y="325"/>
                    </a:lnTo>
                    <a:lnTo>
                      <a:pt x="2199" y="325"/>
                    </a:lnTo>
                    <a:lnTo>
                      <a:pt x="219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31"/>
              <p:cNvSpPr/>
              <p:nvPr/>
            </p:nvSpPr>
            <p:spPr>
              <a:xfrm>
                <a:off x="7890681" y="4132100"/>
                <a:ext cx="184060" cy="34805"/>
              </a:xfrm>
              <a:custGeom>
                <a:rect b="b" l="l" r="r" t="t"/>
                <a:pathLst>
                  <a:path extrusionOk="0" h="437" w="2311">
                    <a:moveTo>
                      <a:pt x="2199" y="121"/>
                    </a:moveTo>
                    <a:lnTo>
                      <a:pt x="2199" y="316"/>
                    </a:lnTo>
                    <a:lnTo>
                      <a:pt x="121" y="316"/>
                    </a:lnTo>
                    <a:lnTo>
                      <a:pt x="121" y="121"/>
                    </a:lnTo>
                    <a:close/>
                    <a:moveTo>
                      <a:pt x="56" y="1"/>
                    </a:moveTo>
                    <a:cubicBezTo>
                      <a:pt x="47" y="1"/>
                      <a:pt x="28" y="10"/>
                      <a:pt x="19" y="19"/>
                    </a:cubicBezTo>
                    <a:cubicBezTo>
                      <a:pt x="10" y="28"/>
                      <a:pt x="0" y="47"/>
                      <a:pt x="0" y="56"/>
                    </a:cubicBezTo>
                    <a:lnTo>
                      <a:pt x="0" y="381"/>
                    </a:lnTo>
                    <a:cubicBezTo>
                      <a:pt x="0" y="409"/>
                      <a:pt x="28" y="437"/>
                      <a:pt x="56" y="437"/>
                    </a:cubicBezTo>
                    <a:lnTo>
                      <a:pt x="2254" y="437"/>
                    </a:lnTo>
                    <a:cubicBezTo>
                      <a:pt x="2273" y="437"/>
                      <a:pt x="2282" y="427"/>
                      <a:pt x="2292" y="418"/>
                    </a:cubicBezTo>
                    <a:cubicBezTo>
                      <a:pt x="2310" y="409"/>
                      <a:pt x="2310" y="390"/>
                      <a:pt x="2310" y="381"/>
                    </a:cubicBezTo>
                    <a:lnTo>
                      <a:pt x="2310" y="56"/>
                    </a:lnTo>
                    <a:cubicBezTo>
                      <a:pt x="2310" y="28"/>
                      <a:pt x="2282" y="1"/>
                      <a:pt x="22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31"/>
              <p:cNvSpPr/>
              <p:nvPr/>
            </p:nvSpPr>
            <p:spPr>
              <a:xfrm>
                <a:off x="7895061" y="4064163"/>
                <a:ext cx="175219" cy="25168"/>
              </a:xfrm>
              <a:custGeom>
                <a:rect b="b" l="l" r="r" t="t"/>
                <a:pathLst>
                  <a:path extrusionOk="0" h="316" w="2200">
                    <a:moveTo>
                      <a:pt x="1" y="0"/>
                    </a:moveTo>
                    <a:lnTo>
                      <a:pt x="1" y="316"/>
                    </a:lnTo>
                    <a:lnTo>
                      <a:pt x="2199" y="316"/>
                    </a:lnTo>
                    <a:lnTo>
                      <a:pt x="219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31"/>
              <p:cNvSpPr/>
              <p:nvPr/>
            </p:nvSpPr>
            <p:spPr>
              <a:xfrm>
                <a:off x="7890681" y="4059703"/>
                <a:ext cx="184060" cy="34805"/>
              </a:xfrm>
              <a:custGeom>
                <a:rect b="b" l="l" r="r" t="t"/>
                <a:pathLst>
                  <a:path extrusionOk="0" h="437" w="2311">
                    <a:moveTo>
                      <a:pt x="2199" y="112"/>
                    </a:moveTo>
                    <a:lnTo>
                      <a:pt x="2199" y="316"/>
                    </a:lnTo>
                    <a:lnTo>
                      <a:pt x="121" y="316"/>
                    </a:lnTo>
                    <a:lnTo>
                      <a:pt x="121" y="112"/>
                    </a:lnTo>
                    <a:close/>
                    <a:moveTo>
                      <a:pt x="56" y="1"/>
                    </a:moveTo>
                    <a:cubicBezTo>
                      <a:pt x="47" y="1"/>
                      <a:pt x="28" y="10"/>
                      <a:pt x="19" y="19"/>
                    </a:cubicBezTo>
                    <a:cubicBezTo>
                      <a:pt x="10" y="28"/>
                      <a:pt x="0" y="38"/>
                      <a:pt x="0" y="56"/>
                    </a:cubicBezTo>
                    <a:lnTo>
                      <a:pt x="0" y="372"/>
                    </a:lnTo>
                    <a:cubicBezTo>
                      <a:pt x="0" y="409"/>
                      <a:pt x="28" y="437"/>
                      <a:pt x="56" y="437"/>
                    </a:cubicBezTo>
                    <a:lnTo>
                      <a:pt x="2254" y="437"/>
                    </a:lnTo>
                    <a:cubicBezTo>
                      <a:pt x="2273" y="437"/>
                      <a:pt x="2282" y="427"/>
                      <a:pt x="2292" y="418"/>
                    </a:cubicBezTo>
                    <a:cubicBezTo>
                      <a:pt x="2310" y="409"/>
                      <a:pt x="2310" y="390"/>
                      <a:pt x="2310" y="372"/>
                    </a:cubicBezTo>
                    <a:lnTo>
                      <a:pt x="2310" y="56"/>
                    </a:lnTo>
                    <a:cubicBezTo>
                      <a:pt x="2310" y="28"/>
                      <a:pt x="2282" y="1"/>
                      <a:pt x="22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31"/>
              <p:cNvSpPr/>
              <p:nvPr/>
            </p:nvSpPr>
            <p:spPr>
              <a:xfrm>
                <a:off x="7475415" y="3969546"/>
                <a:ext cx="156025" cy="115326"/>
              </a:xfrm>
              <a:custGeom>
                <a:rect b="b" l="l" r="r" t="t"/>
                <a:pathLst>
                  <a:path extrusionOk="0" h="1448" w="1959">
                    <a:moveTo>
                      <a:pt x="975" y="1"/>
                    </a:moveTo>
                    <a:cubicBezTo>
                      <a:pt x="437" y="1"/>
                      <a:pt x="1" y="437"/>
                      <a:pt x="1" y="975"/>
                    </a:cubicBezTo>
                    <a:lnTo>
                      <a:pt x="1" y="1448"/>
                    </a:lnTo>
                    <a:lnTo>
                      <a:pt x="353" y="1448"/>
                    </a:lnTo>
                    <a:lnTo>
                      <a:pt x="353" y="975"/>
                    </a:lnTo>
                    <a:cubicBezTo>
                      <a:pt x="353" y="632"/>
                      <a:pt x="641" y="353"/>
                      <a:pt x="984" y="353"/>
                    </a:cubicBezTo>
                    <a:cubicBezTo>
                      <a:pt x="1327" y="353"/>
                      <a:pt x="1606" y="632"/>
                      <a:pt x="1606" y="975"/>
                    </a:cubicBezTo>
                    <a:lnTo>
                      <a:pt x="1606" y="1448"/>
                    </a:lnTo>
                    <a:lnTo>
                      <a:pt x="1958" y="1448"/>
                    </a:lnTo>
                    <a:lnTo>
                      <a:pt x="1958" y="975"/>
                    </a:lnTo>
                    <a:cubicBezTo>
                      <a:pt x="1958" y="437"/>
                      <a:pt x="1513" y="1"/>
                      <a:pt x="9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31"/>
              <p:cNvSpPr/>
              <p:nvPr/>
            </p:nvSpPr>
            <p:spPr>
              <a:xfrm>
                <a:off x="7471035" y="3964369"/>
                <a:ext cx="164786" cy="125680"/>
              </a:xfrm>
              <a:custGeom>
                <a:rect b="b" l="l" r="r" t="t"/>
                <a:pathLst>
                  <a:path extrusionOk="0" h="1578" w="2069">
                    <a:moveTo>
                      <a:pt x="1039" y="121"/>
                    </a:moveTo>
                    <a:cubicBezTo>
                      <a:pt x="1540" y="121"/>
                      <a:pt x="1948" y="530"/>
                      <a:pt x="1948" y="1040"/>
                    </a:cubicBezTo>
                    <a:lnTo>
                      <a:pt x="1948" y="1457"/>
                    </a:lnTo>
                    <a:lnTo>
                      <a:pt x="1716" y="1457"/>
                    </a:lnTo>
                    <a:lnTo>
                      <a:pt x="1716" y="1040"/>
                    </a:lnTo>
                    <a:cubicBezTo>
                      <a:pt x="1716" y="660"/>
                      <a:pt x="1410" y="353"/>
                      <a:pt x="1030" y="353"/>
                    </a:cubicBezTo>
                    <a:cubicBezTo>
                      <a:pt x="659" y="353"/>
                      <a:pt x="353" y="660"/>
                      <a:pt x="353" y="1040"/>
                    </a:cubicBezTo>
                    <a:lnTo>
                      <a:pt x="353" y="1457"/>
                    </a:lnTo>
                    <a:lnTo>
                      <a:pt x="121" y="1457"/>
                    </a:lnTo>
                    <a:lnTo>
                      <a:pt x="121" y="1040"/>
                    </a:lnTo>
                    <a:cubicBezTo>
                      <a:pt x="121" y="530"/>
                      <a:pt x="529" y="121"/>
                      <a:pt x="1039" y="121"/>
                    </a:cubicBezTo>
                    <a:close/>
                    <a:moveTo>
                      <a:pt x="1039" y="1"/>
                    </a:moveTo>
                    <a:cubicBezTo>
                      <a:pt x="464" y="1"/>
                      <a:pt x="0" y="465"/>
                      <a:pt x="0" y="1040"/>
                    </a:cubicBezTo>
                    <a:lnTo>
                      <a:pt x="0" y="1513"/>
                    </a:lnTo>
                    <a:cubicBezTo>
                      <a:pt x="0" y="1550"/>
                      <a:pt x="28" y="1578"/>
                      <a:pt x="65" y="1578"/>
                    </a:cubicBezTo>
                    <a:lnTo>
                      <a:pt x="418" y="1578"/>
                    </a:lnTo>
                    <a:cubicBezTo>
                      <a:pt x="445" y="1578"/>
                      <a:pt x="473" y="1550"/>
                      <a:pt x="473" y="1513"/>
                    </a:cubicBezTo>
                    <a:lnTo>
                      <a:pt x="473" y="1040"/>
                    </a:lnTo>
                    <a:cubicBezTo>
                      <a:pt x="473" y="724"/>
                      <a:pt x="724" y="474"/>
                      <a:pt x="1039" y="474"/>
                    </a:cubicBezTo>
                    <a:cubicBezTo>
                      <a:pt x="1345" y="474"/>
                      <a:pt x="1605" y="724"/>
                      <a:pt x="1605" y="1040"/>
                    </a:cubicBezTo>
                    <a:lnTo>
                      <a:pt x="1605" y="1513"/>
                    </a:lnTo>
                    <a:cubicBezTo>
                      <a:pt x="1605" y="1550"/>
                      <a:pt x="1624" y="1578"/>
                      <a:pt x="1661" y="1578"/>
                    </a:cubicBezTo>
                    <a:lnTo>
                      <a:pt x="2013" y="1578"/>
                    </a:lnTo>
                    <a:cubicBezTo>
                      <a:pt x="2041" y="1578"/>
                      <a:pt x="2069" y="1550"/>
                      <a:pt x="2069" y="1513"/>
                    </a:cubicBezTo>
                    <a:lnTo>
                      <a:pt x="2069" y="1040"/>
                    </a:lnTo>
                    <a:cubicBezTo>
                      <a:pt x="2069" y="465"/>
                      <a:pt x="1605" y="1"/>
                      <a:pt x="1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31"/>
              <p:cNvSpPr/>
              <p:nvPr/>
            </p:nvSpPr>
            <p:spPr>
              <a:xfrm>
                <a:off x="7437744" y="4085587"/>
                <a:ext cx="231369" cy="192900"/>
              </a:xfrm>
              <a:custGeom>
                <a:rect b="b" l="l" r="r" t="t"/>
                <a:pathLst>
                  <a:path extrusionOk="0" h="2422" w="2905">
                    <a:moveTo>
                      <a:pt x="84" y="0"/>
                    </a:moveTo>
                    <a:cubicBezTo>
                      <a:pt x="38" y="0"/>
                      <a:pt x="10" y="37"/>
                      <a:pt x="10" y="74"/>
                    </a:cubicBezTo>
                    <a:lnTo>
                      <a:pt x="10" y="2347"/>
                    </a:lnTo>
                    <a:cubicBezTo>
                      <a:pt x="1" y="2384"/>
                      <a:pt x="38" y="2421"/>
                      <a:pt x="84" y="2421"/>
                    </a:cubicBezTo>
                    <a:lnTo>
                      <a:pt x="2821" y="2421"/>
                    </a:lnTo>
                    <a:cubicBezTo>
                      <a:pt x="2867" y="2421"/>
                      <a:pt x="2904" y="2384"/>
                      <a:pt x="2904" y="2347"/>
                    </a:cubicBezTo>
                    <a:lnTo>
                      <a:pt x="2904" y="74"/>
                    </a:lnTo>
                    <a:cubicBezTo>
                      <a:pt x="2904" y="37"/>
                      <a:pt x="2867" y="0"/>
                      <a:pt x="28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31"/>
              <p:cNvSpPr/>
              <p:nvPr/>
            </p:nvSpPr>
            <p:spPr>
              <a:xfrm>
                <a:off x="7433283" y="4080411"/>
                <a:ext cx="240209" cy="202537"/>
              </a:xfrm>
              <a:custGeom>
                <a:rect b="b" l="l" r="r" t="t"/>
                <a:pathLst>
                  <a:path extrusionOk="0" h="2543" w="3016">
                    <a:moveTo>
                      <a:pt x="2877" y="121"/>
                    </a:moveTo>
                    <a:cubicBezTo>
                      <a:pt x="2895" y="121"/>
                      <a:pt x="2905" y="130"/>
                      <a:pt x="2905" y="139"/>
                    </a:cubicBezTo>
                    <a:lnTo>
                      <a:pt x="2905" y="2412"/>
                    </a:lnTo>
                    <a:cubicBezTo>
                      <a:pt x="2905" y="2421"/>
                      <a:pt x="2886" y="2431"/>
                      <a:pt x="2877" y="2431"/>
                    </a:cubicBezTo>
                    <a:lnTo>
                      <a:pt x="140" y="2431"/>
                    </a:lnTo>
                    <a:cubicBezTo>
                      <a:pt x="131" y="2431"/>
                      <a:pt x="122" y="2421"/>
                      <a:pt x="122" y="2412"/>
                    </a:cubicBezTo>
                    <a:lnTo>
                      <a:pt x="122" y="139"/>
                    </a:lnTo>
                    <a:cubicBezTo>
                      <a:pt x="122" y="130"/>
                      <a:pt x="131" y="121"/>
                      <a:pt x="140" y="121"/>
                    </a:cubicBezTo>
                    <a:close/>
                    <a:moveTo>
                      <a:pt x="140" y="0"/>
                    </a:moveTo>
                    <a:cubicBezTo>
                      <a:pt x="66" y="0"/>
                      <a:pt x="1" y="65"/>
                      <a:pt x="1" y="139"/>
                    </a:cubicBezTo>
                    <a:lnTo>
                      <a:pt x="1" y="2412"/>
                    </a:lnTo>
                    <a:cubicBezTo>
                      <a:pt x="1" y="2486"/>
                      <a:pt x="66" y="2542"/>
                      <a:pt x="140" y="2542"/>
                    </a:cubicBezTo>
                    <a:lnTo>
                      <a:pt x="2877" y="2542"/>
                    </a:lnTo>
                    <a:cubicBezTo>
                      <a:pt x="2951" y="2542"/>
                      <a:pt x="3016" y="2486"/>
                      <a:pt x="3016" y="2412"/>
                    </a:cubicBezTo>
                    <a:lnTo>
                      <a:pt x="3016" y="139"/>
                    </a:lnTo>
                    <a:cubicBezTo>
                      <a:pt x="3016" y="65"/>
                      <a:pt x="2951" y="0"/>
                      <a:pt x="28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31"/>
              <p:cNvSpPr/>
              <p:nvPr/>
            </p:nvSpPr>
            <p:spPr>
              <a:xfrm>
                <a:off x="7532361" y="4141737"/>
                <a:ext cx="42132" cy="80601"/>
              </a:xfrm>
              <a:custGeom>
                <a:rect b="b" l="l" r="r" t="t"/>
                <a:pathLst>
                  <a:path extrusionOk="0" h="1012" w="529">
                    <a:moveTo>
                      <a:pt x="269" y="0"/>
                    </a:moveTo>
                    <a:cubicBezTo>
                      <a:pt x="121" y="0"/>
                      <a:pt x="0" y="121"/>
                      <a:pt x="0" y="269"/>
                    </a:cubicBezTo>
                    <a:cubicBezTo>
                      <a:pt x="0" y="371"/>
                      <a:pt x="56" y="464"/>
                      <a:pt x="148" y="510"/>
                    </a:cubicBezTo>
                    <a:lnTo>
                      <a:pt x="37" y="900"/>
                    </a:lnTo>
                    <a:cubicBezTo>
                      <a:pt x="28" y="956"/>
                      <a:pt x="65" y="1011"/>
                      <a:pt x="121" y="1011"/>
                    </a:cubicBezTo>
                    <a:lnTo>
                      <a:pt x="427" y="1011"/>
                    </a:lnTo>
                    <a:cubicBezTo>
                      <a:pt x="482" y="1011"/>
                      <a:pt x="520" y="956"/>
                      <a:pt x="510" y="900"/>
                    </a:cubicBezTo>
                    <a:lnTo>
                      <a:pt x="390" y="501"/>
                    </a:lnTo>
                    <a:cubicBezTo>
                      <a:pt x="473" y="455"/>
                      <a:pt x="529" y="371"/>
                      <a:pt x="529" y="269"/>
                    </a:cubicBezTo>
                    <a:cubicBezTo>
                      <a:pt x="529" y="121"/>
                      <a:pt x="417" y="0"/>
                      <a:pt x="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31"/>
              <p:cNvSpPr/>
              <p:nvPr/>
            </p:nvSpPr>
            <p:spPr>
              <a:xfrm>
                <a:off x="7527901" y="4137277"/>
                <a:ext cx="51769" cy="89521"/>
              </a:xfrm>
              <a:custGeom>
                <a:rect b="b" l="l" r="r" t="t"/>
                <a:pathLst>
                  <a:path extrusionOk="0" h="1124" w="650">
                    <a:moveTo>
                      <a:pt x="325" y="121"/>
                    </a:moveTo>
                    <a:cubicBezTo>
                      <a:pt x="436" y="121"/>
                      <a:pt x="529" y="214"/>
                      <a:pt x="529" y="325"/>
                    </a:cubicBezTo>
                    <a:cubicBezTo>
                      <a:pt x="529" y="399"/>
                      <a:pt x="492" y="474"/>
                      <a:pt x="418" y="511"/>
                    </a:cubicBezTo>
                    <a:cubicBezTo>
                      <a:pt x="399" y="520"/>
                      <a:pt x="390" y="548"/>
                      <a:pt x="390" y="576"/>
                    </a:cubicBezTo>
                    <a:lnTo>
                      <a:pt x="511" y="975"/>
                    </a:lnTo>
                    <a:cubicBezTo>
                      <a:pt x="511" y="984"/>
                      <a:pt x="501" y="993"/>
                      <a:pt x="501" y="993"/>
                    </a:cubicBezTo>
                    <a:cubicBezTo>
                      <a:pt x="501" y="1002"/>
                      <a:pt x="492" y="1002"/>
                      <a:pt x="483" y="1002"/>
                    </a:cubicBezTo>
                    <a:lnTo>
                      <a:pt x="177" y="1002"/>
                    </a:lnTo>
                    <a:cubicBezTo>
                      <a:pt x="158" y="1002"/>
                      <a:pt x="158" y="1002"/>
                      <a:pt x="158" y="993"/>
                    </a:cubicBezTo>
                    <a:cubicBezTo>
                      <a:pt x="149" y="993"/>
                      <a:pt x="149" y="984"/>
                      <a:pt x="149" y="975"/>
                    </a:cubicBezTo>
                    <a:lnTo>
                      <a:pt x="260" y="576"/>
                    </a:lnTo>
                    <a:cubicBezTo>
                      <a:pt x="269" y="548"/>
                      <a:pt x="260" y="520"/>
                      <a:pt x="232" y="511"/>
                    </a:cubicBezTo>
                    <a:cubicBezTo>
                      <a:pt x="158" y="474"/>
                      <a:pt x="112" y="409"/>
                      <a:pt x="112" y="325"/>
                    </a:cubicBezTo>
                    <a:cubicBezTo>
                      <a:pt x="112" y="214"/>
                      <a:pt x="204" y="121"/>
                      <a:pt x="325" y="121"/>
                    </a:cubicBezTo>
                    <a:close/>
                    <a:moveTo>
                      <a:pt x="325" y="1"/>
                    </a:moveTo>
                    <a:cubicBezTo>
                      <a:pt x="140" y="1"/>
                      <a:pt x="0" y="149"/>
                      <a:pt x="0" y="325"/>
                    </a:cubicBezTo>
                    <a:cubicBezTo>
                      <a:pt x="0" y="427"/>
                      <a:pt x="47" y="529"/>
                      <a:pt x="140" y="594"/>
                    </a:cubicBezTo>
                    <a:lnTo>
                      <a:pt x="37" y="947"/>
                    </a:lnTo>
                    <a:cubicBezTo>
                      <a:pt x="28" y="984"/>
                      <a:pt x="28" y="1030"/>
                      <a:pt x="56" y="1067"/>
                    </a:cubicBezTo>
                    <a:cubicBezTo>
                      <a:pt x="84" y="1105"/>
                      <a:pt x="130" y="1123"/>
                      <a:pt x="167" y="1123"/>
                    </a:cubicBezTo>
                    <a:lnTo>
                      <a:pt x="483" y="1123"/>
                    </a:lnTo>
                    <a:cubicBezTo>
                      <a:pt x="529" y="1123"/>
                      <a:pt x="566" y="1105"/>
                      <a:pt x="594" y="1067"/>
                    </a:cubicBezTo>
                    <a:cubicBezTo>
                      <a:pt x="622" y="1030"/>
                      <a:pt x="631" y="984"/>
                      <a:pt x="613" y="947"/>
                    </a:cubicBezTo>
                    <a:lnTo>
                      <a:pt x="520" y="585"/>
                    </a:lnTo>
                    <a:cubicBezTo>
                      <a:pt x="594" y="520"/>
                      <a:pt x="650" y="427"/>
                      <a:pt x="650" y="325"/>
                    </a:cubicBezTo>
                    <a:cubicBezTo>
                      <a:pt x="650" y="140"/>
                      <a:pt x="501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6" name="Google Shape;516;p31"/>
            <p:cNvGrpSpPr/>
            <p:nvPr/>
          </p:nvGrpSpPr>
          <p:grpSpPr>
            <a:xfrm flipH="1">
              <a:off x="3725956" y="3512636"/>
              <a:ext cx="1329442" cy="916475"/>
              <a:chOff x="713230" y="2963286"/>
              <a:chExt cx="1329442" cy="916475"/>
            </a:xfrm>
          </p:grpSpPr>
          <p:sp>
            <p:nvSpPr>
              <p:cNvPr id="517" name="Google Shape;517;p31"/>
              <p:cNvSpPr/>
              <p:nvPr/>
            </p:nvSpPr>
            <p:spPr>
              <a:xfrm>
                <a:off x="803044" y="2963286"/>
                <a:ext cx="9516" cy="59929"/>
              </a:xfrm>
              <a:custGeom>
                <a:rect b="b" l="l" r="r" t="t"/>
                <a:pathLst>
                  <a:path extrusionOk="0" h="762" w="121">
                    <a:moveTo>
                      <a:pt x="56" y="1"/>
                    </a:moveTo>
                    <a:cubicBezTo>
                      <a:pt x="28" y="1"/>
                      <a:pt x="0" y="28"/>
                      <a:pt x="0" y="56"/>
                    </a:cubicBezTo>
                    <a:lnTo>
                      <a:pt x="0" y="696"/>
                    </a:lnTo>
                    <a:cubicBezTo>
                      <a:pt x="0" y="734"/>
                      <a:pt x="28" y="761"/>
                      <a:pt x="56" y="761"/>
                    </a:cubicBezTo>
                    <a:cubicBezTo>
                      <a:pt x="93" y="761"/>
                      <a:pt x="121" y="734"/>
                      <a:pt x="121" y="696"/>
                    </a:cubicBezTo>
                    <a:lnTo>
                      <a:pt x="121" y="56"/>
                    </a:lnTo>
                    <a:cubicBezTo>
                      <a:pt x="121" y="28"/>
                      <a:pt x="93" y="1"/>
                      <a:pt x="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31"/>
              <p:cNvSpPr/>
              <p:nvPr/>
            </p:nvSpPr>
            <p:spPr>
              <a:xfrm>
                <a:off x="803044" y="3093131"/>
                <a:ext cx="9516" cy="59222"/>
              </a:xfrm>
              <a:custGeom>
                <a:rect b="b" l="l" r="r" t="t"/>
                <a:pathLst>
                  <a:path extrusionOk="0" h="753" w="121">
                    <a:moveTo>
                      <a:pt x="56" y="1"/>
                    </a:moveTo>
                    <a:cubicBezTo>
                      <a:pt x="28" y="1"/>
                      <a:pt x="0" y="19"/>
                      <a:pt x="0" y="57"/>
                    </a:cubicBezTo>
                    <a:lnTo>
                      <a:pt x="0" y="697"/>
                    </a:lnTo>
                    <a:cubicBezTo>
                      <a:pt x="0" y="724"/>
                      <a:pt x="28" y="752"/>
                      <a:pt x="56" y="752"/>
                    </a:cubicBezTo>
                    <a:cubicBezTo>
                      <a:pt x="93" y="752"/>
                      <a:pt x="121" y="724"/>
                      <a:pt x="121" y="697"/>
                    </a:cubicBezTo>
                    <a:lnTo>
                      <a:pt x="121" y="57"/>
                    </a:lnTo>
                    <a:cubicBezTo>
                      <a:pt x="121" y="19"/>
                      <a:pt x="93" y="1"/>
                      <a:pt x="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31"/>
              <p:cNvSpPr/>
              <p:nvPr/>
            </p:nvSpPr>
            <p:spPr>
              <a:xfrm>
                <a:off x="842367" y="3053021"/>
                <a:ext cx="59929" cy="9595"/>
              </a:xfrm>
              <a:custGeom>
                <a:rect b="b" l="l" r="r" t="t"/>
                <a:pathLst>
                  <a:path extrusionOk="0" h="122" w="762">
                    <a:moveTo>
                      <a:pt x="66" y="1"/>
                    </a:moveTo>
                    <a:cubicBezTo>
                      <a:pt x="29" y="1"/>
                      <a:pt x="1" y="29"/>
                      <a:pt x="1" y="66"/>
                    </a:cubicBezTo>
                    <a:cubicBezTo>
                      <a:pt x="1" y="93"/>
                      <a:pt x="29" y="121"/>
                      <a:pt x="66" y="121"/>
                    </a:cubicBezTo>
                    <a:lnTo>
                      <a:pt x="706" y="121"/>
                    </a:lnTo>
                    <a:cubicBezTo>
                      <a:pt x="734" y="121"/>
                      <a:pt x="762" y="93"/>
                      <a:pt x="762" y="66"/>
                    </a:cubicBezTo>
                    <a:cubicBezTo>
                      <a:pt x="762" y="29"/>
                      <a:pt x="734" y="1"/>
                      <a:pt x="7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31"/>
              <p:cNvSpPr/>
              <p:nvPr/>
            </p:nvSpPr>
            <p:spPr>
              <a:xfrm>
                <a:off x="713230" y="3053021"/>
                <a:ext cx="59222" cy="9595"/>
              </a:xfrm>
              <a:custGeom>
                <a:rect b="b" l="l" r="r" t="t"/>
                <a:pathLst>
                  <a:path extrusionOk="0" h="122" w="753">
                    <a:moveTo>
                      <a:pt x="57" y="1"/>
                    </a:moveTo>
                    <a:cubicBezTo>
                      <a:pt x="29" y="1"/>
                      <a:pt x="1" y="29"/>
                      <a:pt x="1" y="66"/>
                    </a:cubicBezTo>
                    <a:cubicBezTo>
                      <a:pt x="1" y="93"/>
                      <a:pt x="29" y="121"/>
                      <a:pt x="57" y="121"/>
                    </a:cubicBezTo>
                    <a:lnTo>
                      <a:pt x="697" y="121"/>
                    </a:lnTo>
                    <a:cubicBezTo>
                      <a:pt x="734" y="121"/>
                      <a:pt x="752" y="93"/>
                      <a:pt x="752" y="66"/>
                    </a:cubicBezTo>
                    <a:cubicBezTo>
                      <a:pt x="752" y="29"/>
                      <a:pt x="734" y="1"/>
                      <a:pt x="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31"/>
              <p:cNvSpPr/>
              <p:nvPr/>
            </p:nvSpPr>
            <p:spPr>
              <a:xfrm>
                <a:off x="743902" y="3085896"/>
                <a:ext cx="35863" cy="35785"/>
              </a:xfrm>
              <a:custGeom>
                <a:rect b="b" l="l" r="r" t="t"/>
                <a:pathLst>
                  <a:path extrusionOk="0" h="455" w="456">
                    <a:moveTo>
                      <a:pt x="1" y="455"/>
                    </a:moveTo>
                    <a:lnTo>
                      <a:pt x="45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31"/>
              <p:cNvSpPr/>
              <p:nvPr/>
            </p:nvSpPr>
            <p:spPr>
              <a:xfrm>
                <a:off x="738790" y="3081098"/>
                <a:ext cx="46087" cy="44986"/>
              </a:xfrm>
              <a:custGeom>
                <a:rect b="b" l="l" r="r" t="t"/>
                <a:pathLst>
                  <a:path extrusionOk="0" h="572" w="586">
                    <a:moveTo>
                      <a:pt x="521" y="1"/>
                    </a:moveTo>
                    <a:cubicBezTo>
                      <a:pt x="506" y="1"/>
                      <a:pt x="492" y="5"/>
                      <a:pt x="483" y="15"/>
                    </a:cubicBezTo>
                    <a:lnTo>
                      <a:pt x="28" y="469"/>
                    </a:lnTo>
                    <a:cubicBezTo>
                      <a:pt x="1" y="497"/>
                      <a:pt x="1" y="534"/>
                      <a:pt x="28" y="553"/>
                    </a:cubicBezTo>
                    <a:cubicBezTo>
                      <a:pt x="38" y="562"/>
                      <a:pt x="47" y="571"/>
                      <a:pt x="66" y="571"/>
                    </a:cubicBezTo>
                    <a:cubicBezTo>
                      <a:pt x="84" y="571"/>
                      <a:pt x="93" y="562"/>
                      <a:pt x="112" y="553"/>
                    </a:cubicBezTo>
                    <a:lnTo>
                      <a:pt x="567" y="98"/>
                    </a:lnTo>
                    <a:cubicBezTo>
                      <a:pt x="585" y="80"/>
                      <a:pt x="585" y="43"/>
                      <a:pt x="567" y="15"/>
                    </a:cubicBezTo>
                    <a:cubicBezTo>
                      <a:pt x="553" y="5"/>
                      <a:pt x="536" y="1"/>
                      <a:pt x="5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31"/>
              <p:cNvSpPr/>
              <p:nvPr/>
            </p:nvSpPr>
            <p:spPr>
              <a:xfrm>
                <a:off x="835840" y="2993958"/>
                <a:ext cx="35785" cy="35785"/>
              </a:xfrm>
              <a:custGeom>
                <a:rect b="b" l="l" r="r" t="t"/>
                <a:pathLst>
                  <a:path extrusionOk="0" h="455" w="455">
                    <a:moveTo>
                      <a:pt x="0" y="455"/>
                    </a:moveTo>
                    <a:lnTo>
                      <a:pt x="455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31"/>
              <p:cNvSpPr/>
              <p:nvPr/>
            </p:nvSpPr>
            <p:spPr>
              <a:xfrm>
                <a:off x="830728" y="2989396"/>
                <a:ext cx="46009" cy="45458"/>
              </a:xfrm>
              <a:custGeom>
                <a:rect b="b" l="l" r="r" t="t"/>
                <a:pathLst>
                  <a:path extrusionOk="0" h="578" w="585">
                    <a:moveTo>
                      <a:pt x="519" y="0"/>
                    </a:moveTo>
                    <a:cubicBezTo>
                      <a:pt x="504" y="0"/>
                      <a:pt x="488" y="7"/>
                      <a:pt x="474" y="21"/>
                    </a:cubicBezTo>
                    <a:lnTo>
                      <a:pt x="19" y="476"/>
                    </a:lnTo>
                    <a:cubicBezTo>
                      <a:pt x="1" y="494"/>
                      <a:pt x="1" y="531"/>
                      <a:pt x="19" y="559"/>
                    </a:cubicBezTo>
                    <a:cubicBezTo>
                      <a:pt x="28" y="568"/>
                      <a:pt x="47" y="578"/>
                      <a:pt x="65" y="578"/>
                    </a:cubicBezTo>
                    <a:cubicBezTo>
                      <a:pt x="75" y="578"/>
                      <a:pt x="93" y="568"/>
                      <a:pt x="103" y="559"/>
                    </a:cubicBezTo>
                    <a:lnTo>
                      <a:pt x="557" y="105"/>
                    </a:lnTo>
                    <a:cubicBezTo>
                      <a:pt x="585" y="77"/>
                      <a:pt x="585" y="40"/>
                      <a:pt x="557" y="21"/>
                    </a:cubicBezTo>
                    <a:cubicBezTo>
                      <a:pt x="548" y="7"/>
                      <a:pt x="534" y="0"/>
                      <a:pt x="5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31"/>
              <p:cNvSpPr/>
              <p:nvPr/>
            </p:nvSpPr>
            <p:spPr>
              <a:xfrm>
                <a:off x="743902" y="2993958"/>
                <a:ext cx="35863" cy="35785"/>
              </a:xfrm>
              <a:custGeom>
                <a:rect b="b" l="l" r="r" t="t"/>
                <a:pathLst>
                  <a:path extrusionOk="0" h="455" w="456">
                    <a:moveTo>
                      <a:pt x="1" y="0"/>
                    </a:moveTo>
                    <a:lnTo>
                      <a:pt x="455" y="455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31"/>
              <p:cNvSpPr/>
              <p:nvPr/>
            </p:nvSpPr>
            <p:spPr>
              <a:xfrm>
                <a:off x="738790" y="2989396"/>
                <a:ext cx="46087" cy="45458"/>
              </a:xfrm>
              <a:custGeom>
                <a:rect b="b" l="l" r="r" t="t"/>
                <a:pathLst>
                  <a:path extrusionOk="0" h="578" w="586">
                    <a:moveTo>
                      <a:pt x="67" y="0"/>
                    </a:moveTo>
                    <a:cubicBezTo>
                      <a:pt x="52" y="0"/>
                      <a:pt x="38" y="7"/>
                      <a:pt x="28" y="21"/>
                    </a:cubicBezTo>
                    <a:cubicBezTo>
                      <a:pt x="1" y="40"/>
                      <a:pt x="1" y="77"/>
                      <a:pt x="28" y="105"/>
                    </a:cubicBezTo>
                    <a:lnTo>
                      <a:pt x="483" y="559"/>
                    </a:lnTo>
                    <a:cubicBezTo>
                      <a:pt x="492" y="568"/>
                      <a:pt x="502" y="578"/>
                      <a:pt x="520" y="578"/>
                    </a:cubicBezTo>
                    <a:cubicBezTo>
                      <a:pt x="539" y="578"/>
                      <a:pt x="548" y="568"/>
                      <a:pt x="567" y="559"/>
                    </a:cubicBezTo>
                    <a:cubicBezTo>
                      <a:pt x="585" y="531"/>
                      <a:pt x="585" y="494"/>
                      <a:pt x="567" y="476"/>
                    </a:cubicBezTo>
                    <a:lnTo>
                      <a:pt x="112" y="21"/>
                    </a:lnTo>
                    <a:cubicBezTo>
                      <a:pt x="98" y="7"/>
                      <a:pt x="82" y="0"/>
                      <a:pt x="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31"/>
              <p:cNvSpPr/>
              <p:nvPr/>
            </p:nvSpPr>
            <p:spPr>
              <a:xfrm>
                <a:off x="835840" y="3085896"/>
                <a:ext cx="35785" cy="35785"/>
              </a:xfrm>
              <a:custGeom>
                <a:rect b="b" l="l" r="r" t="t"/>
                <a:pathLst>
                  <a:path extrusionOk="0" h="455" w="455">
                    <a:moveTo>
                      <a:pt x="0" y="0"/>
                    </a:moveTo>
                    <a:lnTo>
                      <a:pt x="455" y="455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31"/>
              <p:cNvSpPr/>
              <p:nvPr/>
            </p:nvSpPr>
            <p:spPr>
              <a:xfrm>
                <a:off x="830728" y="3081098"/>
                <a:ext cx="46009" cy="44986"/>
              </a:xfrm>
              <a:custGeom>
                <a:rect b="b" l="l" r="r" t="t"/>
                <a:pathLst>
                  <a:path extrusionOk="0" h="572" w="585">
                    <a:moveTo>
                      <a:pt x="64" y="1"/>
                    </a:moveTo>
                    <a:cubicBezTo>
                      <a:pt x="49" y="1"/>
                      <a:pt x="33" y="5"/>
                      <a:pt x="19" y="15"/>
                    </a:cubicBezTo>
                    <a:cubicBezTo>
                      <a:pt x="1" y="43"/>
                      <a:pt x="1" y="80"/>
                      <a:pt x="19" y="98"/>
                    </a:cubicBezTo>
                    <a:lnTo>
                      <a:pt x="474" y="553"/>
                    </a:lnTo>
                    <a:cubicBezTo>
                      <a:pt x="483" y="562"/>
                      <a:pt x="501" y="571"/>
                      <a:pt x="520" y="571"/>
                    </a:cubicBezTo>
                    <a:cubicBezTo>
                      <a:pt x="529" y="571"/>
                      <a:pt x="548" y="562"/>
                      <a:pt x="557" y="553"/>
                    </a:cubicBezTo>
                    <a:cubicBezTo>
                      <a:pt x="585" y="534"/>
                      <a:pt x="585" y="497"/>
                      <a:pt x="557" y="469"/>
                    </a:cubicBezTo>
                    <a:lnTo>
                      <a:pt x="103" y="15"/>
                    </a:lnTo>
                    <a:cubicBezTo>
                      <a:pt x="93" y="5"/>
                      <a:pt x="79" y="1"/>
                      <a:pt x="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31"/>
              <p:cNvSpPr/>
              <p:nvPr/>
            </p:nvSpPr>
            <p:spPr>
              <a:xfrm>
                <a:off x="1099227" y="3149281"/>
                <a:ext cx="70861" cy="71569"/>
              </a:xfrm>
              <a:custGeom>
                <a:rect b="b" l="l" r="r" t="t"/>
                <a:pathLst>
                  <a:path extrusionOk="0" h="910" w="901">
                    <a:moveTo>
                      <a:pt x="446" y="121"/>
                    </a:moveTo>
                    <a:cubicBezTo>
                      <a:pt x="631" y="121"/>
                      <a:pt x="789" y="270"/>
                      <a:pt x="789" y="455"/>
                    </a:cubicBezTo>
                    <a:cubicBezTo>
                      <a:pt x="789" y="641"/>
                      <a:pt x="631" y="789"/>
                      <a:pt x="446" y="789"/>
                    </a:cubicBezTo>
                    <a:cubicBezTo>
                      <a:pt x="269" y="789"/>
                      <a:pt x="112" y="641"/>
                      <a:pt x="112" y="455"/>
                    </a:cubicBezTo>
                    <a:cubicBezTo>
                      <a:pt x="112" y="270"/>
                      <a:pt x="269" y="121"/>
                      <a:pt x="446" y="121"/>
                    </a:cubicBezTo>
                    <a:close/>
                    <a:moveTo>
                      <a:pt x="446" y="1"/>
                    </a:moveTo>
                    <a:cubicBezTo>
                      <a:pt x="204" y="1"/>
                      <a:pt x="0" y="205"/>
                      <a:pt x="0" y="455"/>
                    </a:cubicBezTo>
                    <a:cubicBezTo>
                      <a:pt x="0" y="706"/>
                      <a:pt x="204" y="910"/>
                      <a:pt x="446" y="910"/>
                    </a:cubicBezTo>
                    <a:cubicBezTo>
                      <a:pt x="696" y="910"/>
                      <a:pt x="900" y="706"/>
                      <a:pt x="900" y="455"/>
                    </a:cubicBezTo>
                    <a:cubicBezTo>
                      <a:pt x="900" y="205"/>
                      <a:pt x="696" y="1"/>
                      <a:pt x="4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31"/>
              <p:cNvSpPr/>
              <p:nvPr/>
            </p:nvSpPr>
            <p:spPr>
              <a:xfrm>
                <a:off x="822706" y="3648376"/>
                <a:ext cx="300669" cy="38773"/>
              </a:xfrm>
              <a:custGeom>
                <a:rect b="b" l="l" r="r" t="t"/>
                <a:pathLst>
                  <a:path extrusionOk="0" h="493" w="3823">
                    <a:moveTo>
                      <a:pt x="0" y="0"/>
                    </a:moveTo>
                    <a:lnTo>
                      <a:pt x="0" y="492"/>
                    </a:lnTo>
                    <a:lnTo>
                      <a:pt x="3822" y="492"/>
                    </a:lnTo>
                    <a:lnTo>
                      <a:pt x="382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31"/>
              <p:cNvSpPr/>
              <p:nvPr/>
            </p:nvSpPr>
            <p:spPr>
              <a:xfrm>
                <a:off x="818302" y="3643972"/>
                <a:ext cx="309478" cy="47503"/>
              </a:xfrm>
              <a:custGeom>
                <a:rect b="b" l="l" r="r" t="t"/>
                <a:pathLst>
                  <a:path extrusionOk="0" h="604" w="3935">
                    <a:moveTo>
                      <a:pt x="3823" y="121"/>
                    </a:moveTo>
                    <a:lnTo>
                      <a:pt x="3823" y="492"/>
                    </a:lnTo>
                    <a:lnTo>
                      <a:pt x="112" y="492"/>
                    </a:lnTo>
                    <a:lnTo>
                      <a:pt x="112" y="121"/>
                    </a:lnTo>
                    <a:close/>
                    <a:moveTo>
                      <a:pt x="56" y="1"/>
                    </a:moveTo>
                    <a:cubicBezTo>
                      <a:pt x="38" y="1"/>
                      <a:pt x="29" y="10"/>
                      <a:pt x="10" y="19"/>
                    </a:cubicBezTo>
                    <a:cubicBezTo>
                      <a:pt x="1" y="29"/>
                      <a:pt x="1" y="47"/>
                      <a:pt x="1" y="56"/>
                    </a:cubicBezTo>
                    <a:lnTo>
                      <a:pt x="1" y="548"/>
                    </a:lnTo>
                    <a:cubicBezTo>
                      <a:pt x="1" y="585"/>
                      <a:pt x="19" y="604"/>
                      <a:pt x="56" y="604"/>
                    </a:cubicBezTo>
                    <a:lnTo>
                      <a:pt x="3878" y="604"/>
                    </a:lnTo>
                    <a:cubicBezTo>
                      <a:pt x="3906" y="604"/>
                      <a:pt x="3934" y="585"/>
                      <a:pt x="3934" y="548"/>
                    </a:cubicBezTo>
                    <a:lnTo>
                      <a:pt x="3934" y="56"/>
                    </a:lnTo>
                    <a:cubicBezTo>
                      <a:pt x="3934" y="47"/>
                      <a:pt x="3925" y="29"/>
                      <a:pt x="3916" y="19"/>
                    </a:cubicBezTo>
                    <a:cubicBezTo>
                      <a:pt x="3906" y="10"/>
                      <a:pt x="3888" y="1"/>
                      <a:pt x="38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31"/>
              <p:cNvSpPr/>
              <p:nvPr/>
            </p:nvSpPr>
            <p:spPr>
              <a:xfrm>
                <a:off x="950349" y="3576887"/>
                <a:ext cx="173025" cy="24853"/>
              </a:xfrm>
              <a:custGeom>
                <a:rect b="b" l="l" r="r" t="t"/>
                <a:pathLst>
                  <a:path extrusionOk="0" h="316" w="2200">
                    <a:moveTo>
                      <a:pt x="1" y="0"/>
                    </a:moveTo>
                    <a:lnTo>
                      <a:pt x="1" y="316"/>
                    </a:lnTo>
                    <a:lnTo>
                      <a:pt x="2199" y="316"/>
                    </a:lnTo>
                    <a:lnTo>
                      <a:pt x="219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31"/>
              <p:cNvSpPr/>
              <p:nvPr/>
            </p:nvSpPr>
            <p:spPr>
              <a:xfrm>
                <a:off x="946024" y="3572482"/>
                <a:ext cx="181754" cy="33661"/>
              </a:xfrm>
              <a:custGeom>
                <a:rect b="b" l="l" r="r" t="t"/>
                <a:pathLst>
                  <a:path extrusionOk="0" h="428" w="2311">
                    <a:moveTo>
                      <a:pt x="2199" y="112"/>
                    </a:moveTo>
                    <a:lnTo>
                      <a:pt x="2199" y="316"/>
                    </a:lnTo>
                    <a:lnTo>
                      <a:pt x="121" y="316"/>
                    </a:lnTo>
                    <a:lnTo>
                      <a:pt x="121" y="112"/>
                    </a:lnTo>
                    <a:close/>
                    <a:moveTo>
                      <a:pt x="56" y="1"/>
                    </a:moveTo>
                    <a:cubicBezTo>
                      <a:pt x="28" y="1"/>
                      <a:pt x="0" y="19"/>
                      <a:pt x="0" y="56"/>
                    </a:cubicBezTo>
                    <a:lnTo>
                      <a:pt x="0" y="372"/>
                    </a:lnTo>
                    <a:cubicBezTo>
                      <a:pt x="0" y="390"/>
                      <a:pt x="10" y="400"/>
                      <a:pt x="19" y="418"/>
                    </a:cubicBezTo>
                    <a:cubicBezTo>
                      <a:pt x="28" y="427"/>
                      <a:pt x="47" y="427"/>
                      <a:pt x="56" y="427"/>
                    </a:cubicBezTo>
                    <a:lnTo>
                      <a:pt x="2254" y="427"/>
                    </a:lnTo>
                    <a:cubicBezTo>
                      <a:pt x="2282" y="427"/>
                      <a:pt x="2310" y="409"/>
                      <a:pt x="2310" y="372"/>
                    </a:cubicBezTo>
                    <a:lnTo>
                      <a:pt x="2310" y="56"/>
                    </a:lnTo>
                    <a:cubicBezTo>
                      <a:pt x="2310" y="38"/>
                      <a:pt x="2301" y="28"/>
                      <a:pt x="2292" y="10"/>
                    </a:cubicBezTo>
                    <a:cubicBezTo>
                      <a:pt x="2282" y="1"/>
                      <a:pt x="2264" y="1"/>
                      <a:pt x="22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31"/>
              <p:cNvSpPr/>
              <p:nvPr/>
            </p:nvSpPr>
            <p:spPr>
              <a:xfrm>
                <a:off x="950349" y="3505397"/>
                <a:ext cx="173025" cy="24853"/>
              </a:xfrm>
              <a:custGeom>
                <a:rect b="b" l="l" r="r" t="t"/>
                <a:pathLst>
                  <a:path extrusionOk="0" h="316" w="2200">
                    <a:moveTo>
                      <a:pt x="1" y="0"/>
                    </a:moveTo>
                    <a:lnTo>
                      <a:pt x="1" y="316"/>
                    </a:lnTo>
                    <a:lnTo>
                      <a:pt x="2199" y="316"/>
                    </a:lnTo>
                    <a:lnTo>
                      <a:pt x="219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31"/>
              <p:cNvSpPr/>
              <p:nvPr/>
            </p:nvSpPr>
            <p:spPr>
              <a:xfrm>
                <a:off x="946024" y="3500285"/>
                <a:ext cx="181754" cy="34369"/>
              </a:xfrm>
              <a:custGeom>
                <a:rect b="b" l="l" r="r" t="t"/>
                <a:pathLst>
                  <a:path extrusionOk="0" h="437" w="2311">
                    <a:moveTo>
                      <a:pt x="2199" y="121"/>
                    </a:moveTo>
                    <a:lnTo>
                      <a:pt x="2199" y="316"/>
                    </a:lnTo>
                    <a:lnTo>
                      <a:pt x="121" y="316"/>
                    </a:lnTo>
                    <a:lnTo>
                      <a:pt x="121" y="121"/>
                    </a:lnTo>
                    <a:close/>
                    <a:moveTo>
                      <a:pt x="56" y="0"/>
                    </a:moveTo>
                    <a:cubicBezTo>
                      <a:pt x="47" y="0"/>
                      <a:pt x="28" y="10"/>
                      <a:pt x="19" y="19"/>
                    </a:cubicBezTo>
                    <a:cubicBezTo>
                      <a:pt x="10" y="28"/>
                      <a:pt x="0" y="47"/>
                      <a:pt x="0" y="65"/>
                    </a:cubicBezTo>
                    <a:lnTo>
                      <a:pt x="0" y="381"/>
                    </a:lnTo>
                    <a:cubicBezTo>
                      <a:pt x="0" y="408"/>
                      <a:pt x="28" y="436"/>
                      <a:pt x="56" y="436"/>
                    </a:cubicBezTo>
                    <a:lnTo>
                      <a:pt x="2254" y="436"/>
                    </a:lnTo>
                    <a:cubicBezTo>
                      <a:pt x="2282" y="436"/>
                      <a:pt x="2310" y="408"/>
                      <a:pt x="2310" y="381"/>
                    </a:cubicBezTo>
                    <a:lnTo>
                      <a:pt x="2310" y="65"/>
                    </a:lnTo>
                    <a:cubicBezTo>
                      <a:pt x="2310" y="47"/>
                      <a:pt x="2301" y="28"/>
                      <a:pt x="2292" y="19"/>
                    </a:cubicBezTo>
                    <a:cubicBezTo>
                      <a:pt x="2282" y="10"/>
                      <a:pt x="2264" y="0"/>
                      <a:pt x="22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31"/>
              <p:cNvSpPr/>
              <p:nvPr/>
            </p:nvSpPr>
            <p:spPr>
              <a:xfrm>
                <a:off x="1144449" y="3330093"/>
                <a:ext cx="583722" cy="544713"/>
              </a:xfrm>
              <a:custGeom>
                <a:rect b="b" l="l" r="r" t="t"/>
                <a:pathLst>
                  <a:path extrusionOk="0" h="6926" w="7422">
                    <a:moveTo>
                      <a:pt x="3714" y="0"/>
                    </a:moveTo>
                    <a:cubicBezTo>
                      <a:pt x="2029" y="0"/>
                      <a:pt x="549" y="1227"/>
                      <a:pt x="288" y="2934"/>
                    </a:cubicBezTo>
                    <a:cubicBezTo>
                      <a:pt x="0" y="4827"/>
                      <a:pt x="1299" y="6599"/>
                      <a:pt x="3182" y="6886"/>
                    </a:cubicBezTo>
                    <a:cubicBezTo>
                      <a:pt x="3359" y="6913"/>
                      <a:pt x="3535" y="6926"/>
                      <a:pt x="3708" y="6926"/>
                    </a:cubicBezTo>
                    <a:cubicBezTo>
                      <a:pt x="5393" y="6926"/>
                      <a:pt x="6874" y="5699"/>
                      <a:pt x="7134" y="3992"/>
                    </a:cubicBezTo>
                    <a:cubicBezTo>
                      <a:pt x="7422" y="2099"/>
                      <a:pt x="6123" y="327"/>
                      <a:pt x="4240" y="40"/>
                    </a:cubicBezTo>
                    <a:cubicBezTo>
                      <a:pt x="4063" y="13"/>
                      <a:pt x="3887" y="0"/>
                      <a:pt x="3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31"/>
              <p:cNvSpPr/>
              <p:nvPr/>
            </p:nvSpPr>
            <p:spPr>
              <a:xfrm>
                <a:off x="1151763" y="3325532"/>
                <a:ext cx="569880" cy="554229"/>
              </a:xfrm>
              <a:custGeom>
                <a:rect b="b" l="l" r="r" t="t"/>
                <a:pathLst>
                  <a:path extrusionOk="0" h="7047" w="7246">
                    <a:moveTo>
                      <a:pt x="3618" y="116"/>
                    </a:moveTo>
                    <a:cubicBezTo>
                      <a:pt x="3785" y="116"/>
                      <a:pt x="3961" y="126"/>
                      <a:pt x="4138" y="154"/>
                    </a:cubicBezTo>
                    <a:cubicBezTo>
                      <a:pt x="5038" y="293"/>
                      <a:pt x="5826" y="775"/>
                      <a:pt x="6364" y="1508"/>
                    </a:cubicBezTo>
                    <a:cubicBezTo>
                      <a:pt x="6902" y="2241"/>
                      <a:pt x="7125" y="3141"/>
                      <a:pt x="6986" y="4040"/>
                    </a:cubicBezTo>
                    <a:cubicBezTo>
                      <a:pt x="6725" y="5720"/>
                      <a:pt x="5271" y="6929"/>
                      <a:pt x="3621" y="6929"/>
                    </a:cubicBezTo>
                    <a:cubicBezTo>
                      <a:pt x="3449" y="6929"/>
                      <a:pt x="3274" y="6916"/>
                      <a:pt x="3099" y="6888"/>
                    </a:cubicBezTo>
                    <a:cubicBezTo>
                      <a:pt x="2199" y="6749"/>
                      <a:pt x="1410" y="6267"/>
                      <a:pt x="872" y="5534"/>
                    </a:cubicBezTo>
                    <a:cubicBezTo>
                      <a:pt x="334" y="4801"/>
                      <a:pt x="112" y="3901"/>
                      <a:pt x="251" y="3002"/>
                    </a:cubicBezTo>
                    <a:cubicBezTo>
                      <a:pt x="510" y="1322"/>
                      <a:pt x="1967" y="116"/>
                      <a:pt x="3618" y="116"/>
                    </a:cubicBezTo>
                    <a:close/>
                    <a:moveTo>
                      <a:pt x="3618" y="1"/>
                    </a:moveTo>
                    <a:cubicBezTo>
                      <a:pt x="1910" y="1"/>
                      <a:pt x="408" y="1252"/>
                      <a:pt x="139" y="2983"/>
                    </a:cubicBezTo>
                    <a:cubicBezTo>
                      <a:pt x="0" y="3920"/>
                      <a:pt x="223" y="4848"/>
                      <a:pt x="780" y="5608"/>
                    </a:cubicBezTo>
                    <a:cubicBezTo>
                      <a:pt x="1336" y="6360"/>
                      <a:pt x="2152" y="6861"/>
                      <a:pt x="3089" y="7000"/>
                    </a:cubicBezTo>
                    <a:cubicBezTo>
                      <a:pt x="3266" y="7028"/>
                      <a:pt x="3442" y="7046"/>
                      <a:pt x="3618" y="7046"/>
                    </a:cubicBezTo>
                    <a:cubicBezTo>
                      <a:pt x="5325" y="7046"/>
                      <a:pt x="6837" y="5794"/>
                      <a:pt x="7097" y="4059"/>
                    </a:cubicBezTo>
                    <a:cubicBezTo>
                      <a:pt x="7245" y="3122"/>
                      <a:pt x="7013" y="2194"/>
                      <a:pt x="6457" y="1434"/>
                    </a:cubicBezTo>
                    <a:cubicBezTo>
                      <a:pt x="5900" y="682"/>
                      <a:pt x="5084" y="181"/>
                      <a:pt x="4156" y="42"/>
                    </a:cubicBezTo>
                    <a:cubicBezTo>
                      <a:pt x="3975" y="14"/>
                      <a:pt x="3795" y="1"/>
                      <a:pt x="36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31"/>
              <p:cNvSpPr/>
              <p:nvPr/>
            </p:nvSpPr>
            <p:spPr>
              <a:xfrm>
                <a:off x="1152471" y="3313892"/>
                <a:ext cx="621708" cy="544949"/>
              </a:xfrm>
              <a:custGeom>
                <a:rect b="b" l="l" r="r" t="t"/>
                <a:pathLst>
                  <a:path extrusionOk="0" h="6929" w="7905">
                    <a:moveTo>
                      <a:pt x="3948" y="1"/>
                    </a:moveTo>
                    <a:cubicBezTo>
                      <a:pt x="3318" y="1"/>
                      <a:pt x="2680" y="173"/>
                      <a:pt x="2106" y="533"/>
                    </a:cubicBezTo>
                    <a:cubicBezTo>
                      <a:pt x="492" y="1554"/>
                      <a:pt x="1" y="3688"/>
                      <a:pt x="1021" y="5311"/>
                    </a:cubicBezTo>
                    <a:cubicBezTo>
                      <a:pt x="1675" y="6354"/>
                      <a:pt x="2801" y="6929"/>
                      <a:pt x="3955" y="6929"/>
                    </a:cubicBezTo>
                    <a:cubicBezTo>
                      <a:pt x="4586" y="6929"/>
                      <a:pt x="5225" y="6757"/>
                      <a:pt x="5798" y="6396"/>
                    </a:cubicBezTo>
                    <a:cubicBezTo>
                      <a:pt x="7413" y="5376"/>
                      <a:pt x="7904" y="3242"/>
                      <a:pt x="6884" y="1619"/>
                    </a:cubicBezTo>
                    <a:cubicBezTo>
                      <a:pt x="6224" y="575"/>
                      <a:pt x="5099" y="1"/>
                      <a:pt x="39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31"/>
              <p:cNvSpPr/>
              <p:nvPr/>
            </p:nvSpPr>
            <p:spPr>
              <a:xfrm>
                <a:off x="1178739" y="3308938"/>
                <a:ext cx="582306" cy="553993"/>
              </a:xfrm>
              <a:custGeom>
                <a:rect b="b" l="l" r="r" t="t"/>
                <a:pathLst>
                  <a:path extrusionOk="0" h="7044" w="7404">
                    <a:moveTo>
                      <a:pt x="3628" y="114"/>
                    </a:moveTo>
                    <a:cubicBezTo>
                      <a:pt x="3795" y="114"/>
                      <a:pt x="3971" y="133"/>
                      <a:pt x="4138" y="160"/>
                    </a:cubicBezTo>
                    <a:cubicBezTo>
                      <a:pt x="5993" y="439"/>
                      <a:pt x="7273" y="2183"/>
                      <a:pt x="6995" y="4038"/>
                    </a:cubicBezTo>
                    <a:cubicBezTo>
                      <a:pt x="6735" y="5718"/>
                      <a:pt x="5280" y="6926"/>
                      <a:pt x="3630" y="6926"/>
                    </a:cubicBezTo>
                    <a:cubicBezTo>
                      <a:pt x="3458" y="6926"/>
                      <a:pt x="3284" y="6913"/>
                      <a:pt x="3108" y="6886"/>
                    </a:cubicBezTo>
                    <a:cubicBezTo>
                      <a:pt x="2208" y="6747"/>
                      <a:pt x="1420" y="6274"/>
                      <a:pt x="882" y="5541"/>
                    </a:cubicBezTo>
                    <a:cubicBezTo>
                      <a:pt x="344" y="4808"/>
                      <a:pt x="121" y="3908"/>
                      <a:pt x="260" y="3008"/>
                    </a:cubicBezTo>
                    <a:cubicBezTo>
                      <a:pt x="520" y="1320"/>
                      <a:pt x="1976" y="114"/>
                      <a:pt x="3628" y="114"/>
                    </a:cubicBezTo>
                    <a:close/>
                    <a:moveTo>
                      <a:pt x="3629" y="0"/>
                    </a:moveTo>
                    <a:cubicBezTo>
                      <a:pt x="1917" y="0"/>
                      <a:pt x="410" y="1247"/>
                      <a:pt x="149" y="2990"/>
                    </a:cubicBezTo>
                    <a:cubicBezTo>
                      <a:pt x="1" y="3918"/>
                      <a:pt x="232" y="4845"/>
                      <a:pt x="789" y="5606"/>
                    </a:cubicBezTo>
                    <a:cubicBezTo>
                      <a:pt x="1346" y="6367"/>
                      <a:pt x="2162" y="6858"/>
                      <a:pt x="3090" y="7007"/>
                    </a:cubicBezTo>
                    <a:cubicBezTo>
                      <a:pt x="3275" y="7034"/>
                      <a:pt x="3451" y="7044"/>
                      <a:pt x="3628" y="7044"/>
                    </a:cubicBezTo>
                    <a:cubicBezTo>
                      <a:pt x="5335" y="7044"/>
                      <a:pt x="6837" y="5791"/>
                      <a:pt x="7106" y="4057"/>
                    </a:cubicBezTo>
                    <a:cubicBezTo>
                      <a:pt x="7403" y="2136"/>
                      <a:pt x="6077" y="337"/>
                      <a:pt x="4156" y="40"/>
                    </a:cubicBezTo>
                    <a:cubicBezTo>
                      <a:pt x="3979" y="13"/>
                      <a:pt x="3803" y="0"/>
                      <a:pt x="36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31"/>
              <p:cNvSpPr/>
              <p:nvPr/>
            </p:nvSpPr>
            <p:spPr>
              <a:xfrm>
                <a:off x="1563950" y="3370439"/>
                <a:ext cx="117578" cy="119701"/>
              </a:xfrm>
              <a:custGeom>
                <a:rect b="b" l="l" r="r" t="t"/>
                <a:pathLst>
                  <a:path extrusionOk="0" h="1522" w="1495">
                    <a:moveTo>
                      <a:pt x="1" y="0"/>
                    </a:moveTo>
                    <a:lnTo>
                      <a:pt x="1494" y="1521"/>
                    </a:lnTo>
                    <a:cubicBezTo>
                      <a:pt x="1197" y="863"/>
                      <a:pt x="678" y="315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31"/>
              <p:cNvSpPr/>
              <p:nvPr/>
            </p:nvSpPr>
            <p:spPr>
              <a:xfrm>
                <a:off x="1555928" y="3363282"/>
                <a:ext cx="132836" cy="133386"/>
              </a:xfrm>
              <a:custGeom>
                <a:rect b="b" l="l" r="r" t="t"/>
                <a:pathLst>
                  <a:path extrusionOk="0" h="1696" w="1689">
                    <a:moveTo>
                      <a:pt x="104" y="0"/>
                    </a:moveTo>
                    <a:cubicBezTo>
                      <a:pt x="71" y="0"/>
                      <a:pt x="42" y="20"/>
                      <a:pt x="28" y="54"/>
                    </a:cubicBezTo>
                    <a:cubicBezTo>
                      <a:pt x="1" y="100"/>
                      <a:pt x="19" y="147"/>
                      <a:pt x="65" y="175"/>
                    </a:cubicBezTo>
                    <a:cubicBezTo>
                      <a:pt x="715" y="471"/>
                      <a:pt x="1225" y="991"/>
                      <a:pt x="1513" y="1650"/>
                    </a:cubicBezTo>
                    <a:cubicBezTo>
                      <a:pt x="1531" y="1677"/>
                      <a:pt x="1559" y="1696"/>
                      <a:pt x="1596" y="1696"/>
                    </a:cubicBezTo>
                    <a:lnTo>
                      <a:pt x="1633" y="1696"/>
                    </a:lnTo>
                    <a:cubicBezTo>
                      <a:pt x="1670" y="1668"/>
                      <a:pt x="1689" y="1622"/>
                      <a:pt x="1670" y="1575"/>
                    </a:cubicBezTo>
                    <a:cubicBezTo>
                      <a:pt x="1364" y="889"/>
                      <a:pt x="826" y="332"/>
                      <a:pt x="140" y="8"/>
                    </a:cubicBezTo>
                    <a:cubicBezTo>
                      <a:pt x="128" y="3"/>
                      <a:pt x="116" y="0"/>
                      <a:pt x="1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31"/>
              <p:cNvSpPr/>
              <p:nvPr/>
            </p:nvSpPr>
            <p:spPr>
              <a:xfrm>
                <a:off x="1990058" y="3317117"/>
                <a:ext cx="47503" cy="47503"/>
              </a:xfrm>
              <a:custGeom>
                <a:rect b="b" l="l" r="r" t="t"/>
                <a:pathLst>
                  <a:path extrusionOk="0" h="604" w="604">
                    <a:moveTo>
                      <a:pt x="158" y="1"/>
                    </a:moveTo>
                    <a:lnTo>
                      <a:pt x="0" y="437"/>
                    </a:lnTo>
                    <a:lnTo>
                      <a:pt x="436" y="604"/>
                    </a:lnTo>
                    <a:lnTo>
                      <a:pt x="603" y="159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31"/>
              <p:cNvSpPr/>
              <p:nvPr/>
            </p:nvSpPr>
            <p:spPr>
              <a:xfrm>
                <a:off x="1277991" y="3581212"/>
                <a:ext cx="151790" cy="76524"/>
              </a:xfrm>
              <a:custGeom>
                <a:rect b="b" l="l" r="r" t="t"/>
                <a:pathLst>
                  <a:path extrusionOk="0" h="973" w="1930">
                    <a:moveTo>
                      <a:pt x="965" y="1"/>
                    </a:moveTo>
                    <a:cubicBezTo>
                      <a:pt x="427" y="1"/>
                      <a:pt x="0" y="437"/>
                      <a:pt x="0" y="966"/>
                    </a:cubicBezTo>
                    <a:cubicBezTo>
                      <a:pt x="0" y="970"/>
                      <a:pt x="483" y="973"/>
                      <a:pt x="965" y="973"/>
                    </a:cubicBezTo>
                    <a:cubicBezTo>
                      <a:pt x="1447" y="973"/>
                      <a:pt x="1930" y="970"/>
                      <a:pt x="1930" y="966"/>
                    </a:cubicBezTo>
                    <a:cubicBezTo>
                      <a:pt x="1930" y="437"/>
                      <a:pt x="1494" y="1"/>
                      <a:pt x="9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31"/>
              <p:cNvSpPr/>
              <p:nvPr/>
            </p:nvSpPr>
            <p:spPr>
              <a:xfrm>
                <a:off x="1272879" y="3576887"/>
                <a:ext cx="161306" cy="85411"/>
              </a:xfrm>
              <a:custGeom>
                <a:rect b="b" l="l" r="r" t="t"/>
                <a:pathLst>
                  <a:path extrusionOk="0" h="1086" w="2051">
                    <a:moveTo>
                      <a:pt x="1030" y="112"/>
                    </a:moveTo>
                    <a:cubicBezTo>
                      <a:pt x="1512" y="112"/>
                      <a:pt x="1902" y="492"/>
                      <a:pt x="1930" y="965"/>
                    </a:cubicBezTo>
                    <a:lnTo>
                      <a:pt x="121" y="965"/>
                    </a:lnTo>
                    <a:cubicBezTo>
                      <a:pt x="149" y="492"/>
                      <a:pt x="548" y="112"/>
                      <a:pt x="1030" y="112"/>
                    </a:cubicBezTo>
                    <a:close/>
                    <a:moveTo>
                      <a:pt x="1030" y="0"/>
                    </a:moveTo>
                    <a:cubicBezTo>
                      <a:pt x="464" y="0"/>
                      <a:pt x="0" y="455"/>
                      <a:pt x="0" y="1021"/>
                    </a:cubicBezTo>
                    <a:cubicBezTo>
                      <a:pt x="0" y="1076"/>
                      <a:pt x="0" y="1076"/>
                      <a:pt x="408" y="1086"/>
                    </a:cubicBezTo>
                    <a:lnTo>
                      <a:pt x="1132" y="1086"/>
                    </a:lnTo>
                    <a:cubicBezTo>
                      <a:pt x="2050" y="1086"/>
                      <a:pt x="2050" y="1086"/>
                      <a:pt x="2050" y="1021"/>
                    </a:cubicBezTo>
                    <a:cubicBezTo>
                      <a:pt x="2050" y="455"/>
                      <a:pt x="1587" y="0"/>
                      <a:pt x="1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31"/>
              <p:cNvSpPr/>
              <p:nvPr/>
            </p:nvSpPr>
            <p:spPr>
              <a:xfrm>
                <a:off x="1310787" y="3484241"/>
                <a:ext cx="86198" cy="86905"/>
              </a:xfrm>
              <a:custGeom>
                <a:rect b="b" l="l" r="r" t="t"/>
                <a:pathLst>
                  <a:path extrusionOk="0" h="1105" w="1096">
                    <a:moveTo>
                      <a:pt x="548" y="0"/>
                    </a:moveTo>
                    <a:cubicBezTo>
                      <a:pt x="251" y="0"/>
                      <a:pt x="1" y="251"/>
                      <a:pt x="1" y="548"/>
                    </a:cubicBezTo>
                    <a:cubicBezTo>
                      <a:pt x="1" y="854"/>
                      <a:pt x="251" y="1104"/>
                      <a:pt x="548" y="1104"/>
                    </a:cubicBezTo>
                    <a:cubicBezTo>
                      <a:pt x="854" y="1104"/>
                      <a:pt x="1095" y="854"/>
                      <a:pt x="1095" y="548"/>
                    </a:cubicBezTo>
                    <a:cubicBezTo>
                      <a:pt x="1095" y="251"/>
                      <a:pt x="854" y="0"/>
                      <a:pt x="5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31"/>
              <p:cNvSpPr/>
              <p:nvPr/>
            </p:nvSpPr>
            <p:spPr>
              <a:xfrm>
                <a:off x="1306383" y="3479837"/>
                <a:ext cx="95714" cy="95635"/>
              </a:xfrm>
              <a:custGeom>
                <a:rect b="b" l="l" r="r" t="t"/>
                <a:pathLst>
                  <a:path extrusionOk="0" h="1216" w="1217">
                    <a:moveTo>
                      <a:pt x="604" y="121"/>
                    </a:moveTo>
                    <a:cubicBezTo>
                      <a:pt x="882" y="121"/>
                      <a:pt x="1096" y="334"/>
                      <a:pt x="1096" y="604"/>
                    </a:cubicBezTo>
                    <a:cubicBezTo>
                      <a:pt x="1096" y="882"/>
                      <a:pt x="882" y="1095"/>
                      <a:pt x="604" y="1095"/>
                    </a:cubicBezTo>
                    <a:cubicBezTo>
                      <a:pt x="335" y="1095"/>
                      <a:pt x="122" y="882"/>
                      <a:pt x="122" y="604"/>
                    </a:cubicBezTo>
                    <a:cubicBezTo>
                      <a:pt x="122" y="334"/>
                      <a:pt x="335" y="121"/>
                      <a:pt x="604" y="121"/>
                    </a:cubicBezTo>
                    <a:close/>
                    <a:moveTo>
                      <a:pt x="604" y="1"/>
                    </a:moveTo>
                    <a:cubicBezTo>
                      <a:pt x="270" y="1"/>
                      <a:pt x="1" y="279"/>
                      <a:pt x="1" y="613"/>
                    </a:cubicBezTo>
                    <a:cubicBezTo>
                      <a:pt x="1" y="947"/>
                      <a:pt x="270" y="1216"/>
                      <a:pt x="604" y="1216"/>
                    </a:cubicBezTo>
                    <a:cubicBezTo>
                      <a:pt x="938" y="1216"/>
                      <a:pt x="1216" y="947"/>
                      <a:pt x="1216" y="613"/>
                    </a:cubicBezTo>
                    <a:cubicBezTo>
                      <a:pt x="1216" y="279"/>
                      <a:pt x="938" y="1"/>
                      <a:pt x="6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31"/>
              <p:cNvSpPr/>
              <p:nvPr/>
            </p:nvSpPr>
            <p:spPr>
              <a:xfrm>
                <a:off x="1499775" y="3581212"/>
                <a:ext cx="152576" cy="76524"/>
              </a:xfrm>
              <a:custGeom>
                <a:rect b="b" l="l" r="r" t="t"/>
                <a:pathLst>
                  <a:path extrusionOk="0" h="973" w="1940">
                    <a:moveTo>
                      <a:pt x="965" y="1"/>
                    </a:moveTo>
                    <a:cubicBezTo>
                      <a:pt x="436" y="1"/>
                      <a:pt x="0" y="437"/>
                      <a:pt x="0" y="966"/>
                    </a:cubicBezTo>
                    <a:cubicBezTo>
                      <a:pt x="0" y="970"/>
                      <a:pt x="485" y="973"/>
                      <a:pt x="970" y="973"/>
                    </a:cubicBezTo>
                    <a:cubicBezTo>
                      <a:pt x="1454" y="973"/>
                      <a:pt x="1939" y="970"/>
                      <a:pt x="1939" y="966"/>
                    </a:cubicBezTo>
                    <a:cubicBezTo>
                      <a:pt x="1939" y="437"/>
                      <a:pt x="1503" y="1"/>
                      <a:pt x="9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31"/>
              <p:cNvSpPr/>
              <p:nvPr/>
            </p:nvSpPr>
            <p:spPr>
              <a:xfrm>
                <a:off x="1495370" y="3576887"/>
                <a:ext cx="161306" cy="85411"/>
              </a:xfrm>
              <a:custGeom>
                <a:rect b="b" l="l" r="r" t="t"/>
                <a:pathLst>
                  <a:path extrusionOk="0" h="1086" w="2051">
                    <a:moveTo>
                      <a:pt x="1030" y="112"/>
                    </a:moveTo>
                    <a:cubicBezTo>
                      <a:pt x="1503" y="112"/>
                      <a:pt x="1902" y="492"/>
                      <a:pt x="1930" y="965"/>
                    </a:cubicBezTo>
                    <a:lnTo>
                      <a:pt x="121" y="965"/>
                    </a:lnTo>
                    <a:cubicBezTo>
                      <a:pt x="149" y="492"/>
                      <a:pt x="548" y="112"/>
                      <a:pt x="1030" y="112"/>
                    </a:cubicBezTo>
                    <a:close/>
                    <a:moveTo>
                      <a:pt x="1021" y="0"/>
                    </a:moveTo>
                    <a:cubicBezTo>
                      <a:pt x="464" y="0"/>
                      <a:pt x="1" y="455"/>
                      <a:pt x="1" y="1021"/>
                    </a:cubicBezTo>
                    <a:cubicBezTo>
                      <a:pt x="1" y="1076"/>
                      <a:pt x="1" y="1076"/>
                      <a:pt x="399" y="1086"/>
                    </a:cubicBezTo>
                    <a:lnTo>
                      <a:pt x="1132" y="1086"/>
                    </a:lnTo>
                    <a:cubicBezTo>
                      <a:pt x="2051" y="1086"/>
                      <a:pt x="2051" y="1086"/>
                      <a:pt x="2051" y="1021"/>
                    </a:cubicBezTo>
                    <a:cubicBezTo>
                      <a:pt x="2051" y="455"/>
                      <a:pt x="1587" y="0"/>
                      <a:pt x="1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31"/>
              <p:cNvSpPr/>
              <p:nvPr/>
            </p:nvSpPr>
            <p:spPr>
              <a:xfrm>
                <a:off x="1533278" y="3484241"/>
                <a:ext cx="86198" cy="86905"/>
              </a:xfrm>
              <a:custGeom>
                <a:rect b="b" l="l" r="r" t="t"/>
                <a:pathLst>
                  <a:path extrusionOk="0" h="1105" w="1096">
                    <a:moveTo>
                      <a:pt x="548" y="0"/>
                    </a:moveTo>
                    <a:cubicBezTo>
                      <a:pt x="251" y="0"/>
                      <a:pt x="1" y="251"/>
                      <a:pt x="1" y="557"/>
                    </a:cubicBezTo>
                    <a:cubicBezTo>
                      <a:pt x="1" y="854"/>
                      <a:pt x="242" y="1104"/>
                      <a:pt x="548" y="1104"/>
                    </a:cubicBezTo>
                    <a:cubicBezTo>
                      <a:pt x="854" y="1104"/>
                      <a:pt x="1096" y="854"/>
                      <a:pt x="1096" y="557"/>
                    </a:cubicBezTo>
                    <a:cubicBezTo>
                      <a:pt x="1096" y="251"/>
                      <a:pt x="854" y="0"/>
                      <a:pt x="5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31"/>
              <p:cNvSpPr/>
              <p:nvPr/>
            </p:nvSpPr>
            <p:spPr>
              <a:xfrm>
                <a:off x="1528952" y="3479837"/>
                <a:ext cx="95635" cy="95635"/>
              </a:xfrm>
              <a:custGeom>
                <a:rect b="b" l="l" r="r" t="t"/>
                <a:pathLst>
                  <a:path extrusionOk="0" h="1216" w="1216">
                    <a:moveTo>
                      <a:pt x="603" y="121"/>
                    </a:moveTo>
                    <a:cubicBezTo>
                      <a:pt x="872" y="121"/>
                      <a:pt x="1095" y="334"/>
                      <a:pt x="1095" y="604"/>
                    </a:cubicBezTo>
                    <a:cubicBezTo>
                      <a:pt x="1095" y="882"/>
                      <a:pt x="872" y="1095"/>
                      <a:pt x="603" y="1095"/>
                    </a:cubicBezTo>
                    <a:cubicBezTo>
                      <a:pt x="334" y="1095"/>
                      <a:pt x="112" y="882"/>
                      <a:pt x="112" y="604"/>
                    </a:cubicBezTo>
                    <a:cubicBezTo>
                      <a:pt x="112" y="334"/>
                      <a:pt x="334" y="121"/>
                      <a:pt x="603" y="121"/>
                    </a:cubicBezTo>
                    <a:close/>
                    <a:moveTo>
                      <a:pt x="603" y="1"/>
                    </a:moveTo>
                    <a:cubicBezTo>
                      <a:pt x="269" y="1"/>
                      <a:pt x="0" y="279"/>
                      <a:pt x="0" y="613"/>
                    </a:cubicBezTo>
                    <a:cubicBezTo>
                      <a:pt x="0" y="947"/>
                      <a:pt x="269" y="1216"/>
                      <a:pt x="603" y="1216"/>
                    </a:cubicBezTo>
                    <a:cubicBezTo>
                      <a:pt x="937" y="1216"/>
                      <a:pt x="1216" y="947"/>
                      <a:pt x="1216" y="613"/>
                    </a:cubicBezTo>
                    <a:cubicBezTo>
                      <a:pt x="1216" y="279"/>
                      <a:pt x="937" y="1"/>
                      <a:pt x="6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31"/>
              <p:cNvSpPr/>
              <p:nvPr/>
            </p:nvSpPr>
            <p:spPr>
              <a:xfrm>
                <a:off x="1374962" y="3594346"/>
                <a:ext cx="172317" cy="86512"/>
              </a:xfrm>
              <a:custGeom>
                <a:rect b="b" l="l" r="r" t="t"/>
                <a:pathLst>
                  <a:path extrusionOk="0" h="1100" w="2191">
                    <a:moveTo>
                      <a:pt x="1096" y="1"/>
                    </a:moveTo>
                    <a:cubicBezTo>
                      <a:pt x="493" y="1"/>
                      <a:pt x="1" y="493"/>
                      <a:pt x="1" y="1096"/>
                    </a:cubicBezTo>
                    <a:cubicBezTo>
                      <a:pt x="1" y="1096"/>
                      <a:pt x="974" y="1100"/>
                      <a:pt x="1623" y="1100"/>
                    </a:cubicBezTo>
                    <a:cubicBezTo>
                      <a:pt x="1947" y="1100"/>
                      <a:pt x="2190" y="1099"/>
                      <a:pt x="2190" y="1096"/>
                    </a:cubicBezTo>
                    <a:cubicBezTo>
                      <a:pt x="2190" y="493"/>
                      <a:pt x="1699" y="1"/>
                      <a:pt x="10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31"/>
              <p:cNvSpPr/>
              <p:nvPr/>
            </p:nvSpPr>
            <p:spPr>
              <a:xfrm>
                <a:off x="1370637" y="3590021"/>
                <a:ext cx="180968" cy="95635"/>
              </a:xfrm>
              <a:custGeom>
                <a:rect b="b" l="l" r="r" t="t"/>
                <a:pathLst>
                  <a:path extrusionOk="0" h="1216" w="2301">
                    <a:moveTo>
                      <a:pt x="1151" y="112"/>
                    </a:moveTo>
                    <a:cubicBezTo>
                      <a:pt x="1707" y="112"/>
                      <a:pt x="2162" y="548"/>
                      <a:pt x="2190" y="1095"/>
                    </a:cubicBezTo>
                    <a:lnTo>
                      <a:pt x="112" y="1095"/>
                    </a:lnTo>
                    <a:cubicBezTo>
                      <a:pt x="139" y="548"/>
                      <a:pt x="594" y="112"/>
                      <a:pt x="1151" y="112"/>
                    </a:cubicBezTo>
                    <a:close/>
                    <a:moveTo>
                      <a:pt x="1151" y="0"/>
                    </a:moveTo>
                    <a:cubicBezTo>
                      <a:pt x="510" y="0"/>
                      <a:pt x="0" y="511"/>
                      <a:pt x="0" y="1151"/>
                    </a:cubicBezTo>
                    <a:cubicBezTo>
                      <a:pt x="0" y="1206"/>
                      <a:pt x="0" y="1206"/>
                      <a:pt x="446" y="1216"/>
                    </a:cubicBezTo>
                    <a:lnTo>
                      <a:pt x="1271" y="1216"/>
                    </a:lnTo>
                    <a:cubicBezTo>
                      <a:pt x="2301" y="1216"/>
                      <a:pt x="2301" y="1216"/>
                      <a:pt x="2301" y="1151"/>
                    </a:cubicBezTo>
                    <a:cubicBezTo>
                      <a:pt x="2301" y="511"/>
                      <a:pt x="1791" y="0"/>
                      <a:pt x="11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31"/>
              <p:cNvSpPr/>
              <p:nvPr/>
            </p:nvSpPr>
            <p:spPr>
              <a:xfrm>
                <a:off x="1412949" y="3484241"/>
                <a:ext cx="97837" cy="98545"/>
              </a:xfrm>
              <a:custGeom>
                <a:rect b="b" l="l" r="r" t="t"/>
                <a:pathLst>
                  <a:path extrusionOk="0" h="1253" w="1244">
                    <a:moveTo>
                      <a:pt x="622" y="0"/>
                    </a:moveTo>
                    <a:cubicBezTo>
                      <a:pt x="279" y="0"/>
                      <a:pt x="0" y="278"/>
                      <a:pt x="0" y="622"/>
                    </a:cubicBezTo>
                    <a:cubicBezTo>
                      <a:pt x="0" y="974"/>
                      <a:pt x="279" y="1253"/>
                      <a:pt x="622" y="1253"/>
                    </a:cubicBezTo>
                    <a:cubicBezTo>
                      <a:pt x="965" y="1253"/>
                      <a:pt x="1243" y="974"/>
                      <a:pt x="1243" y="622"/>
                    </a:cubicBezTo>
                    <a:cubicBezTo>
                      <a:pt x="1243" y="278"/>
                      <a:pt x="965" y="0"/>
                      <a:pt x="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31"/>
              <p:cNvSpPr/>
              <p:nvPr/>
            </p:nvSpPr>
            <p:spPr>
              <a:xfrm>
                <a:off x="1407837" y="3479837"/>
                <a:ext cx="107354" cy="107354"/>
              </a:xfrm>
              <a:custGeom>
                <a:rect b="b" l="l" r="r" t="t"/>
                <a:pathLst>
                  <a:path extrusionOk="0" h="1365" w="1365">
                    <a:moveTo>
                      <a:pt x="687" y="121"/>
                    </a:moveTo>
                    <a:cubicBezTo>
                      <a:pt x="993" y="121"/>
                      <a:pt x="1253" y="372"/>
                      <a:pt x="1253" y="678"/>
                    </a:cubicBezTo>
                    <a:cubicBezTo>
                      <a:pt x="1253" y="993"/>
                      <a:pt x="993" y="1244"/>
                      <a:pt x="687" y="1244"/>
                    </a:cubicBezTo>
                    <a:cubicBezTo>
                      <a:pt x="371" y="1244"/>
                      <a:pt x="121" y="993"/>
                      <a:pt x="121" y="678"/>
                    </a:cubicBezTo>
                    <a:cubicBezTo>
                      <a:pt x="121" y="372"/>
                      <a:pt x="371" y="121"/>
                      <a:pt x="687" y="121"/>
                    </a:cubicBezTo>
                    <a:close/>
                    <a:moveTo>
                      <a:pt x="687" y="1"/>
                    </a:moveTo>
                    <a:cubicBezTo>
                      <a:pt x="307" y="1"/>
                      <a:pt x="0" y="307"/>
                      <a:pt x="0" y="678"/>
                    </a:cubicBezTo>
                    <a:cubicBezTo>
                      <a:pt x="0" y="1058"/>
                      <a:pt x="307" y="1364"/>
                      <a:pt x="687" y="1364"/>
                    </a:cubicBezTo>
                    <a:cubicBezTo>
                      <a:pt x="1058" y="1364"/>
                      <a:pt x="1364" y="1058"/>
                      <a:pt x="1364" y="678"/>
                    </a:cubicBezTo>
                    <a:cubicBezTo>
                      <a:pt x="1364" y="307"/>
                      <a:pt x="1058" y="1"/>
                      <a:pt x="6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31"/>
              <p:cNvSpPr/>
              <p:nvPr/>
            </p:nvSpPr>
            <p:spPr>
              <a:xfrm>
                <a:off x="1985653" y="3311847"/>
                <a:ext cx="57019" cy="56469"/>
              </a:xfrm>
              <a:custGeom>
                <a:rect b="b" l="l" r="r" t="t"/>
                <a:pathLst>
                  <a:path extrusionOk="0" h="718" w="725">
                    <a:moveTo>
                      <a:pt x="251" y="133"/>
                    </a:moveTo>
                    <a:lnTo>
                      <a:pt x="585" y="253"/>
                    </a:lnTo>
                    <a:lnTo>
                      <a:pt x="464" y="587"/>
                    </a:lnTo>
                    <a:lnTo>
                      <a:pt x="130" y="467"/>
                    </a:lnTo>
                    <a:lnTo>
                      <a:pt x="251" y="133"/>
                    </a:lnTo>
                    <a:close/>
                    <a:moveTo>
                      <a:pt x="223" y="0"/>
                    </a:moveTo>
                    <a:cubicBezTo>
                      <a:pt x="195" y="0"/>
                      <a:pt x="175" y="17"/>
                      <a:pt x="168" y="40"/>
                    </a:cubicBezTo>
                    <a:lnTo>
                      <a:pt x="1" y="485"/>
                    </a:lnTo>
                    <a:cubicBezTo>
                      <a:pt x="1" y="495"/>
                      <a:pt x="1" y="513"/>
                      <a:pt x="1" y="522"/>
                    </a:cubicBezTo>
                    <a:cubicBezTo>
                      <a:pt x="10" y="541"/>
                      <a:pt x="19" y="550"/>
                      <a:pt x="38" y="559"/>
                    </a:cubicBezTo>
                    <a:lnTo>
                      <a:pt x="483" y="717"/>
                    </a:lnTo>
                    <a:lnTo>
                      <a:pt x="501" y="717"/>
                    </a:lnTo>
                    <a:cubicBezTo>
                      <a:pt x="520" y="717"/>
                      <a:pt x="548" y="708"/>
                      <a:pt x="557" y="680"/>
                    </a:cubicBezTo>
                    <a:lnTo>
                      <a:pt x="715" y="235"/>
                    </a:lnTo>
                    <a:cubicBezTo>
                      <a:pt x="724" y="207"/>
                      <a:pt x="715" y="179"/>
                      <a:pt x="678" y="161"/>
                    </a:cubicBezTo>
                    <a:lnTo>
                      <a:pt x="242" y="3"/>
                    </a:lnTo>
                    <a:cubicBezTo>
                      <a:pt x="235" y="1"/>
                      <a:pt x="229" y="0"/>
                      <a:pt x="2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31"/>
              <p:cNvSpPr/>
              <p:nvPr/>
            </p:nvSpPr>
            <p:spPr>
              <a:xfrm>
                <a:off x="1707716" y="3340239"/>
                <a:ext cx="302085" cy="134566"/>
              </a:xfrm>
              <a:custGeom>
                <a:rect b="b" l="l" r="r" t="t"/>
                <a:pathLst>
                  <a:path extrusionOk="0" h="1711" w="3841">
                    <a:moveTo>
                      <a:pt x="3769" y="0"/>
                    </a:moveTo>
                    <a:cubicBezTo>
                      <a:pt x="3762" y="0"/>
                      <a:pt x="3754" y="1"/>
                      <a:pt x="3748" y="4"/>
                    </a:cubicBezTo>
                    <a:lnTo>
                      <a:pt x="37" y="1599"/>
                    </a:lnTo>
                    <a:cubicBezTo>
                      <a:pt x="9" y="1618"/>
                      <a:pt x="0" y="1655"/>
                      <a:pt x="9" y="1683"/>
                    </a:cubicBezTo>
                    <a:cubicBezTo>
                      <a:pt x="19" y="1701"/>
                      <a:pt x="37" y="1711"/>
                      <a:pt x="65" y="1711"/>
                    </a:cubicBezTo>
                    <a:lnTo>
                      <a:pt x="84" y="1711"/>
                    </a:lnTo>
                    <a:lnTo>
                      <a:pt x="3794" y="115"/>
                    </a:lnTo>
                    <a:cubicBezTo>
                      <a:pt x="3822" y="106"/>
                      <a:pt x="3841" y="69"/>
                      <a:pt x="3822" y="41"/>
                    </a:cubicBezTo>
                    <a:cubicBezTo>
                      <a:pt x="3815" y="12"/>
                      <a:pt x="3792" y="0"/>
                      <a:pt x="37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oogle Shape;558;p32"/>
          <p:cNvGrpSpPr/>
          <p:nvPr/>
        </p:nvGrpSpPr>
        <p:grpSpPr>
          <a:xfrm>
            <a:off x="518850" y="392550"/>
            <a:ext cx="8106300" cy="4358400"/>
            <a:chOff x="518850" y="392550"/>
            <a:chExt cx="8106300" cy="4358400"/>
          </a:xfrm>
        </p:grpSpPr>
        <p:grpSp>
          <p:nvGrpSpPr>
            <p:cNvPr id="559" name="Google Shape;559;p32"/>
            <p:cNvGrpSpPr/>
            <p:nvPr/>
          </p:nvGrpSpPr>
          <p:grpSpPr>
            <a:xfrm>
              <a:off x="518850" y="392550"/>
              <a:ext cx="8106300" cy="396000"/>
              <a:chOff x="518850" y="385283"/>
              <a:chExt cx="8106300" cy="396000"/>
            </a:xfrm>
          </p:grpSpPr>
          <p:cxnSp>
            <p:nvCxnSpPr>
              <p:cNvPr id="560" name="Google Shape;560;p32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61" name="Google Shape;561;p32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  <p:cxnSp>
            <p:nvCxnSpPr>
              <p:cNvPr id="562" name="Google Shape;562;p32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</p:grpSp>
        <p:grpSp>
          <p:nvGrpSpPr>
            <p:cNvPr id="563" name="Google Shape;563;p32"/>
            <p:cNvGrpSpPr/>
            <p:nvPr/>
          </p:nvGrpSpPr>
          <p:grpSpPr>
            <a:xfrm rot="10800000">
              <a:off x="518850" y="4354950"/>
              <a:ext cx="8106300" cy="396000"/>
              <a:chOff x="518850" y="385283"/>
              <a:chExt cx="8106300" cy="396000"/>
            </a:xfrm>
          </p:grpSpPr>
          <p:cxnSp>
            <p:nvCxnSpPr>
              <p:cNvPr id="564" name="Google Shape;564;p32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65" name="Google Shape;565;p32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  <p:cxnSp>
            <p:nvCxnSpPr>
              <p:cNvPr id="566" name="Google Shape;566;p32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</p:grpSp>
      </p:grpSp>
      <p:grpSp>
        <p:nvGrpSpPr>
          <p:cNvPr id="567" name="Google Shape;567;p32"/>
          <p:cNvGrpSpPr/>
          <p:nvPr/>
        </p:nvGrpSpPr>
        <p:grpSpPr>
          <a:xfrm>
            <a:off x="5441862" y="1343334"/>
            <a:ext cx="2955371" cy="2456833"/>
            <a:chOff x="5475412" y="1860275"/>
            <a:chExt cx="2955371" cy="2456833"/>
          </a:xfrm>
        </p:grpSpPr>
        <p:sp>
          <p:nvSpPr>
            <p:cNvPr id="568" name="Google Shape;568;p32"/>
            <p:cNvSpPr/>
            <p:nvPr/>
          </p:nvSpPr>
          <p:spPr>
            <a:xfrm>
              <a:off x="5581433" y="2425462"/>
              <a:ext cx="115169" cy="115739"/>
            </a:xfrm>
            <a:custGeom>
              <a:rect b="b" l="l" r="r" t="t"/>
              <a:pathLst>
                <a:path extrusionOk="0" h="2033" w="2023">
                  <a:moveTo>
                    <a:pt x="1011" y="186"/>
                  </a:moveTo>
                  <a:lnTo>
                    <a:pt x="1299" y="706"/>
                  </a:lnTo>
                  <a:cubicBezTo>
                    <a:pt x="1299" y="715"/>
                    <a:pt x="1308" y="724"/>
                    <a:pt x="1318" y="734"/>
                  </a:cubicBezTo>
                  <a:lnTo>
                    <a:pt x="1846" y="1021"/>
                  </a:lnTo>
                  <a:lnTo>
                    <a:pt x="1318" y="1309"/>
                  </a:lnTo>
                  <a:cubicBezTo>
                    <a:pt x="1308" y="1309"/>
                    <a:pt x="1299" y="1318"/>
                    <a:pt x="1299" y="1327"/>
                  </a:cubicBezTo>
                  <a:lnTo>
                    <a:pt x="1011" y="1856"/>
                  </a:lnTo>
                  <a:lnTo>
                    <a:pt x="724" y="1327"/>
                  </a:lnTo>
                  <a:cubicBezTo>
                    <a:pt x="715" y="1318"/>
                    <a:pt x="705" y="1309"/>
                    <a:pt x="696" y="1299"/>
                  </a:cubicBezTo>
                  <a:lnTo>
                    <a:pt x="177" y="1021"/>
                  </a:lnTo>
                  <a:lnTo>
                    <a:pt x="696" y="734"/>
                  </a:lnTo>
                  <a:cubicBezTo>
                    <a:pt x="705" y="724"/>
                    <a:pt x="715" y="715"/>
                    <a:pt x="724" y="706"/>
                  </a:cubicBezTo>
                  <a:lnTo>
                    <a:pt x="1011" y="186"/>
                  </a:lnTo>
                  <a:close/>
                  <a:moveTo>
                    <a:pt x="1011" y="1"/>
                  </a:moveTo>
                  <a:cubicBezTo>
                    <a:pt x="993" y="1"/>
                    <a:pt x="974" y="19"/>
                    <a:pt x="956" y="38"/>
                  </a:cubicBezTo>
                  <a:lnTo>
                    <a:pt x="631" y="641"/>
                  </a:lnTo>
                  <a:lnTo>
                    <a:pt x="28" y="965"/>
                  </a:lnTo>
                  <a:cubicBezTo>
                    <a:pt x="10" y="975"/>
                    <a:pt x="0" y="993"/>
                    <a:pt x="0" y="1012"/>
                  </a:cubicBezTo>
                  <a:cubicBezTo>
                    <a:pt x="0" y="1040"/>
                    <a:pt x="10" y="1058"/>
                    <a:pt x="28" y="1068"/>
                  </a:cubicBezTo>
                  <a:lnTo>
                    <a:pt x="631" y="1401"/>
                  </a:lnTo>
                  <a:lnTo>
                    <a:pt x="956" y="2004"/>
                  </a:lnTo>
                  <a:cubicBezTo>
                    <a:pt x="965" y="2023"/>
                    <a:pt x="984" y="2032"/>
                    <a:pt x="1011" y="2032"/>
                  </a:cubicBezTo>
                  <a:cubicBezTo>
                    <a:pt x="1030" y="2032"/>
                    <a:pt x="1049" y="2023"/>
                    <a:pt x="1058" y="2004"/>
                  </a:cubicBezTo>
                  <a:lnTo>
                    <a:pt x="1392" y="1401"/>
                  </a:lnTo>
                  <a:lnTo>
                    <a:pt x="1995" y="1068"/>
                  </a:lnTo>
                  <a:cubicBezTo>
                    <a:pt x="2013" y="1058"/>
                    <a:pt x="2023" y="1040"/>
                    <a:pt x="2023" y="1021"/>
                  </a:cubicBezTo>
                  <a:cubicBezTo>
                    <a:pt x="2023" y="1003"/>
                    <a:pt x="2013" y="984"/>
                    <a:pt x="1995" y="965"/>
                  </a:cubicBezTo>
                  <a:lnTo>
                    <a:pt x="1392" y="641"/>
                  </a:lnTo>
                  <a:lnTo>
                    <a:pt x="1067" y="38"/>
                  </a:lnTo>
                  <a:cubicBezTo>
                    <a:pt x="1049" y="19"/>
                    <a:pt x="1030" y="1"/>
                    <a:pt x="10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8233235" y="2755955"/>
              <a:ext cx="67690" cy="67633"/>
            </a:xfrm>
            <a:custGeom>
              <a:rect b="b" l="l" r="r" t="t"/>
              <a:pathLst>
                <a:path extrusionOk="0" h="1188" w="1189">
                  <a:moveTo>
                    <a:pt x="594" y="177"/>
                  </a:moveTo>
                  <a:lnTo>
                    <a:pt x="734" y="436"/>
                  </a:lnTo>
                  <a:cubicBezTo>
                    <a:pt x="743" y="446"/>
                    <a:pt x="752" y="455"/>
                    <a:pt x="761" y="455"/>
                  </a:cubicBezTo>
                  <a:lnTo>
                    <a:pt x="1012" y="594"/>
                  </a:lnTo>
                  <a:lnTo>
                    <a:pt x="752" y="733"/>
                  </a:lnTo>
                  <a:cubicBezTo>
                    <a:pt x="743" y="743"/>
                    <a:pt x="743" y="752"/>
                    <a:pt x="734" y="761"/>
                  </a:cubicBezTo>
                  <a:lnTo>
                    <a:pt x="594" y="1012"/>
                  </a:lnTo>
                  <a:lnTo>
                    <a:pt x="455" y="761"/>
                  </a:lnTo>
                  <a:cubicBezTo>
                    <a:pt x="446" y="752"/>
                    <a:pt x="437" y="743"/>
                    <a:pt x="427" y="733"/>
                  </a:cubicBezTo>
                  <a:lnTo>
                    <a:pt x="177" y="594"/>
                  </a:lnTo>
                  <a:lnTo>
                    <a:pt x="437" y="455"/>
                  </a:lnTo>
                  <a:cubicBezTo>
                    <a:pt x="446" y="446"/>
                    <a:pt x="446" y="446"/>
                    <a:pt x="455" y="436"/>
                  </a:cubicBezTo>
                  <a:lnTo>
                    <a:pt x="594" y="177"/>
                  </a:lnTo>
                  <a:close/>
                  <a:moveTo>
                    <a:pt x="594" y="0"/>
                  </a:moveTo>
                  <a:cubicBezTo>
                    <a:pt x="576" y="0"/>
                    <a:pt x="557" y="10"/>
                    <a:pt x="548" y="28"/>
                  </a:cubicBezTo>
                  <a:lnTo>
                    <a:pt x="362" y="362"/>
                  </a:lnTo>
                  <a:lnTo>
                    <a:pt x="29" y="548"/>
                  </a:lnTo>
                  <a:cubicBezTo>
                    <a:pt x="10" y="557"/>
                    <a:pt x="1" y="576"/>
                    <a:pt x="1" y="594"/>
                  </a:cubicBezTo>
                  <a:cubicBezTo>
                    <a:pt x="1" y="613"/>
                    <a:pt x="10" y="631"/>
                    <a:pt x="29" y="640"/>
                  </a:cubicBezTo>
                  <a:lnTo>
                    <a:pt x="362" y="826"/>
                  </a:lnTo>
                  <a:lnTo>
                    <a:pt x="539" y="1160"/>
                  </a:lnTo>
                  <a:cubicBezTo>
                    <a:pt x="548" y="1179"/>
                    <a:pt x="576" y="1188"/>
                    <a:pt x="594" y="1188"/>
                  </a:cubicBezTo>
                  <a:cubicBezTo>
                    <a:pt x="613" y="1188"/>
                    <a:pt x="632" y="1179"/>
                    <a:pt x="641" y="1160"/>
                  </a:cubicBezTo>
                  <a:lnTo>
                    <a:pt x="826" y="826"/>
                  </a:lnTo>
                  <a:lnTo>
                    <a:pt x="1160" y="650"/>
                  </a:lnTo>
                  <a:cubicBezTo>
                    <a:pt x="1179" y="640"/>
                    <a:pt x="1188" y="622"/>
                    <a:pt x="1188" y="594"/>
                  </a:cubicBezTo>
                  <a:cubicBezTo>
                    <a:pt x="1188" y="576"/>
                    <a:pt x="1179" y="557"/>
                    <a:pt x="1160" y="548"/>
                  </a:cubicBezTo>
                  <a:lnTo>
                    <a:pt x="826" y="362"/>
                  </a:lnTo>
                  <a:lnTo>
                    <a:pt x="650" y="28"/>
                  </a:lnTo>
                  <a:cubicBezTo>
                    <a:pt x="641" y="10"/>
                    <a:pt x="613" y="0"/>
                    <a:pt x="5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5475412" y="3604065"/>
              <a:ext cx="119382" cy="119439"/>
            </a:xfrm>
            <a:custGeom>
              <a:rect b="b" l="l" r="r" t="t"/>
              <a:pathLst>
                <a:path extrusionOk="0" h="2098" w="2097">
                  <a:moveTo>
                    <a:pt x="1048" y="177"/>
                  </a:moveTo>
                  <a:lnTo>
                    <a:pt x="1345" y="724"/>
                  </a:lnTo>
                  <a:cubicBezTo>
                    <a:pt x="1354" y="733"/>
                    <a:pt x="1364" y="743"/>
                    <a:pt x="1373" y="752"/>
                  </a:cubicBezTo>
                  <a:lnTo>
                    <a:pt x="1911" y="1049"/>
                  </a:lnTo>
                  <a:lnTo>
                    <a:pt x="1364" y="1346"/>
                  </a:lnTo>
                  <a:cubicBezTo>
                    <a:pt x="1354" y="1355"/>
                    <a:pt x="1345" y="1364"/>
                    <a:pt x="1345" y="1374"/>
                  </a:cubicBezTo>
                  <a:lnTo>
                    <a:pt x="1048" y="1912"/>
                  </a:lnTo>
                  <a:lnTo>
                    <a:pt x="752" y="1364"/>
                  </a:lnTo>
                  <a:cubicBezTo>
                    <a:pt x="742" y="1355"/>
                    <a:pt x="733" y="1355"/>
                    <a:pt x="724" y="1346"/>
                  </a:cubicBezTo>
                  <a:lnTo>
                    <a:pt x="176" y="1049"/>
                  </a:lnTo>
                  <a:lnTo>
                    <a:pt x="724" y="752"/>
                  </a:lnTo>
                  <a:cubicBezTo>
                    <a:pt x="733" y="743"/>
                    <a:pt x="742" y="733"/>
                    <a:pt x="752" y="724"/>
                  </a:cubicBezTo>
                  <a:lnTo>
                    <a:pt x="1048" y="177"/>
                  </a:lnTo>
                  <a:close/>
                  <a:moveTo>
                    <a:pt x="1048" y="1"/>
                  </a:moveTo>
                  <a:cubicBezTo>
                    <a:pt x="1030" y="1"/>
                    <a:pt x="1011" y="10"/>
                    <a:pt x="1002" y="28"/>
                  </a:cubicBezTo>
                  <a:lnTo>
                    <a:pt x="659" y="650"/>
                  </a:lnTo>
                  <a:lnTo>
                    <a:pt x="28" y="993"/>
                  </a:lnTo>
                  <a:cubicBezTo>
                    <a:pt x="9" y="1002"/>
                    <a:pt x="0" y="1021"/>
                    <a:pt x="0" y="1040"/>
                  </a:cubicBezTo>
                  <a:cubicBezTo>
                    <a:pt x="0" y="1067"/>
                    <a:pt x="9" y="1086"/>
                    <a:pt x="28" y="1095"/>
                  </a:cubicBezTo>
                  <a:lnTo>
                    <a:pt x="649" y="1438"/>
                  </a:lnTo>
                  <a:lnTo>
                    <a:pt x="993" y="2060"/>
                  </a:lnTo>
                  <a:cubicBezTo>
                    <a:pt x="1002" y="2079"/>
                    <a:pt x="1021" y="2097"/>
                    <a:pt x="1039" y="2097"/>
                  </a:cubicBezTo>
                  <a:cubicBezTo>
                    <a:pt x="1067" y="2097"/>
                    <a:pt x="1085" y="2079"/>
                    <a:pt x="1095" y="2060"/>
                  </a:cubicBezTo>
                  <a:lnTo>
                    <a:pt x="1438" y="1438"/>
                  </a:lnTo>
                  <a:lnTo>
                    <a:pt x="2060" y="1095"/>
                  </a:lnTo>
                  <a:cubicBezTo>
                    <a:pt x="2078" y="1086"/>
                    <a:pt x="2097" y="1067"/>
                    <a:pt x="2097" y="1049"/>
                  </a:cubicBezTo>
                  <a:cubicBezTo>
                    <a:pt x="2097" y="1030"/>
                    <a:pt x="2078" y="1012"/>
                    <a:pt x="2060" y="993"/>
                  </a:cubicBezTo>
                  <a:lnTo>
                    <a:pt x="1438" y="659"/>
                  </a:lnTo>
                  <a:lnTo>
                    <a:pt x="1104" y="28"/>
                  </a:lnTo>
                  <a:cubicBezTo>
                    <a:pt x="1085" y="10"/>
                    <a:pt x="1067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2"/>
            <p:cNvSpPr/>
            <p:nvPr/>
          </p:nvSpPr>
          <p:spPr>
            <a:xfrm>
              <a:off x="8311913" y="3834088"/>
              <a:ext cx="118870" cy="118870"/>
            </a:xfrm>
            <a:custGeom>
              <a:rect b="b" l="l" r="r" t="t"/>
              <a:pathLst>
                <a:path extrusionOk="0" h="2088" w="2088">
                  <a:moveTo>
                    <a:pt x="1048" y="176"/>
                  </a:moveTo>
                  <a:lnTo>
                    <a:pt x="1345" y="724"/>
                  </a:lnTo>
                  <a:cubicBezTo>
                    <a:pt x="1345" y="733"/>
                    <a:pt x="1355" y="742"/>
                    <a:pt x="1364" y="742"/>
                  </a:cubicBezTo>
                  <a:lnTo>
                    <a:pt x="1911" y="1049"/>
                  </a:lnTo>
                  <a:lnTo>
                    <a:pt x="1364" y="1345"/>
                  </a:lnTo>
                  <a:cubicBezTo>
                    <a:pt x="1355" y="1345"/>
                    <a:pt x="1345" y="1355"/>
                    <a:pt x="1336" y="1364"/>
                  </a:cubicBezTo>
                  <a:lnTo>
                    <a:pt x="1039" y="1911"/>
                  </a:lnTo>
                  <a:lnTo>
                    <a:pt x="742" y="1364"/>
                  </a:lnTo>
                  <a:cubicBezTo>
                    <a:pt x="742" y="1355"/>
                    <a:pt x="733" y="1345"/>
                    <a:pt x="724" y="1345"/>
                  </a:cubicBezTo>
                  <a:lnTo>
                    <a:pt x="176" y="1039"/>
                  </a:lnTo>
                  <a:lnTo>
                    <a:pt x="724" y="742"/>
                  </a:lnTo>
                  <a:cubicBezTo>
                    <a:pt x="733" y="742"/>
                    <a:pt x="742" y="733"/>
                    <a:pt x="742" y="724"/>
                  </a:cubicBezTo>
                  <a:lnTo>
                    <a:pt x="1048" y="176"/>
                  </a:lnTo>
                  <a:close/>
                  <a:moveTo>
                    <a:pt x="1048" y="0"/>
                  </a:moveTo>
                  <a:cubicBezTo>
                    <a:pt x="1030" y="0"/>
                    <a:pt x="1011" y="10"/>
                    <a:pt x="993" y="28"/>
                  </a:cubicBezTo>
                  <a:lnTo>
                    <a:pt x="650" y="650"/>
                  </a:lnTo>
                  <a:lnTo>
                    <a:pt x="28" y="993"/>
                  </a:lnTo>
                  <a:cubicBezTo>
                    <a:pt x="9" y="1002"/>
                    <a:pt x="0" y="1021"/>
                    <a:pt x="0" y="1039"/>
                  </a:cubicBezTo>
                  <a:cubicBezTo>
                    <a:pt x="0" y="1058"/>
                    <a:pt x="9" y="1076"/>
                    <a:pt x="28" y="1095"/>
                  </a:cubicBezTo>
                  <a:lnTo>
                    <a:pt x="650" y="1438"/>
                  </a:lnTo>
                  <a:lnTo>
                    <a:pt x="993" y="2060"/>
                  </a:lnTo>
                  <a:cubicBezTo>
                    <a:pt x="1002" y="2078"/>
                    <a:pt x="1021" y="2087"/>
                    <a:pt x="1039" y="2087"/>
                  </a:cubicBezTo>
                  <a:cubicBezTo>
                    <a:pt x="1067" y="2087"/>
                    <a:pt x="1086" y="2078"/>
                    <a:pt x="1095" y="2060"/>
                  </a:cubicBezTo>
                  <a:lnTo>
                    <a:pt x="1438" y="1438"/>
                  </a:lnTo>
                  <a:lnTo>
                    <a:pt x="2060" y="1095"/>
                  </a:lnTo>
                  <a:cubicBezTo>
                    <a:pt x="2078" y="1086"/>
                    <a:pt x="2087" y="1067"/>
                    <a:pt x="2087" y="1049"/>
                  </a:cubicBezTo>
                  <a:cubicBezTo>
                    <a:pt x="2087" y="1021"/>
                    <a:pt x="2078" y="1002"/>
                    <a:pt x="2060" y="993"/>
                  </a:cubicBezTo>
                  <a:lnTo>
                    <a:pt x="1438" y="650"/>
                  </a:lnTo>
                  <a:lnTo>
                    <a:pt x="1095" y="28"/>
                  </a:lnTo>
                  <a:cubicBezTo>
                    <a:pt x="1086" y="10"/>
                    <a:pt x="1067" y="0"/>
                    <a:pt x="10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8015063" y="1953753"/>
              <a:ext cx="6945" cy="42811"/>
            </a:xfrm>
            <a:custGeom>
              <a:rect b="b" l="l" r="r" t="t"/>
              <a:pathLst>
                <a:path extrusionOk="0" h="752" w="122">
                  <a:moveTo>
                    <a:pt x="66" y="0"/>
                  </a:moveTo>
                  <a:cubicBezTo>
                    <a:pt x="29" y="0"/>
                    <a:pt x="1" y="19"/>
                    <a:pt x="1" y="56"/>
                  </a:cubicBezTo>
                  <a:lnTo>
                    <a:pt x="1" y="696"/>
                  </a:lnTo>
                  <a:cubicBezTo>
                    <a:pt x="1" y="733"/>
                    <a:pt x="29" y="752"/>
                    <a:pt x="66" y="752"/>
                  </a:cubicBezTo>
                  <a:cubicBezTo>
                    <a:pt x="93" y="752"/>
                    <a:pt x="121" y="724"/>
                    <a:pt x="121" y="696"/>
                  </a:cubicBezTo>
                  <a:lnTo>
                    <a:pt x="121" y="56"/>
                  </a:lnTo>
                  <a:cubicBezTo>
                    <a:pt x="121" y="19"/>
                    <a:pt x="93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2"/>
            <p:cNvSpPr/>
            <p:nvPr/>
          </p:nvSpPr>
          <p:spPr>
            <a:xfrm>
              <a:off x="8015063" y="2047230"/>
              <a:ext cx="6945" cy="43381"/>
            </a:xfrm>
            <a:custGeom>
              <a:rect b="b" l="l" r="r" t="t"/>
              <a:pathLst>
                <a:path extrusionOk="0" h="762" w="122">
                  <a:moveTo>
                    <a:pt x="66" y="0"/>
                  </a:moveTo>
                  <a:cubicBezTo>
                    <a:pt x="29" y="0"/>
                    <a:pt x="1" y="28"/>
                    <a:pt x="1" y="56"/>
                  </a:cubicBezTo>
                  <a:lnTo>
                    <a:pt x="1" y="696"/>
                  </a:lnTo>
                  <a:cubicBezTo>
                    <a:pt x="1" y="733"/>
                    <a:pt x="29" y="761"/>
                    <a:pt x="66" y="761"/>
                  </a:cubicBezTo>
                  <a:cubicBezTo>
                    <a:pt x="93" y="761"/>
                    <a:pt x="121" y="733"/>
                    <a:pt x="121" y="696"/>
                  </a:cubicBezTo>
                  <a:lnTo>
                    <a:pt x="121" y="56"/>
                  </a:lnTo>
                  <a:cubicBezTo>
                    <a:pt x="121" y="28"/>
                    <a:pt x="93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2"/>
            <p:cNvSpPr/>
            <p:nvPr/>
          </p:nvSpPr>
          <p:spPr>
            <a:xfrm>
              <a:off x="8044097" y="2018709"/>
              <a:ext cx="42868" cy="6376"/>
            </a:xfrm>
            <a:custGeom>
              <a:rect b="b" l="l" r="r" t="t"/>
              <a:pathLst>
                <a:path extrusionOk="0" h="112" w="753">
                  <a:moveTo>
                    <a:pt x="57" y="0"/>
                  </a:moveTo>
                  <a:cubicBezTo>
                    <a:pt x="19" y="0"/>
                    <a:pt x="1" y="28"/>
                    <a:pt x="1" y="56"/>
                  </a:cubicBezTo>
                  <a:cubicBezTo>
                    <a:pt x="1" y="93"/>
                    <a:pt x="19" y="112"/>
                    <a:pt x="57" y="112"/>
                  </a:cubicBezTo>
                  <a:lnTo>
                    <a:pt x="697" y="112"/>
                  </a:lnTo>
                  <a:cubicBezTo>
                    <a:pt x="724" y="112"/>
                    <a:pt x="752" y="93"/>
                    <a:pt x="752" y="56"/>
                  </a:cubicBezTo>
                  <a:cubicBezTo>
                    <a:pt x="752" y="28"/>
                    <a:pt x="734" y="0"/>
                    <a:pt x="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7950107" y="2018709"/>
              <a:ext cx="43381" cy="6376"/>
            </a:xfrm>
            <a:custGeom>
              <a:rect b="b" l="l" r="r" t="t"/>
              <a:pathLst>
                <a:path extrusionOk="0" h="112" w="762">
                  <a:moveTo>
                    <a:pt x="56" y="0"/>
                  </a:moveTo>
                  <a:cubicBezTo>
                    <a:pt x="28" y="0"/>
                    <a:pt x="1" y="28"/>
                    <a:pt x="1" y="56"/>
                  </a:cubicBezTo>
                  <a:cubicBezTo>
                    <a:pt x="1" y="93"/>
                    <a:pt x="28" y="112"/>
                    <a:pt x="56" y="112"/>
                  </a:cubicBezTo>
                  <a:lnTo>
                    <a:pt x="706" y="112"/>
                  </a:lnTo>
                  <a:cubicBezTo>
                    <a:pt x="734" y="112"/>
                    <a:pt x="761" y="93"/>
                    <a:pt x="761" y="56"/>
                  </a:cubicBezTo>
                  <a:cubicBezTo>
                    <a:pt x="761" y="28"/>
                    <a:pt x="734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7972309" y="2041936"/>
              <a:ext cx="25903" cy="25960"/>
            </a:xfrm>
            <a:custGeom>
              <a:rect b="b" l="l" r="r" t="t"/>
              <a:pathLst>
                <a:path extrusionOk="0" h="456" w="455">
                  <a:moveTo>
                    <a:pt x="0" y="455"/>
                  </a:moveTo>
                  <a:lnTo>
                    <a:pt x="45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7969121" y="2039032"/>
              <a:ext cx="32792" cy="32564"/>
            </a:xfrm>
            <a:custGeom>
              <a:rect b="b" l="l" r="r" t="t"/>
              <a:pathLst>
                <a:path extrusionOk="0" h="572" w="576">
                  <a:moveTo>
                    <a:pt x="512" y="1"/>
                  </a:moveTo>
                  <a:cubicBezTo>
                    <a:pt x="497" y="1"/>
                    <a:pt x="483" y="5"/>
                    <a:pt x="474" y="14"/>
                  </a:cubicBezTo>
                  <a:lnTo>
                    <a:pt x="19" y="469"/>
                  </a:lnTo>
                  <a:cubicBezTo>
                    <a:pt x="1" y="488"/>
                    <a:pt x="1" y="525"/>
                    <a:pt x="19" y="553"/>
                  </a:cubicBezTo>
                  <a:cubicBezTo>
                    <a:pt x="28" y="562"/>
                    <a:pt x="47" y="571"/>
                    <a:pt x="56" y="571"/>
                  </a:cubicBezTo>
                  <a:cubicBezTo>
                    <a:pt x="75" y="571"/>
                    <a:pt x="93" y="562"/>
                    <a:pt x="103" y="553"/>
                  </a:cubicBezTo>
                  <a:lnTo>
                    <a:pt x="557" y="98"/>
                  </a:lnTo>
                  <a:cubicBezTo>
                    <a:pt x="576" y="70"/>
                    <a:pt x="576" y="33"/>
                    <a:pt x="557" y="14"/>
                  </a:cubicBezTo>
                  <a:cubicBezTo>
                    <a:pt x="543" y="5"/>
                    <a:pt x="527" y="1"/>
                    <a:pt x="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8038859" y="1975898"/>
              <a:ext cx="25903" cy="25960"/>
            </a:xfrm>
            <a:custGeom>
              <a:rect b="b" l="l" r="r" t="t"/>
              <a:pathLst>
                <a:path extrusionOk="0" h="456" w="455">
                  <a:moveTo>
                    <a:pt x="0" y="456"/>
                  </a:moveTo>
                  <a:lnTo>
                    <a:pt x="45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8035159" y="1972653"/>
              <a:ext cx="33304" cy="32393"/>
            </a:xfrm>
            <a:custGeom>
              <a:rect b="b" l="l" r="r" t="t"/>
              <a:pathLst>
                <a:path extrusionOk="0" h="569" w="585">
                  <a:moveTo>
                    <a:pt x="519" y="0"/>
                  </a:moveTo>
                  <a:cubicBezTo>
                    <a:pt x="503" y="0"/>
                    <a:pt x="487" y="7"/>
                    <a:pt x="473" y="21"/>
                  </a:cubicBezTo>
                  <a:lnTo>
                    <a:pt x="28" y="466"/>
                  </a:lnTo>
                  <a:cubicBezTo>
                    <a:pt x="0" y="494"/>
                    <a:pt x="0" y="531"/>
                    <a:pt x="28" y="550"/>
                  </a:cubicBezTo>
                  <a:cubicBezTo>
                    <a:pt x="37" y="568"/>
                    <a:pt x="47" y="568"/>
                    <a:pt x="65" y="568"/>
                  </a:cubicBezTo>
                  <a:cubicBezTo>
                    <a:pt x="84" y="568"/>
                    <a:pt x="93" y="568"/>
                    <a:pt x="112" y="550"/>
                  </a:cubicBezTo>
                  <a:lnTo>
                    <a:pt x="557" y="95"/>
                  </a:lnTo>
                  <a:cubicBezTo>
                    <a:pt x="585" y="77"/>
                    <a:pt x="585" y="39"/>
                    <a:pt x="557" y="21"/>
                  </a:cubicBezTo>
                  <a:cubicBezTo>
                    <a:pt x="548" y="7"/>
                    <a:pt x="534" y="0"/>
                    <a:pt x="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7972309" y="1975898"/>
              <a:ext cx="25903" cy="25960"/>
            </a:xfrm>
            <a:custGeom>
              <a:rect b="b" l="l" r="r" t="t"/>
              <a:pathLst>
                <a:path extrusionOk="0" h="456" w="455">
                  <a:moveTo>
                    <a:pt x="0" y="1"/>
                  </a:moveTo>
                  <a:lnTo>
                    <a:pt x="455" y="456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969121" y="1972653"/>
              <a:ext cx="32792" cy="32393"/>
            </a:xfrm>
            <a:custGeom>
              <a:rect b="b" l="l" r="r" t="t"/>
              <a:pathLst>
                <a:path extrusionOk="0" h="569" w="576">
                  <a:moveTo>
                    <a:pt x="61" y="0"/>
                  </a:moveTo>
                  <a:cubicBezTo>
                    <a:pt x="47" y="0"/>
                    <a:pt x="33" y="7"/>
                    <a:pt x="19" y="21"/>
                  </a:cubicBezTo>
                  <a:cubicBezTo>
                    <a:pt x="1" y="39"/>
                    <a:pt x="1" y="77"/>
                    <a:pt x="19" y="95"/>
                  </a:cubicBezTo>
                  <a:lnTo>
                    <a:pt x="474" y="550"/>
                  </a:lnTo>
                  <a:cubicBezTo>
                    <a:pt x="483" y="568"/>
                    <a:pt x="502" y="568"/>
                    <a:pt x="511" y="568"/>
                  </a:cubicBezTo>
                  <a:cubicBezTo>
                    <a:pt x="529" y="568"/>
                    <a:pt x="548" y="568"/>
                    <a:pt x="557" y="550"/>
                  </a:cubicBezTo>
                  <a:cubicBezTo>
                    <a:pt x="576" y="531"/>
                    <a:pt x="576" y="494"/>
                    <a:pt x="557" y="466"/>
                  </a:cubicBezTo>
                  <a:lnTo>
                    <a:pt x="103" y="21"/>
                  </a:lnTo>
                  <a:cubicBezTo>
                    <a:pt x="89" y="7"/>
                    <a:pt x="75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8038859" y="2041936"/>
              <a:ext cx="25903" cy="25960"/>
            </a:xfrm>
            <a:custGeom>
              <a:rect b="b" l="l" r="r" t="t"/>
              <a:pathLst>
                <a:path extrusionOk="0" h="456" w="455">
                  <a:moveTo>
                    <a:pt x="0" y="1"/>
                  </a:moveTo>
                  <a:lnTo>
                    <a:pt x="455" y="455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8035159" y="2039032"/>
              <a:ext cx="33304" cy="32564"/>
            </a:xfrm>
            <a:custGeom>
              <a:rect b="b" l="l" r="r" t="t"/>
              <a:pathLst>
                <a:path extrusionOk="0" h="572" w="585">
                  <a:moveTo>
                    <a:pt x="66" y="1"/>
                  </a:moveTo>
                  <a:cubicBezTo>
                    <a:pt x="51" y="1"/>
                    <a:pt x="37" y="5"/>
                    <a:pt x="28" y="14"/>
                  </a:cubicBezTo>
                  <a:cubicBezTo>
                    <a:pt x="0" y="42"/>
                    <a:pt x="0" y="70"/>
                    <a:pt x="28" y="98"/>
                  </a:cubicBezTo>
                  <a:lnTo>
                    <a:pt x="483" y="553"/>
                  </a:lnTo>
                  <a:cubicBezTo>
                    <a:pt x="492" y="562"/>
                    <a:pt x="501" y="571"/>
                    <a:pt x="520" y="571"/>
                  </a:cubicBezTo>
                  <a:cubicBezTo>
                    <a:pt x="529" y="571"/>
                    <a:pt x="548" y="562"/>
                    <a:pt x="557" y="553"/>
                  </a:cubicBezTo>
                  <a:cubicBezTo>
                    <a:pt x="585" y="525"/>
                    <a:pt x="585" y="488"/>
                    <a:pt x="557" y="469"/>
                  </a:cubicBezTo>
                  <a:lnTo>
                    <a:pt x="112" y="14"/>
                  </a:lnTo>
                  <a:cubicBezTo>
                    <a:pt x="98" y="5"/>
                    <a:pt x="81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8355158" y="2208282"/>
              <a:ext cx="51294" cy="51294"/>
            </a:xfrm>
            <a:custGeom>
              <a:rect b="b" l="l" r="r" t="t"/>
              <a:pathLst>
                <a:path extrusionOk="0" h="901" w="901">
                  <a:moveTo>
                    <a:pt x="455" y="121"/>
                  </a:moveTo>
                  <a:cubicBezTo>
                    <a:pt x="641" y="121"/>
                    <a:pt x="789" y="270"/>
                    <a:pt x="789" y="455"/>
                  </a:cubicBezTo>
                  <a:cubicBezTo>
                    <a:pt x="789" y="641"/>
                    <a:pt x="641" y="789"/>
                    <a:pt x="455" y="789"/>
                  </a:cubicBezTo>
                  <a:cubicBezTo>
                    <a:pt x="270" y="789"/>
                    <a:pt x="121" y="641"/>
                    <a:pt x="121" y="455"/>
                  </a:cubicBezTo>
                  <a:cubicBezTo>
                    <a:pt x="121" y="270"/>
                    <a:pt x="270" y="121"/>
                    <a:pt x="455" y="121"/>
                  </a:cubicBezTo>
                  <a:close/>
                  <a:moveTo>
                    <a:pt x="455" y="1"/>
                  </a:moveTo>
                  <a:cubicBezTo>
                    <a:pt x="205" y="1"/>
                    <a:pt x="1" y="205"/>
                    <a:pt x="1" y="455"/>
                  </a:cubicBezTo>
                  <a:cubicBezTo>
                    <a:pt x="1" y="706"/>
                    <a:pt x="205" y="901"/>
                    <a:pt x="455" y="901"/>
                  </a:cubicBezTo>
                  <a:cubicBezTo>
                    <a:pt x="697" y="901"/>
                    <a:pt x="901" y="706"/>
                    <a:pt x="901" y="455"/>
                  </a:cubicBezTo>
                  <a:cubicBezTo>
                    <a:pt x="901" y="205"/>
                    <a:pt x="697" y="1"/>
                    <a:pt x="4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5739149" y="2773380"/>
              <a:ext cx="32792" cy="32792"/>
            </a:xfrm>
            <a:custGeom>
              <a:rect b="b" l="l" r="r" t="t"/>
              <a:pathLst>
                <a:path extrusionOk="0" h="576" w="576">
                  <a:moveTo>
                    <a:pt x="288" y="111"/>
                  </a:moveTo>
                  <a:cubicBezTo>
                    <a:pt x="381" y="111"/>
                    <a:pt x="455" y="186"/>
                    <a:pt x="455" y="288"/>
                  </a:cubicBezTo>
                  <a:cubicBezTo>
                    <a:pt x="455" y="381"/>
                    <a:pt x="381" y="455"/>
                    <a:pt x="288" y="455"/>
                  </a:cubicBezTo>
                  <a:cubicBezTo>
                    <a:pt x="186" y="455"/>
                    <a:pt x="112" y="381"/>
                    <a:pt x="112" y="288"/>
                  </a:cubicBezTo>
                  <a:cubicBezTo>
                    <a:pt x="112" y="186"/>
                    <a:pt x="195" y="111"/>
                    <a:pt x="288" y="111"/>
                  </a:cubicBezTo>
                  <a:close/>
                  <a:moveTo>
                    <a:pt x="288" y="0"/>
                  </a:moveTo>
                  <a:cubicBezTo>
                    <a:pt x="130" y="0"/>
                    <a:pt x="0" y="121"/>
                    <a:pt x="0" y="288"/>
                  </a:cubicBezTo>
                  <a:cubicBezTo>
                    <a:pt x="0" y="445"/>
                    <a:pt x="130" y="575"/>
                    <a:pt x="288" y="575"/>
                  </a:cubicBezTo>
                  <a:cubicBezTo>
                    <a:pt x="446" y="575"/>
                    <a:pt x="576" y="445"/>
                    <a:pt x="576" y="288"/>
                  </a:cubicBezTo>
                  <a:cubicBezTo>
                    <a:pt x="576" y="121"/>
                    <a:pt x="446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6637773" y="1860275"/>
              <a:ext cx="32792" cy="32792"/>
            </a:xfrm>
            <a:custGeom>
              <a:rect b="b" l="l" r="r" t="t"/>
              <a:pathLst>
                <a:path extrusionOk="0" h="576" w="576">
                  <a:moveTo>
                    <a:pt x="288" y="121"/>
                  </a:moveTo>
                  <a:cubicBezTo>
                    <a:pt x="380" y="121"/>
                    <a:pt x="455" y="195"/>
                    <a:pt x="455" y="297"/>
                  </a:cubicBezTo>
                  <a:cubicBezTo>
                    <a:pt x="455" y="390"/>
                    <a:pt x="380" y="464"/>
                    <a:pt x="288" y="464"/>
                  </a:cubicBezTo>
                  <a:cubicBezTo>
                    <a:pt x="186" y="464"/>
                    <a:pt x="111" y="390"/>
                    <a:pt x="111" y="297"/>
                  </a:cubicBezTo>
                  <a:cubicBezTo>
                    <a:pt x="111" y="195"/>
                    <a:pt x="195" y="121"/>
                    <a:pt x="288" y="121"/>
                  </a:cubicBezTo>
                  <a:close/>
                  <a:moveTo>
                    <a:pt x="288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55"/>
                    <a:pt x="130" y="576"/>
                    <a:pt x="288" y="576"/>
                  </a:cubicBezTo>
                  <a:cubicBezTo>
                    <a:pt x="445" y="576"/>
                    <a:pt x="575" y="455"/>
                    <a:pt x="575" y="288"/>
                  </a:cubicBezTo>
                  <a:cubicBezTo>
                    <a:pt x="575" y="130"/>
                    <a:pt x="445" y="0"/>
                    <a:pt x="288" y="0"/>
                  </a:cubicBezTo>
                  <a:close/>
                </a:path>
              </a:pathLst>
            </a:custGeom>
            <a:solidFill>
              <a:srgbClr val="7FD6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6622459" y="2287528"/>
              <a:ext cx="584671" cy="391621"/>
            </a:xfrm>
            <a:custGeom>
              <a:rect b="b" l="l" r="r" t="t"/>
              <a:pathLst>
                <a:path extrusionOk="0" h="6879" w="10270">
                  <a:moveTo>
                    <a:pt x="9963" y="0"/>
                  </a:moveTo>
                  <a:lnTo>
                    <a:pt x="7607" y="1113"/>
                  </a:lnTo>
                  <a:lnTo>
                    <a:pt x="8600" y="1596"/>
                  </a:lnTo>
                  <a:lnTo>
                    <a:pt x="8321" y="2041"/>
                  </a:lnTo>
                  <a:lnTo>
                    <a:pt x="7505" y="3377"/>
                  </a:lnTo>
                  <a:cubicBezTo>
                    <a:pt x="6958" y="4267"/>
                    <a:pt x="6410" y="5158"/>
                    <a:pt x="5872" y="6058"/>
                  </a:cubicBezTo>
                  <a:lnTo>
                    <a:pt x="5826" y="6132"/>
                  </a:lnTo>
                  <a:lnTo>
                    <a:pt x="5390" y="5622"/>
                  </a:lnTo>
                  <a:lnTo>
                    <a:pt x="4360" y="4407"/>
                  </a:lnTo>
                  <a:lnTo>
                    <a:pt x="3330" y="3191"/>
                  </a:lnTo>
                  <a:lnTo>
                    <a:pt x="2811" y="2579"/>
                  </a:lnTo>
                  <a:lnTo>
                    <a:pt x="2551" y="2273"/>
                  </a:lnTo>
                  <a:lnTo>
                    <a:pt x="2523" y="2236"/>
                  </a:lnTo>
                  <a:lnTo>
                    <a:pt x="2505" y="2217"/>
                  </a:lnTo>
                  <a:lnTo>
                    <a:pt x="2486" y="2199"/>
                  </a:lnTo>
                  <a:lnTo>
                    <a:pt x="2468" y="2180"/>
                  </a:lnTo>
                  <a:cubicBezTo>
                    <a:pt x="2412" y="2115"/>
                    <a:pt x="2328" y="2069"/>
                    <a:pt x="2245" y="2041"/>
                  </a:cubicBezTo>
                  <a:cubicBezTo>
                    <a:pt x="2168" y="2013"/>
                    <a:pt x="2085" y="1998"/>
                    <a:pt x="2003" y="1998"/>
                  </a:cubicBezTo>
                  <a:cubicBezTo>
                    <a:pt x="1897" y="1998"/>
                    <a:pt x="1792" y="2022"/>
                    <a:pt x="1698" y="2069"/>
                  </a:cubicBezTo>
                  <a:cubicBezTo>
                    <a:pt x="1623" y="2106"/>
                    <a:pt x="1549" y="2162"/>
                    <a:pt x="1494" y="2227"/>
                  </a:cubicBezTo>
                  <a:cubicBezTo>
                    <a:pt x="1484" y="2245"/>
                    <a:pt x="1466" y="2264"/>
                    <a:pt x="1456" y="2282"/>
                  </a:cubicBezTo>
                  <a:lnTo>
                    <a:pt x="1447" y="2301"/>
                  </a:lnTo>
                  <a:lnTo>
                    <a:pt x="1438" y="2310"/>
                  </a:lnTo>
                  <a:lnTo>
                    <a:pt x="1419" y="2356"/>
                  </a:lnTo>
                  <a:lnTo>
                    <a:pt x="1317" y="2523"/>
                  </a:lnTo>
                  <a:lnTo>
                    <a:pt x="1132" y="2867"/>
                  </a:lnTo>
                  <a:lnTo>
                    <a:pt x="761" y="3553"/>
                  </a:lnTo>
                  <a:lnTo>
                    <a:pt x="0" y="4917"/>
                  </a:lnTo>
                  <a:lnTo>
                    <a:pt x="668" y="5195"/>
                  </a:lnTo>
                  <a:lnTo>
                    <a:pt x="1429" y="3831"/>
                  </a:lnTo>
                  <a:lnTo>
                    <a:pt x="1809" y="3145"/>
                  </a:lnTo>
                  <a:lnTo>
                    <a:pt x="1995" y="2811"/>
                  </a:lnTo>
                  <a:lnTo>
                    <a:pt x="2022" y="2755"/>
                  </a:lnTo>
                  <a:lnTo>
                    <a:pt x="2199" y="2969"/>
                  </a:lnTo>
                  <a:lnTo>
                    <a:pt x="2718" y="3572"/>
                  </a:lnTo>
                  <a:lnTo>
                    <a:pt x="3748" y="4787"/>
                  </a:lnTo>
                  <a:lnTo>
                    <a:pt x="4778" y="6002"/>
                  </a:lnTo>
                  <a:lnTo>
                    <a:pt x="5297" y="6614"/>
                  </a:lnTo>
                  <a:lnTo>
                    <a:pt x="5325" y="6652"/>
                  </a:lnTo>
                  <a:lnTo>
                    <a:pt x="5343" y="6670"/>
                  </a:lnTo>
                  <a:lnTo>
                    <a:pt x="5362" y="6689"/>
                  </a:lnTo>
                  <a:cubicBezTo>
                    <a:pt x="5381" y="6707"/>
                    <a:pt x="5390" y="6717"/>
                    <a:pt x="5408" y="6735"/>
                  </a:cubicBezTo>
                  <a:cubicBezTo>
                    <a:pt x="5473" y="6781"/>
                    <a:pt x="5557" y="6828"/>
                    <a:pt x="5640" y="6846"/>
                  </a:cubicBezTo>
                  <a:cubicBezTo>
                    <a:pt x="5708" y="6868"/>
                    <a:pt x="5778" y="6878"/>
                    <a:pt x="5848" y="6878"/>
                  </a:cubicBezTo>
                  <a:cubicBezTo>
                    <a:pt x="5961" y="6878"/>
                    <a:pt x="6072" y="6851"/>
                    <a:pt x="6169" y="6800"/>
                  </a:cubicBezTo>
                  <a:cubicBezTo>
                    <a:pt x="6243" y="6754"/>
                    <a:pt x="6317" y="6698"/>
                    <a:pt x="6364" y="6633"/>
                  </a:cubicBezTo>
                  <a:cubicBezTo>
                    <a:pt x="6373" y="6614"/>
                    <a:pt x="6392" y="6596"/>
                    <a:pt x="6401" y="6587"/>
                  </a:cubicBezTo>
                  <a:lnTo>
                    <a:pt x="6410" y="6559"/>
                  </a:lnTo>
                  <a:lnTo>
                    <a:pt x="6438" y="6522"/>
                  </a:lnTo>
                  <a:lnTo>
                    <a:pt x="6540" y="6355"/>
                  </a:lnTo>
                  <a:cubicBezTo>
                    <a:pt x="7078" y="5455"/>
                    <a:pt x="7607" y="4564"/>
                    <a:pt x="8145" y="3664"/>
                  </a:cubicBezTo>
                  <a:lnTo>
                    <a:pt x="8952" y="2319"/>
                  </a:lnTo>
                  <a:lnTo>
                    <a:pt x="9203" y="1902"/>
                  </a:lnTo>
                  <a:lnTo>
                    <a:pt x="10269" y="2486"/>
                  </a:lnTo>
                  <a:lnTo>
                    <a:pt x="9963" y="0"/>
                  </a:lnTo>
                  <a:close/>
                </a:path>
              </a:pathLst>
            </a:custGeom>
            <a:solidFill>
              <a:srgbClr val="0100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6619783" y="2282746"/>
              <a:ext cx="591560" cy="399876"/>
            </a:xfrm>
            <a:custGeom>
              <a:rect b="b" l="l" r="r" t="t"/>
              <a:pathLst>
                <a:path extrusionOk="0" h="7024" w="10391">
                  <a:moveTo>
                    <a:pt x="10057" y="1"/>
                  </a:moveTo>
                  <a:lnTo>
                    <a:pt x="7515" y="1197"/>
                  </a:lnTo>
                  <a:lnTo>
                    <a:pt x="8563" y="1698"/>
                  </a:lnTo>
                  <a:lnTo>
                    <a:pt x="7506" y="3433"/>
                  </a:lnTo>
                  <a:cubicBezTo>
                    <a:pt x="7339" y="3702"/>
                    <a:pt x="7172" y="3971"/>
                    <a:pt x="7005" y="4240"/>
                  </a:cubicBezTo>
                  <a:cubicBezTo>
                    <a:pt x="6633" y="4852"/>
                    <a:pt x="6244" y="5483"/>
                    <a:pt x="5873" y="6105"/>
                  </a:cubicBezTo>
                  <a:lnTo>
                    <a:pt x="5864" y="6123"/>
                  </a:lnTo>
                  <a:lnTo>
                    <a:pt x="2645" y="2320"/>
                  </a:lnTo>
                  <a:lnTo>
                    <a:pt x="2561" y="2218"/>
                  </a:lnTo>
                  <a:cubicBezTo>
                    <a:pt x="2487" y="2153"/>
                    <a:pt x="2403" y="2097"/>
                    <a:pt x="2311" y="2069"/>
                  </a:cubicBezTo>
                  <a:cubicBezTo>
                    <a:pt x="2227" y="2038"/>
                    <a:pt x="2141" y="2023"/>
                    <a:pt x="2055" y="2023"/>
                  </a:cubicBezTo>
                  <a:cubicBezTo>
                    <a:pt x="1940" y="2023"/>
                    <a:pt x="1827" y="2049"/>
                    <a:pt x="1726" y="2097"/>
                  </a:cubicBezTo>
                  <a:cubicBezTo>
                    <a:pt x="1633" y="2144"/>
                    <a:pt x="1550" y="2209"/>
                    <a:pt x="1494" y="2274"/>
                  </a:cubicBezTo>
                  <a:cubicBezTo>
                    <a:pt x="1485" y="2292"/>
                    <a:pt x="1476" y="2311"/>
                    <a:pt x="1457" y="2338"/>
                  </a:cubicBezTo>
                  <a:lnTo>
                    <a:pt x="1" y="4973"/>
                  </a:lnTo>
                  <a:lnTo>
                    <a:pt x="103" y="5029"/>
                  </a:lnTo>
                  <a:lnTo>
                    <a:pt x="1513" y="2468"/>
                  </a:lnTo>
                  <a:lnTo>
                    <a:pt x="1559" y="2385"/>
                  </a:lnTo>
                  <a:cubicBezTo>
                    <a:pt x="1568" y="2376"/>
                    <a:pt x="1578" y="2366"/>
                    <a:pt x="1587" y="2348"/>
                  </a:cubicBezTo>
                  <a:cubicBezTo>
                    <a:pt x="1633" y="2292"/>
                    <a:pt x="1698" y="2236"/>
                    <a:pt x="1773" y="2199"/>
                  </a:cubicBezTo>
                  <a:cubicBezTo>
                    <a:pt x="1857" y="2157"/>
                    <a:pt x="1954" y="2136"/>
                    <a:pt x="2053" y="2136"/>
                  </a:cubicBezTo>
                  <a:cubicBezTo>
                    <a:pt x="2127" y="2136"/>
                    <a:pt x="2202" y="2148"/>
                    <a:pt x="2273" y="2171"/>
                  </a:cubicBezTo>
                  <a:cubicBezTo>
                    <a:pt x="2348" y="2199"/>
                    <a:pt x="2422" y="2246"/>
                    <a:pt x="2478" y="2301"/>
                  </a:cubicBezTo>
                  <a:lnTo>
                    <a:pt x="5882" y="6318"/>
                  </a:lnTo>
                  <a:lnTo>
                    <a:pt x="5966" y="6170"/>
                  </a:lnTo>
                  <a:cubicBezTo>
                    <a:pt x="6346" y="5548"/>
                    <a:pt x="6726" y="4917"/>
                    <a:pt x="7107" y="4305"/>
                  </a:cubicBezTo>
                  <a:cubicBezTo>
                    <a:pt x="7274" y="4036"/>
                    <a:pt x="7431" y="3767"/>
                    <a:pt x="7598" y="3489"/>
                  </a:cubicBezTo>
                  <a:lnTo>
                    <a:pt x="8730" y="1652"/>
                  </a:lnTo>
                  <a:lnTo>
                    <a:pt x="7784" y="1197"/>
                  </a:lnTo>
                  <a:lnTo>
                    <a:pt x="9964" y="177"/>
                  </a:lnTo>
                  <a:lnTo>
                    <a:pt x="10242" y="2468"/>
                  </a:lnTo>
                  <a:lnTo>
                    <a:pt x="9222" y="1912"/>
                  </a:lnTo>
                  <a:lnTo>
                    <a:pt x="8146" y="3721"/>
                  </a:lnTo>
                  <a:lnTo>
                    <a:pt x="7654" y="4537"/>
                  </a:lnTo>
                  <a:cubicBezTo>
                    <a:pt x="7292" y="5149"/>
                    <a:pt x="6912" y="5789"/>
                    <a:pt x="6531" y="6411"/>
                  </a:cubicBezTo>
                  <a:lnTo>
                    <a:pt x="6392" y="6634"/>
                  </a:lnTo>
                  <a:cubicBezTo>
                    <a:pt x="6383" y="6652"/>
                    <a:pt x="6374" y="6671"/>
                    <a:pt x="6364" y="6680"/>
                  </a:cubicBezTo>
                  <a:cubicBezTo>
                    <a:pt x="6318" y="6745"/>
                    <a:pt x="6253" y="6791"/>
                    <a:pt x="6188" y="6828"/>
                  </a:cubicBezTo>
                  <a:cubicBezTo>
                    <a:pt x="6100" y="6875"/>
                    <a:pt x="5997" y="6900"/>
                    <a:pt x="5891" y="6900"/>
                  </a:cubicBezTo>
                  <a:cubicBezTo>
                    <a:pt x="5830" y="6900"/>
                    <a:pt x="5767" y="6892"/>
                    <a:pt x="5706" y="6875"/>
                  </a:cubicBezTo>
                  <a:cubicBezTo>
                    <a:pt x="5632" y="6856"/>
                    <a:pt x="5557" y="6819"/>
                    <a:pt x="5492" y="6773"/>
                  </a:cubicBezTo>
                  <a:cubicBezTo>
                    <a:pt x="5483" y="6754"/>
                    <a:pt x="5465" y="6745"/>
                    <a:pt x="5455" y="6736"/>
                  </a:cubicBezTo>
                  <a:lnTo>
                    <a:pt x="2060" y="2737"/>
                  </a:lnTo>
                  <a:lnTo>
                    <a:pt x="659" y="5251"/>
                  </a:lnTo>
                  <a:lnTo>
                    <a:pt x="761" y="5307"/>
                  </a:lnTo>
                  <a:lnTo>
                    <a:pt x="2079" y="2941"/>
                  </a:lnTo>
                  <a:lnTo>
                    <a:pt x="5298" y="6736"/>
                  </a:lnTo>
                  <a:lnTo>
                    <a:pt x="5372" y="6819"/>
                  </a:lnTo>
                  <a:cubicBezTo>
                    <a:pt x="5390" y="6828"/>
                    <a:pt x="5400" y="6847"/>
                    <a:pt x="5418" y="6865"/>
                  </a:cubicBezTo>
                  <a:cubicBezTo>
                    <a:pt x="5492" y="6921"/>
                    <a:pt x="5585" y="6967"/>
                    <a:pt x="5678" y="6995"/>
                  </a:cubicBezTo>
                  <a:cubicBezTo>
                    <a:pt x="5743" y="7014"/>
                    <a:pt x="5817" y="7023"/>
                    <a:pt x="5882" y="7023"/>
                  </a:cubicBezTo>
                  <a:cubicBezTo>
                    <a:pt x="6012" y="7023"/>
                    <a:pt x="6133" y="6995"/>
                    <a:pt x="6244" y="6930"/>
                  </a:cubicBezTo>
                  <a:cubicBezTo>
                    <a:pt x="6327" y="6884"/>
                    <a:pt x="6402" y="6819"/>
                    <a:pt x="6457" y="6754"/>
                  </a:cubicBezTo>
                  <a:cubicBezTo>
                    <a:pt x="6467" y="6736"/>
                    <a:pt x="6485" y="6717"/>
                    <a:pt x="6494" y="6698"/>
                  </a:cubicBezTo>
                  <a:lnTo>
                    <a:pt x="6633" y="6467"/>
                  </a:lnTo>
                  <a:cubicBezTo>
                    <a:pt x="7014" y="5845"/>
                    <a:pt x="7394" y="5205"/>
                    <a:pt x="7756" y="4593"/>
                  </a:cubicBezTo>
                  <a:lnTo>
                    <a:pt x="8248" y="3776"/>
                  </a:lnTo>
                  <a:lnTo>
                    <a:pt x="9268" y="2060"/>
                  </a:lnTo>
                  <a:lnTo>
                    <a:pt x="10391" y="2682"/>
                  </a:lnTo>
                  <a:lnTo>
                    <a:pt x="100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6175621" y="2313943"/>
              <a:ext cx="289489" cy="289432"/>
            </a:xfrm>
            <a:custGeom>
              <a:rect b="b" l="l" r="r" t="t"/>
              <a:pathLst>
                <a:path extrusionOk="0" h="5084" w="5085">
                  <a:moveTo>
                    <a:pt x="2543" y="0"/>
                  </a:moveTo>
                  <a:cubicBezTo>
                    <a:pt x="1142" y="0"/>
                    <a:pt x="1" y="1141"/>
                    <a:pt x="1" y="2542"/>
                  </a:cubicBezTo>
                  <a:cubicBezTo>
                    <a:pt x="1" y="3952"/>
                    <a:pt x="1142" y="5084"/>
                    <a:pt x="2543" y="5084"/>
                  </a:cubicBezTo>
                  <a:cubicBezTo>
                    <a:pt x="3944" y="5084"/>
                    <a:pt x="5085" y="3952"/>
                    <a:pt x="5085" y="2542"/>
                  </a:cubicBezTo>
                  <a:lnTo>
                    <a:pt x="2543" y="2542"/>
                  </a:lnTo>
                  <a:lnTo>
                    <a:pt x="25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6172490" y="2310755"/>
              <a:ext cx="295808" cy="295808"/>
            </a:xfrm>
            <a:custGeom>
              <a:rect b="b" l="l" r="r" t="t"/>
              <a:pathLst>
                <a:path extrusionOk="0" h="5196" w="5196">
                  <a:moveTo>
                    <a:pt x="2542" y="121"/>
                  </a:moveTo>
                  <a:lnTo>
                    <a:pt x="2542" y="2598"/>
                  </a:lnTo>
                  <a:cubicBezTo>
                    <a:pt x="2542" y="2635"/>
                    <a:pt x="2570" y="2663"/>
                    <a:pt x="2598" y="2663"/>
                  </a:cubicBezTo>
                  <a:lnTo>
                    <a:pt x="5084" y="2663"/>
                  </a:lnTo>
                  <a:cubicBezTo>
                    <a:pt x="5047" y="3999"/>
                    <a:pt x="3952" y="5084"/>
                    <a:pt x="2598" y="5084"/>
                  </a:cubicBezTo>
                  <a:cubicBezTo>
                    <a:pt x="1234" y="5084"/>
                    <a:pt x="121" y="3971"/>
                    <a:pt x="121" y="2598"/>
                  </a:cubicBezTo>
                  <a:cubicBezTo>
                    <a:pt x="121" y="1253"/>
                    <a:pt x="1197" y="149"/>
                    <a:pt x="2542" y="121"/>
                  </a:cubicBezTo>
                  <a:close/>
                  <a:moveTo>
                    <a:pt x="2598" y="0"/>
                  </a:moveTo>
                  <a:cubicBezTo>
                    <a:pt x="1169" y="0"/>
                    <a:pt x="0" y="1169"/>
                    <a:pt x="0" y="2598"/>
                  </a:cubicBezTo>
                  <a:cubicBezTo>
                    <a:pt x="0" y="4036"/>
                    <a:pt x="1169" y="5195"/>
                    <a:pt x="2598" y="5195"/>
                  </a:cubicBezTo>
                  <a:cubicBezTo>
                    <a:pt x="4036" y="5195"/>
                    <a:pt x="5195" y="4036"/>
                    <a:pt x="5195" y="2598"/>
                  </a:cubicBezTo>
                  <a:cubicBezTo>
                    <a:pt x="5195" y="2570"/>
                    <a:pt x="5177" y="2542"/>
                    <a:pt x="5140" y="2542"/>
                  </a:cubicBezTo>
                  <a:lnTo>
                    <a:pt x="2653" y="2542"/>
                  </a:lnTo>
                  <a:lnTo>
                    <a:pt x="2653" y="56"/>
                  </a:lnTo>
                  <a:cubicBezTo>
                    <a:pt x="2653" y="28"/>
                    <a:pt x="2635" y="0"/>
                    <a:pt x="2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6359445" y="2342407"/>
              <a:ext cx="77653" cy="77709"/>
            </a:xfrm>
            <a:custGeom>
              <a:rect b="b" l="l" r="r" t="t"/>
              <a:pathLst>
                <a:path extrusionOk="0" h="1365" w="1364">
                  <a:moveTo>
                    <a:pt x="0" y="1"/>
                  </a:moveTo>
                  <a:lnTo>
                    <a:pt x="0" y="1365"/>
                  </a:lnTo>
                  <a:lnTo>
                    <a:pt x="1364" y="1365"/>
                  </a:lnTo>
                  <a:cubicBezTo>
                    <a:pt x="1364" y="604"/>
                    <a:pt x="752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6356257" y="2338764"/>
              <a:ext cx="84029" cy="84541"/>
            </a:xfrm>
            <a:custGeom>
              <a:rect b="b" l="l" r="r" t="t"/>
              <a:pathLst>
                <a:path extrusionOk="0" h="1485" w="1476">
                  <a:moveTo>
                    <a:pt x="112" y="121"/>
                  </a:moveTo>
                  <a:cubicBezTo>
                    <a:pt x="789" y="148"/>
                    <a:pt x="1327" y="696"/>
                    <a:pt x="1355" y="1364"/>
                  </a:cubicBezTo>
                  <a:lnTo>
                    <a:pt x="112" y="1364"/>
                  </a:lnTo>
                  <a:lnTo>
                    <a:pt x="112" y="121"/>
                  </a:lnTo>
                  <a:close/>
                  <a:moveTo>
                    <a:pt x="1" y="0"/>
                  </a:moveTo>
                  <a:lnTo>
                    <a:pt x="1" y="1484"/>
                  </a:lnTo>
                  <a:lnTo>
                    <a:pt x="1476" y="1484"/>
                  </a:lnTo>
                  <a:lnTo>
                    <a:pt x="1476" y="1429"/>
                  </a:lnTo>
                  <a:cubicBezTo>
                    <a:pt x="1476" y="640"/>
                    <a:pt x="835" y="0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6631966" y="2285421"/>
              <a:ext cx="584671" cy="391223"/>
            </a:xfrm>
            <a:custGeom>
              <a:rect b="b" l="l" r="r" t="t"/>
              <a:pathLst>
                <a:path extrusionOk="0" h="6872" w="10270">
                  <a:moveTo>
                    <a:pt x="9963" y="0"/>
                  </a:moveTo>
                  <a:lnTo>
                    <a:pt x="7598" y="1113"/>
                  </a:lnTo>
                  <a:lnTo>
                    <a:pt x="8600" y="1586"/>
                  </a:lnTo>
                  <a:lnTo>
                    <a:pt x="8321" y="2032"/>
                  </a:lnTo>
                  <a:lnTo>
                    <a:pt x="7505" y="3377"/>
                  </a:lnTo>
                  <a:cubicBezTo>
                    <a:pt x="6958" y="4267"/>
                    <a:pt x="6410" y="5158"/>
                    <a:pt x="5872" y="6048"/>
                  </a:cubicBezTo>
                  <a:lnTo>
                    <a:pt x="5826" y="6132"/>
                  </a:lnTo>
                  <a:lnTo>
                    <a:pt x="5390" y="5612"/>
                  </a:lnTo>
                  <a:lnTo>
                    <a:pt x="4351" y="4397"/>
                  </a:lnTo>
                  <a:lnTo>
                    <a:pt x="3321" y="3182"/>
                  </a:lnTo>
                  <a:lnTo>
                    <a:pt x="2811" y="2579"/>
                  </a:lnTo>
                  <a:lnTo>
                    <a:pt x="2551" y="2273"/>
                  </a:lnTo>
                  <a:lnTo>
                    <a:pt x="2514" y="2236"/>
                  </a:lnTo>
                  <a:lnTo>
                    <a:pt x="2505" y="2217"/>
                  </a:lnTo>
                  <a:lnTo>
                    <a:pt x="2486" y="2199"/>
                  </a:lnTo>
                  <a:lnTo>
                    <a:pt x="2468" y="2171"/>
                  </a:lnTo>
                  <a:cubicBezTo>
                    <a:pt x="2403" y="2115"/>
                    <a:pt x="2328" y="2069"/>
                    <a:pt x="2236" y="2032"/>
                  </a:cubicBezTo>
                  <a:cubicBezTo>
                    <a:pt x="2166" y="2005"/>
                    <a:pt x="2090" y="1992"/>
                    <a:pt x="2012" y="1992"/>
                  </a:cubicBezTo>
                  <a:cubicBezTo>
                    <a:pt x="1905" y="1992"/>
                    <a:pt x="1795" y="2016"/>
                    <a:pt x="1698" y="2060"/>
                  </a:cubicBezTo>
                  <a:cubicBezTo>
                    <a:pt x="1614" y="2097"/>
                    <a:pt x="1540" y="2162"/>
                    <a:pt x="1494" y="2227"/>
                  </a:cubicBezTo>
                  <a:cubicBezTo>
                    <a:pt x="1475" y="2245"/>
                    <a:pt x="1466" y="2254"/>
                    <a:pt x="1456" y="2273"/>
                  </a:cubicBezTo>
                  <a:lnTo>
                    <a:pt x="1438" y="2301"/>
                  </a:lnTo>
                  <a:lnTo>
                    <a:pt x="1438" y="2310"/>
                  </a:lnTo>
                  <a:lnTo>
                    <a:pt x="1410" y="2356"/>
                  </a:lnTo>
                  <a:lnTo>
                    <a:pt x="1317" y="2523"/>
                  </a:lnTo>
                  <a:lnTo>
                    <a:pt x="1132" y="2867"/>
                  </a:lnTo>
                  <a:lnTo>
                    <a:pt x="751" y="3544"/>
                  </a:lnTo>
                  <a:lnTo>
                    <a:pt x="0" y="4917"/>
                  </a:lnTo>
                  <a:lnTo>
                    <a:pt x="668" y="5186"/>
                  </a:lnTo>
                  <a:lnTo>
                    <a:pt x="1429" y="3822"/>
                  </a:lnTo>
                  <a:lnTo>
                    <a:pt x="1809" y="3145"/>
                  </a:lnTo>
                  <a:lnTo>
                    <a:pt x="1995" y="2802"/>
                  </a:lnTo>
                  <a:lnTo>
                    <a:pt x="2022" y="2755"/>
                  </a:lnTo>
                  <a:lnTo>
                    <a:pt x="2199" y="2959"/>
                  </a:lnTo>
                  <a:lnTo>
                    <a:pt x="2718" y="3572"/>
                  </a:lnTo>
                  <a:lnTo>
                    <a:pt x="3748" y="4787"/>
                  </a:lnTo>
                  <a:lnTo>
                    <a:pt x="4778" y="6002"/>
                  </a:lnTo>
                  <a:lnTo>
                    <a:pt x="5297" y="6605"/>
                  </a:lnTo>
                  <a:lnTo>
                    <a:pt x="5325" y="6651"/>
                  </a:lnTo>
                  <a:lnTo>
                    <a:pt x="5343" y="6661"/>
                  </a:lnTo>
                  <a:lnTo>
                    <a:pt x="5362" y="6689"/>
                  </a:lnTo>
                  <a:cubicBezTo>
                    <a:pt x="5371" y="6698"/>
                    <a:pt x="5390" y="6716"/>
                    <a:pt x="5408" y="6726"/>
                  </a:cubicBezTo>
                  <a:cubicBezTo>
                    <a:pt x="5473" y="6781"/>
                    <a:pt x="5557" y="6818"/>
                    <a:pt x="5640" y="6846"/>
                  </a:cubicBezTo>
                  <a:cubicBezTo>
                    <a:pt x="5703" y="6863"/>
                    <a:pt x="5769" y="6871"/>
                    <a:pt x="5834" y="6871"/>
                  </a:cubicBezTo>
                  <a:cubicBezTo>
                    <a:pt x="5951" y="6871"/>
                    <a:pt x="6068" y="6844"/>
                    <a:pt x="6169" y="6791"/>
                  </a:cubicBezTo>
                  <a:cubicBezTo>
                    <a:pt x="6243" y="6754"/>
                    <a:pt x="6308" y="6689"/>
                    <a:pt x="6364" y="6624"/>
                  </a:cubicBezTo>
                  <a:cubicBezTo>
                    <a:pt x="6373" y="6614"/>
                    <a:pt x="6382" y="6596"/>
                    <a:pt x="6392" y="6577"/>
                  </a:cubicBezTo>
                  <a:lnTo>
                    <a:pt x="6410" y="6559"/>
                  </a:lnTo>
                  <a:lnTo>
                    <a:pt x="6429" y="6512"/>
                  </a:lnTo>
                  <a:lnTo>
                    <a:pt x="6531" y="6345"/>
                  </a:lnTo>
                  <a:cubicBezTo>
                    <a:pt x="7078" y="5455"/>
                    <a:pt x="7607" y="4555"/>
                    <a:pt x="8145" y="3664"/>
                  </a:cubicBezTo>
                  <a:lnTo>
                    <a:pt x="8952" y="2319"/>
                  </a:lnTo>
                  <a:lnTo>
                    <a:pt x="9193" y="1902"/>
                  </a:lnTo>
                  <a:lnTo>
                    <a:pt x="10269" y="2486"/>
                  </a:lnTo>
                  <a:lnTo>
                    <a:pt x="10269" y="2486"/>
                  </a:lnTo>
                  <a:lnTo>
                    <a:pt x="99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6629290" y="2280127"/>
              <a:ext cx="591047" cy="399819"/>
            </a:xfrm>
            <a:custGeom>
              <a:rect b="b" l="l" r="r" t="t"/>
              <a:pathLst>
                <a:path extrusionOk="0" h="7023" w="10382">
                  <a:moveTo>
                    <a:pt x="10057" y="0"/>
                  </a:moveTo>
                  <a:lnTo>
                    <a:pt x="7515" y="1206"/>
                  </a:lnTo>
                  <a:lnTo>
                    <a:pt x="8563" y="1707"/>
                  </a:lnTo>
                  <a:lnTo>
                    <a:pt x="7496" y="3433"/>
                  </a:lnTo>
                  <a:cubicBezTo>
                    <a:pt x="7329" y="3711"/>
                    <a:pt x="7162" y="3980"/>
                    <a:pt x="6995" y="4258"/>
                  </a:cubicBezTo>
                  <a:cubicBezTo>
                    <a:pt x="6624" y="4861"/>
                    <a:pt x="6244" y="5492"/>
                    <a:pt x="5864" y="6114"/>
                  </a:cubicBezTo>
                  <a:lnTo>
                    <a:pt x="5864" y="6123"/>
                  </a:lnTo>
                  <a:lnTo>
                    <a:pt x="2644" y="2329"/>
                  </a:lnTo>
                  <a:lnTo>
                    <a:pt x="2552" y="2227"/>
                  </a:lnTo>
                  <a:cubicBezTo>
                    <a:pt x="2487" y="2162"/>
                    <a:pt x="2403" y="2106"/>
                    <a:pt x="2301" y="2069"/>
                  </a:cubicBezTo>
                  <a:cubicBezTo>
                    <a:pt x="2222" y="2041"/>
                    <a:pt x="2138" y="2027"/>
                    <a:pt x="2053" y="2027"/>
                  </a:cubicBezTo>
                  <a:cubicBezTo>
                    <a:pt x="1939" y="2027"/>
                    <a:pt x="1823" y="2053"/>
                    <a:pt x="1717" y="2106"/>
                  </a:cubicBezTo>
                  <a:cubicBezTo>
                    <a:pt x="1633" y="2143"/>
                    <a:pt x="1550" y="2208"/>
                    <a:pt x="1494" y="2282"/>
                  </a:cubicBezTo>
                  <a:cubicBezTo>
                    <a:pt x="1485" y="2301"/>
                    <a:pt x="1466" y="2310"/>
                    <a:pt x="1457" y="2329"/>
                  </a:cubicBezTo>
                  <a:lnTo>
                    <a:pt x="1" y="4982"/>
                  </a:lnTo>
                  <a:lnTo>
                    <a:pt x="103" y="5038"/>
                  </a:lnTo>
                  <a:lnTo>
                    <a:pt x="1513" y="2477"/>
                  </a:lnTo>
                  <a:lnTo>
                    <a:pt x="1559" y="2394"/>
                  </a:lnTo>
                  <a:cubicBezTo>
                    <a:pt x="1568" y="2384"/>
                    <a:pt x="1578" y="2366"/>
                    <a:pt x="1587" y="2357"/>
                  </a:cubicBezTo>
                  <a:cubicBezTo>
                    <a:pt x="1633" y="2292"/>
                    <a:pt x="1698" y="2245"/>
                    <a:pt x="1772" y="2208"/>
                  </a:cubicBezTo>
                  <a:cubicBezTo>
                    <a:pt x="1857" y="2166"/>
                    <a:pt x="1954" y="2145"/>
                    <a:pt x="2051" y="2145"/>
                  </a:cubicBezTo>
                  <a:cubicBezTo>
                    <a:pt x="2124" y="2145"/>
                    <a:pt x="2197" y="2157"/>
                    <a:pt x="2264" y="2180"/>
                  </a:cubicBezTo>
                  <a:cubicBezTo>
                    <a:pt x="2348" y="2208"/>
                    <a:pt x="2413" y="2255"/>
                    <a:pt x="2468" y="2310"/>
                  </a:cubicBezTo>
                  <a:lnTo>
                    <a:pt x="5873" y="6327"/>
                  </a:lnTo>
                  <a:lnTo>
                    <a:pt x="5966" y="6179"/>
                  </a:lnTo>
                  <a:cubicBezTo>
                    <a:pt x="6337" y="5557"/>
                    <a:pt x="6726" y="4926"/>
                    <a:pt x="7097" y="4314"/>
                  </a:cubicBezTo>
                  <a:cubicBezTo>
                    <a:pt x="7264" y="4045"/>
                    <a:pt x="7431" y="3767"/>
                    <a:pt x="7598" y="3498"/>
                  </a:cubicBezTo>
                  <a:lnTo>
                    <a:pt x="8730" y="1661"/>
                  </a:lnTo>
                  <a:lnTo>
                    <a:pt x="7784" y="1206"/>
                  </a:lnTo>
                  <a:lnTo>
                    <a:pt x="9964" y="177"/>
                  </a:lnTo>
                  <a:lnTo>
                    <a:pt x="10242" y="2477"/>
                  </a:lnTo>
                  <a:lnTo>
                    <a:pt x="10242" y="2477"/>
                  </a:lnTo>
                  <a:lnTo>
                    <a:pt x="9222" y="1911"/>
                  </a:lnTo>
                  <a:lnTo>
                    <a:pt x="8146" y="3730"/>
                  </a:lnTo>
                  <a:cubicBezTo>
                    <a:pt x="7979" y="3999"/>
                    <a:pt x="7812" y="4277"/>
                    <a:pt x="7654" y="4546"/>
                  </a:cubicBezTo>
                  <a:cubicBezTo>
                    <a:pt x="7283" y="5158"/>
                    <a:pt x="6912" y="5789"/>
                    <a:pt x="6531" y="6411"/>
                  </a:cubicBezTo>
                  <a:lnTo>
                    <a:pt x="6392" y="6642"/>
                  </a:lnTo>
                  <a:cubicBezTo>
                    <a:pt x="6383" y="6661"/>
                    <a:pt x="6374" y="6670"/>
                    <a:pt x="6364" y="6689"/>
                  </a:cubicBezTo>
                  <a:cubicBezTo>
                    <a:pt x="6318" y="6744"/>
                    <a:pt x="6253" y="6800"/>
                    <a:pt x="6188" y="6837"/>
                  </a:cubicBezTo>
                  <a:cubicBezTo>
                    <a:pt x="6094" y="6884"/>
                    <a:pt x="5993" y="6909"/>
                    <a:pt x="5889" y="6909"/>
                  </a:cubicBezTo>
                  <a:cubicBezTo>
                    <a:pt x="5828" y="6909"/>
                    <a:pt x="5767" y="6901"/>
                    <a:pt x="5706" y="6884"/>
                  </a:cubicBezTo>
                  <a:cubicBezTo>
                    <a:pt x="5632" y="6865"/>
                    <a:pt x="5557" y="6828"/>
                    <a:pt x="5492" y="6772"/>
                  </a:cubicBezTo>
                  <a:cubicBezTo>
                    <a:pt x="5483" y="6763"/>
                    <a:pt x="5465" y="6754"/>
                    <a:pt x="5455" y="6735"/>
                  </a:cubicBezTo>
                  <a:lnTo>
                    <a:pt x="2060" y="2746"/>
                  </a:lnTo>
                  <a:lnTo>
                    <a:pt x="659" y="5251"/>
                  </a:lnTo>
                  <a:lnTo>
                    <a:pt x="761" y="5307"/>
                  </a:lnTo>
                  <a:lnTo>
                    <a:pt x="2079" y="2950"/>
                  </a:lnTo>
                  <a:lnTo>
                    <a:pt x="5298" y="6744"/>
                  </a:lnTo>
                  <a:lnTo>
                    <a:pt x="5372" y="6819"/>
                  </a:lnTo>
                  <a:cubicBezTo>
                    <a:pt x="5381" y="6837"/>
                    <a:pt x="5400" y="6856"/>
                    <a:pt x="5418" y="6865"/>
                  </a:cubicBezTo>
                  <a:cubicBezTo>
                    <a:pt x="5492" y="6930"/>
                    <a:pt x="5585" y="6976"/>
                    <a:pt x="5678" y="6995"/>
                  </a:cubicBezTo>
                  <a:cubicBezTo>
                    <a:pt x="5743" y="7013"/>
                    <a:pt x="5817" y="7023"/>
                    <a:pt x="5882" y="7023"/>
                  </a:cubicBezTo>
                  <a:cubicBezTo>
                    <a:pt x="6012" y="7023"/>
                    <a:pt x="6133" y="6995"/>
                    <a:pt x="6235" y="6939"/>
                  </a:cubicBezTo>
                  <a:cubicBezTo>
                    <a:pt x="6327" y="6893"/>
                    <a:pt x="6402" y="6828"/>
                    <a:pt x="6457" y="6754"/>
                  </a:cubicBezTo>
                  <a:cubicBezTo>
                    <a:pt x="6466" y="6744"/>
                    <a:pt x="6476" y="6717"/>
                    <a:pt x="6494" y="6707"/>
                  </a:cubicBezTo>
                  <a:lnTo>
                    <a:pt x="6633" y="6475"/>
                  </a:lnTo>
                  <a:cubicBezTo>
                    <a:pt x="7005" y="5854"/>
                    <a:pt x="7385" y="5223"/>
                    <a:pt x="7747" y="4611"/>
                  </a:cubicBezTo>
                  <a:cubicBezTo>
                    <a:pt x="7914" y="4333"/>
                    <a:pt x="8081" y="4054"/>
                    <a:pt x="8238" y="3785"/>
                  </a:cubicBezTo>
                  <a:lnTo>
                    <a:pt x="9268" y="2069"/>
                  </a:lnTo>
                  <a:lnTo>
                    <a:pt x="10381" y="2681"/>
                  </a:lnTo>
                  <a:lnTo>
                    <a:pt x="100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338003" y="2218302"/>
              <a:ext cx="81410" cy="321711"/>
            </a:xfrm>
            <a:custGeom>
              <a:rect b="b" l="l" r="r" t="t"/>
              <a:pathLst>
                <a:path extrusionOk="0" h="5651" w="1430">
                  <a:moveTo>
                    <a:pt x="1" y="1"/>
                  </a:moveTo>
                  <a:lnTo>
                    <a:pt x="1" y="5650"/>
                  </a:lnTo>
                  <a:lnTo>
                    <a:pt x="1430" y="5650"/>
                  </a:lnTo>
                  <a:lnTo>
                    <a:pt x="14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334359" y="2214658"/>
              <a:ext cx="88241" cy="328543"/>
            </a:xfrm>
            <a:custGeom>
              <a:rect b="b" l="l" r="r" t="t"/>
              <a:pathLst>
                <a:path extrusionOk="0" h="5771" w="1550">
                  <a:moveTo>
                    <a:pt x="1438" y="121"/>
                  </a:moveTo>
                  <a:lnTo>
                    <a:pt x="1438" y="5659"/>
                  </a:lnTo>
                  <a:lnTo>
                    <a:pt x="121" y="5659"/>
                  </a:lnTo>
                  <a:lnTo>
                    <a:pt x="121" y="121"/>
                  </a:lnTo>
                  <a:close/>
                  <a:moveTo>
                    <a:pt x="0" y="0"/>
                  </a:moveTo>
                  <a:lnTo>
                    <a:pt x="0" y="5770"/>
                  </a:lnTo>
                  <a:lnTo>
                    <a:pt x="1549" y="5770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7468997" y="2075239"/>
              <a:ext cx="81922" cy="464777"/>
            </a:xfrm>
            <a:custGeom>
              <a:rect b="b" l="l" r="r" t="t"/>
              <a:pathLst>
                <a:path extrusionOk="0" h="8164" w="1439">
                  <a:moveTo>
                    <a:pt x="1" y="0"/>
                  </a:moveTo>
                  <a:lnTo>
                    <a:pt x="1" y="8163"/>
                  </a:lnTo>
                  <a:lnTo>
                    <a:pt x="1438" y="8163"/>
                  </a:lnTo>
                  <a:lnTo>
                    <a:pt x="14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7465297" y="2072051"/>
              <a:ext cx="88811" cy="471153"/>
            </a:xfrm>
            <a:custGeom>
              <a:rect b="b" l="l" r="r" t="t"/>
              <a:pathLst>
                <a:path extrusionOk="0" h="8276" w="1560">
                  <a:moveTo>
                    <a:pt x="1439" y="112"/>
                  </a:moveTo>
                  <a:lnTo>
                    <a:pt x="1439" y="8164"/>
                  </a:lnTo>
                  <a:lnTo>
                    <a:pt x="121" y="8164"/>
                  </a:lnTo>
                  <a:lnTo>
                    <a:pt x="121" y="112"/>
                  </a:lnTo>
                  <a:close/>
                  <a:moveTo>
                    <a:pt x="66" y="0"/>
                  </a:moveTo>
                  <a:cubicBezTo>
                    <a:pt x="28" y="0"/>
                    <a:pt x="1" y="19"/>
                    <a:pt x="1" y="56"/>
                  </a:cubicBezTo>
                  <a:lnTo>
                    <a:pt x="1" y="8219"/>
                  </a:lnTo>
                  <a:cubicBezTo>
                    <a:pt x="1" y="8257"/>
                    <a:pt x="28" y="8275"/>
                    <a:pt x="66" y="8275"/>
                  </a:cubicBezTo>
                  <a:lnTo>
                    <a:pt x="1494" y="8275"/>
                  </a:lnTo>
                  <a:cubicBezTo>
                    <a:pt x="1531" y="8275"/>
                    <a:pt x="1559" y="8257"/>
                    <a:pt x="1559" y="8219"/>
                  </a:cubicBezTo>
                  <a:lnTo>
                    <a:pt x="1559" y="56"/>
                  </a:lnTo>
                  <a:cubicBezTo>
                    <a:pt x="1559" y="19"/>
                    <a:pt x="1531" y="0"/>
                    <a:pt x="1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7587296" y="2272214"/>
              <a:ext cx="81922" cy="267799"/>
            </a:xfrm>
            <a:custGeom>
              <a:rect b="b" l="l" r="r" t="t"/>
              <a:pathLst>
                <a:path extrusionOk="0" h="4704" w="1439">
                  <a:moveTo>
                    <a:pt x="1" y="0"/>
                  </a:moveTo>
                  <a:lnTo>
                    <a:pt x="1" y="4703"/>
                  </a:lnTo>
                  <a:lnTo>
                    <a:pt x="1438" y="4703"/>
                  </a:lnTo>
                  <a:lnTo>
                    <a:pt x="14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7583596" y="2269026"/>
              <a:ext cx="88811" cy="274175"/>
            </a:xfrm>
            <a:custGeom>
              <a:rect b="b" l="l" r="r" t="t"/>
              <a:pathLst>
                <a:path extrusionOk="0" h="4816" w="1560">
                  <a:moveTo>
                    <a:pt x="1439" y="112"/>
                  </a:moveTo>
                  <a:lnTo>
                    <a:pt x="1439" y="4704"/>
                  </a:lnTo>
                  <a:lnTo>
                    <a:pt x="121" y="4704"/>
                  </a:lnTo>
                  <a:lnTo>
                    <a:pt x="121" y="112"/>
                  </a:lnTo>
                  <a:close/>
                  <a:moveTo>
                    <a:pt x="1" y="1"/>
                  </a:moveTo>
                  <a:lnTo>
                    <a:pt x="1" y="4815"/>
                  </a:lnTo>
                  <a:lnTo>
                    <a:pt x="1559" y="4815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6112258" y="2077573"/>
              <a:ext cx="375055" cy="118642"/>
            </a:xfrm>
            <a:custGeom>
              <a:rect b="b" l="l" r="r" t="t"/>
              <a:pathLst>
                <a:path extrusionOk="0" h="2084" w="6588">
                  <a:moveTo>
                    <a:pt x="67" y="1"/>
                  </a:moveTo>
                  <a:cubicBezTo>
                    <a:pt x="52" y="1"/>
                    <a:pt x="38" y="5"/>
                    <a:pt x="29" y="15"/>
                  </a:cubicBezTo>
                  <a:cubicBezTo>
                    <a:pt x="1" y="42"/>
                    <a:pt x="1" y="80"/>
                    <a:pt x="29" y="98"/>
                  </a:cubicBezTo>
                  <a:lnTo>
                    <a:pt x="1930" y="2065"/>
                  </a:lnTo>
                  <a:cubicBezTo>
                    <a:pt x="1940" y="2074"/>
                    <a:pt x="1958" y="2083"/>
                    <a:pt x="1967" y="2083"/>
                  </a:cubicBezTo>
                  <a:cubicBezTo>
                    <a:pt x="1986" y="2083"/>
                    <a:pt x="1995" y="2074"/>
                    <a:pt x="2014" y="2065"/>
                  </a:cubicBezTo>
                  <a:lnTo>
                    <a:pt x="4064" y="135"/>
                  </a:lnTo>
                  <a:lnTo>
                    <a:pt x="6485" y="2009"/>
                  </a:lnTo>
                  <a:cubicBezTo>
                    <a:pt x="6496" y="2016"/>
                    <a:pt x="6506" y="2019"/>
                    <a:pt x="6517" y="2019"/>
                  </a:cubicBezTo>
                  <a:cubicBezTo>
                    <a:pt x="6534" y="2019"/>
                    <a:pt x="6551" y="2011"/>
                    <a:pt x="6569" y="2000"/>
                  </a:cubicBezTo>
                  <a:cubicBezTo>
                    <a:pt x="6587" y="1972"/>
                    <a:pt x="6578" y="1935"/>
                    <a:pt x="6550" y="1916"/>
                  </a:cubicBezTo>
                  <a:lnTo>
                    <a:pt x="4101" y="15"/>
                  </a:lnTo>
                  <a:cubicBezTo>
                    <a:pt x="4087" y="5"/>
                    <a:pt x="4073" y="1"/>
                    <a:pt x="4060" y="1"/>
                  </a:cubicBezTo>
                  <a:cubicBezTo>
                    <a:pt x="4048" y="1"/>
                    <a:pt x="4036" y="5"/>
                    <a:pt x="4027" y="15"/>
                  </a:cubicBezTo>
                  <a:lnTo>
                    <a:pt x="1977" y="1944"/>
                  </a:lnTo>
                  <a:lnTo>
                    <a:pt x="112" y="15"/>
                  </a:lnTo>
                  <a:cubicBezTo>
                    <a:pt x="98" y="5"/>
                    <a:pt x="82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6086412" y="2051443"/>
              <a:ext cx="59207" cy="59207"/>
            </a:xfrm>
            <a:custGeom>
              <a:rect b="b" l="l" r="r" t="t"/>
              <a:pathLst>
                <a:path extrusionOk="0" h="1040" w="1040">
                  <a:moveTo>
                    <a:pt x="520" y="1"/>
                  </a:moveTo>
                  <a:cubicBezTo>
                    <a:pt x="232" y="1"/>
                    <a:pt x="0" y="232"/>
                    <a:pt x="0" y="520"/>
                  </a:cubicBezTo>
                  <a:cubicBezTo>
                    <a:pt x="0" y="808"/>
                    <a:pt x="232" y="1040"/>
                    <a:pt x="520" y="1040"/>
                  </a:cubicBezTo>
                  <a:cubicBezTo>
                    <a:pt x="807" y="1040"/>
                    <a:pt x="1039" y="808"/>
                    <a:pt x="1039" y="520"/>
                  </a:cubicBezTo>
                  <a:cubicBezTo>
                    <a:pt x="1039" y="232"/>
                    <a:pt x="807" y="1"/>
                    <a:pt x="5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6083224" y="2047742"/>
              <a:ext cx="66096" cy="66096"/>
            </a:xfrm>
            <a:custGeom>
              <a:rect b="b" l="l" r="r" t="t"/>
              <a:pathLst>
                <a:path extrusionOk="0" h="1161" w="1161">
                  <a:moveTo>
                    <a:pt x="576" y="121"/>
                  </a:moveTo>
                  <a:cubicBezTo>
                    <a:pt x="835" y="121"/>
                    <a:pt x="1040" y="325"/>
                    <a:pt x="1040" y="585"/>
                  </a:cubicBezTo>
                  <a:cubicBezTo>
                    <a:pt x="1040" y="836"/>
                    <a:pt x="835" y="1049"/>
                    <a:pt x="576" y="1049"/>
                  </a:cubicBezTo>
                  <a:cubicBezTo>
                    <a:pt x="325" y="1049"/>
                    <a:pt x="112" y="836"/>
                    <a:pt x="112" y="585"/>
                  </a:cubicBezTo>
                  <a:cubicBezTo>
                    <a:pt x="112" y="325"/>
                    <a:pt x="325" y="121"/>
                    <a:pt x="576" y="121"/>
                  </a:cubicBezTo>
                  <a:close/>
                  <a:moveTo>
                    <a:pt x="576" y="1"/>
                  </a:moveTo>
                  <a:cubicBezTo>
                    <a:pt x="260" y="1"/>
                    <a:pt x="1" y="260"/>
                    <a:pt x="1" y="585"/>
                  </a:cubicBezTo>
                  <a:cubicBezTo>
                    <a:pt x="1" y="900"/>
                    <a:pt x="260" y="1160"/>
                    <a:pt x="576" y="1160"/>
                  </a:cubicBezTo>
                  <a:cubicBezTo>
                    <a:pt x="900" y="1160"/>
                    <a:pt x="1160" y="900"/>
                    <a:pt x="1160" y="585"/>
                  </a:cubicBezTo>
                  <a:cubicBezTo>
                    <a:pt x="1160" y="260"/>
                    <a:pt x="900" y="1"/>
                    <a:pt x="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6314016" y="2051443"/>
              <a:ext cx="59207" cy="59207"/>
            </a:xfrm>
            <a:custGeom>
              <a:rect b="b" l="l" r="r" t="t"/>
              <a:pathLst>
                <a:path extrusionOk="0" h="1040" w="1040">
                  <a:moveTo>
                    <a:pt x="520" y="1"/>
                  </a:moveTo>
                  <a:cubicBezTo>
                    <a:pt x="232" y="1"/>
                    <a:pt x="0" y="232"/>
                    <a:pt x="0" y="520"/>
                  </a:cubicBezTo>
                  <a:cubicBezTo>
                    <a:pt x="0" y="808"/>
                    <a:pt x="232" y="1040"/>
                    <a:pt x="520" y="1040"/>
                  </a:cubicBezTo>
                  <a:cubicBezTo>
                    <a:pt x="808" y="1040"/>
                    <a:pt x="1039" y="808"/>
                    <a:pt x="1039" y="520"/>
                  </a:cubicBezTo>
                  <a:cubicBezTo>
                    <a:pt x="1039" y="232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6310315" y="2047742"/>
              <a:ext cx="66096" cy="66096"/>
            </a:xfrm>
            <a:custGeom>
              <a:rect b="b" l="l" r="r" t="t"/>
              <a:pathLst>
                <a:path extrusionOk="0" h="1161" w="1161">
                  <a:moveTo>
                    <a:pt x="585" y="121"/>
                  </a:moveTo>
                  <a:cubicBezTo>
                    <a:pt x="835" y="121"/>
                    <a:pt x="1049" y="325"/>
                    <a:pt x="1049" y="585"/>
                  </a:cubicBezTo>
                  <a:cubicBezTo>
                    <a:pt x="1049" y="836"/>
                    <a:pt x="835" y="1049"/>
                    <a:pt x="585" y="1049"/>
                  </a:cubicBezTo>
                  <a:cubicBezTo>
                    <a:pt x="325" y="1049"/>
                    <a:pt x="121" y="836"/>
                    <a:pt x="121" y="585"/>
                  </a:cubicBezTo>
                  <a:cubicBezTo>
                    <a:pt x="121" y="325"/>
                    <a:pt x="325" y="121"/>
                    <a:pt x="585" y="121"/>
                  </a:cubicBezTo>
                  <a:close/>
                  <a:moveTo>
                    <a:pt x="585" y="1"/>
                  </a:moveTo>
                  <a:cubicBezTo>
                    <a:pt x="260" y="1"/>
                    <a:pt x="1" y="260"/>
                    <a:pt x="1" y="585"/>
                  </a:cubicBezTo>
                  <a:cubicBezTo>
                    <a:pt x="1" y="900"/>
                    <a:pt x="270" y="1160"/>
                    <a:pt x="585" y="1160"/>
                  </a:cubicBezTo>
                  <a:cubicBezTo>
                    <a:pt x="900" y="1160"/>
                    <a:pt x="1160" y="900"/>
                    <a:pt x="1160" y="585"/>
                  </a:cubicBezTo>
                  <a:cubicBezTo>
                    <a:pt x="1160" y="260"/>
                    <a:pt x="900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6194635" y="2159722"/>
              <a:ext cx="59776" cy="59207"/>
            </a:xfrm>
            <a:custGeom>
              <a:rect b="b" l="l" r="r" t="t"/>
              <a:pathLst>
                <a:path extrusionOk="0" h="1040" w="1050">
                  <a:moveTo>
                    <a:pt x="520" y="0"/>
                  </a:moveTo>
                  <a:cubicBezTo>
                    <a:pt x="233" y="0"/>
                    <a:pt x="1" y="232"/>
                    <a:pt x="1" y="520"/>
                  </a:cubicBezTo>
                  <a:cubicBezTo>
                    <a:pt x="1" y="807"/>
                    <a:pt x="233" y="1039"/>
                    <a:pt x="520" y="1039"/>
                  </a:cubicBezTo>
                  <a:cubicBezTo>
                    <a:pt x="808" y="1039"/>
                    <a:pt x="1049" y="807"/>
                    <a:pt x="1049" y="520"/>
                  </a:cubicBezTo>
                  <a:cubicBezTo>
                    <a:pt x="1049" y="232"/>
                    <a:pt x="808" y="0"/>
                    <a:pt x="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6191504" y="2156022"/>
              <a:ext cx="66039" cy="66039"/>
            </a:xfrm>
            <a:custGeom>
              <a:rect b="b" l="l" r="r" t="t"/>
              <a:pathLst>
                <a:path extrusionOk="0" h="1160" w="1160">
                  <a:moveTo>
                    <a:pt x="575" y="121"/>
                  </a:moveTo>
                  <a:cubicBezTo>
                    <a:pt x="835" y="121"/>
                    <a:pt x="1039" y="325"/>
                    <a:pt x="1039" y="585"/>
                  </a:cubicBezTo>
                  <a:cubicBezTo>
                    <a:pt x="1039" y="835"/>
                    <a:pt x="835" y="1049"/>
                    <a:pt x="575" y="1049"/>
                  </a:cubicBezTo>
                  <a:cubicBezTo>
                    <a:pt x="325" y="1049"/>
                    <a:pt x="112" y="835"/>
                    <a:pt x="112" y="585"/>
                  </a:cubicBezTo>
                  <a:cubicBezTo>
                    <a:pt x="112" y="325"/>
                    <a:pt x="325" y="121"/>
                    <a:pt x="575" y="121"/>
                  </a:cubicBezTo>
                  <a:close/>
                  <a:moveTo>
                    <a:pt x="575" y="0"/>
                  </a:moveTo>
                  <a:cubicBezTo>
                    <a:pt x="260" y="0"/>
                    <a:pt x="0" y="269"/>
                    <a:pt x="0" y="585"/>
                  </a:cubicBezTo>
                  <a:cubicBezTo>
                    <a:pt x="0" y="900"/>
                    <a:pt x="260" y="1160"/>
                    <a:pt x="575" y="1160"/>
                  </a:cubicBezTo>
                  <a:cubicBezTo>
                    <a:pt x="900" y="1160"/>
                    <a:pt x="1160" y="900"/>
                    <a:pt x="1160" y="585"/>
                  </a:cubicBezTo>
                  <a:cubicBezTo>
                    <a:pt x="1160" y="269"/>
                    <a:pt x="900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6449223" y="2065163"/>
              <a:ext cx="362872" cy="228745"/>
            </a:xfrm>
            <a:custGeom>
              <a:rect b="b" l="l" r="r" t="t"/>
              <a:pathLst>
                <a:path extrusionOk="0" h="4018" w="6374">
                  <a:moveTo>
                    <a:pt x="3275" y="1"/>
                  </a:moveTo>
                  <a:cubicBezTo>
                    <a:pt x="2477" y="1"/>
                    <a:pt x="1819" y="585"/>
                    <a:pt x="1689" y="1346"/>
                  </a:cubicBezTo>
                  <a:lnTo>
                    <a:pt x="1234" y="1346"/>
                  </a:lnTo>
                  <a:cubicBezTo>
                    <a:pt x="557" y="1346"/>
                    <a:pt x="0" y="1940"/>
                    <a:pt x="0" y="2682"/>
                  </a:cubicBezTo>
                  <a:cubicBezTo>
                    <a:pt x="0" y="3415"/>
                    <a:pt x="557" y="4018"/>
                    <a:pt x="1234" y="4018"/>
                  </a:cubicBezTo>
                  <a:lnTo>
                    <a:pt x="5149" y="4018"/>
                  </a:lnTo>
                  <a:cubicBezTo>
                    <a:pt x="5826" y="4018"/>
                    <a:pt x="6373" y="3415"/>
                    <a:pt x="6373" y="2682"/>
                  </a:cubicBezTo>
                  <a:cubicBezTo>
                    <a:pt x="6373" y="1940"/>
                    <a:pt x="5826" y="1346"/>
                    <a:pt x="5149" y="1346"/>
                  </a:cubicBezTo>
                  <a:lnTo>
                    <a:pt x="4861" y="1346"/>
                  </a:lnTo>
                  <a:cubicBezTo>
                    <a:pt x="4731" y="585"/>
                    <a:pt x="4073" y="1"/>
                    <a:pt x="32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6446035" y="2062032"/>
              <a:ext cx="369760" cy="235064"/>
            </a:xfrm>
            <a:custGeom>
              <a:rect b="b" l="l" r="r" t="t"/>
              <a:pathLst>
                <a:path extrusionOk="0" h="4129" w="6495">
                  <a:moveTo>
                    <a:pt x="3331" y="111"/>
                  </a:moveTo>
                  <a:cubicBezTo>
                    <a:pt x="4092" y="111"/>
                    <a:pt x="4732" y="659"/>
                    <a:pt x="4862" y="1410"/>
                  </a:cubicBezTo>
                  <a:cubicBezTo>
                    <a:pt x="4862" y="1438"/>
                    <a:pt x="4889" y="1457"/>
                    <a:pt x="4917" y="1457"/>
                  </a:cubicBezTo>
                  <a:lnTo>
                    <a:pt x="5205" y="1457"/>
                  </a:lnTo>
                  <a:cubicBezTo>
                    <a:pt x="5854" y="1457"/>
                    <a:pt x="6374" y="2032"/>
                    <a:pt x="6374" y="2737"/>
                  </a:cubicBezTo>
                  <a:cubicBezTo>
                    <a:pt x="6374" y="3442"/>
                    <a:pt x="5854" y="4017"/>
                    <a:pt x="5205" y="4017"/>
                  </a:cubicBezTo>
                  <a:lnTo>
                    <a:pt x="1290" y="4017"/>
                  </a:lnTo>
                  <a:cubicBezTo>
                    <a:pt x="641" y="4017"/>
                    <a:pt x="121" y="3442"/>
                    <a:pt x="121" y="2737"/>
                  </a:cubicBezTo>
                  <a:cubicBezTo>
                    <a:pt x="121" y="2032"/>
                    <a:pt x="641" y="1457"/>
                    <a:pt x="1290" y="1457"/>
                  </a:cubicBezTo>
                  <a:lnTo>
                    <a:pt x="1745" y="1457"/>
                  </a:lnTo>
                  <a:cubicBezTo>
                    <a:pt x="1772" y="1457"/>
                    <a:pt x="1791" y="1438"/>
                    <a:pt x="1800" y="1401"/>
                  </a:cubicBezTo>
                  <a:cubicBezTo>
                    <a:pt x="1930" y="659"/>
                    <a:pt x="2570" y="111"/>
                    <a:pt x="3331" y="111"/>
                  </a:cubicBezTo>
                  <a:close/>
                  <a:moveTo>
                    <a:pt x="3331" y="0"/>
                  </a:moveTo>
                  <a:cubicBezTo>
                    <a:pt x="2533" y="0"/>
                    <a:pt x="1847" y="557"/>
                    <a:pt x="1698" y="1336"/>
                  </a:cubicBezTo>
                  <a:lnTo>
                    <a:pt x="1290" y="1336"/>
                  </a:lnTo>
                  <a:cubicBezTo>
                    <a:pt x="576" y="1336"/>
                    <a:pt x="1" y="1967"/>
                    <a:pt x="1" y="2737"/>
                  </a:cubicBezTo>
                  <a:cubicBezTo>
                    <a:pt x="1" y="3507"/>
                    <a:pt x="576" y="4128"/>
                    <a:pt x="1290" y="4128"/>
                  </a:cubicBezTo>
                  <a:lnTo>
                    <a:pt x="5205" y="4128"/>
                  </a:lnTo>
                  <a:cubicBezTo>
                    <a:pt x="5919" y="4128"/>
                    <a:pt x="6494" y="3507"/>
                    <a:pt x="6494" y="2737"/>
                  </a:cubicBezTo>
                  <a:cubicBezTo>
                    <a:pt x="6494" y="1967"/>
                    <a:pt x="5910" y="1336"/>
                    <a:pt x="5205" y="1336"/>
                  </a:cubicBezTo>
                  <a:lnTo>
                    <a:pt x="4964" y="1336"/>
                  </a:lnTo>
                  <a:cubicBezTo>
                    <a:pt x="4806" y="557"/>
                    <a:pt x="4129" y="0"/>
                    <a:pt x="3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6930332" y="1988081"/>
              <a:ext cx="278900" cy="261821"/>
            </a:xfrm>
            <a:custGeom>
              <a:rect b="b" l="l" r="r" t="t"/>
              <a:pathLst>
                <a:path extrusionOk="0" h="4599" w="4899">
                  <a:moveTo>
                    <a:pt x="93" y="0"/>
                  </a:moveTo>
                  <a:cubicBezTo>
                    <a:pt x="47" y="0"/>
                    <a:pt x="0" y="47"/>
                    <a:pt x="0" y="93"/>
                  </a:cubicBezTo>
                  <a:lnTo>
                    <a:pt x="0" y="3321"/>
                  </a:lnTo>
                  <a:cubicBezTo>
                    <a:pt x="0" y="3368"/>
                    <a:pt x="47" y="3414"/>
                    <a:pt x="93" y="3414"/>
                  </a:cubicBezTo>
                  <a:lnTo>
                    <a:pt x="1308" y="3414"/>
                  </a:lnTo>
                  <a:cubicBezTo>
                    <a:pt x="1364" y="3414"/>
                    <a:pt x="1401" y="3451"/>
                    <a:pt x="1401" y="3507"/>
                  </a:cubicBezTo>
                  <a:lnTo>
                    <a:pt x="1392" y="4509"/>
                  </a:lnTo>
                  <a:cubicBezTo>
                    <a:pt x="1392" y="4560"/>
                    <a:pt x="1441" y="4598"/>
                    <a:pt x="1489" y="4598"/>
                  </a:cubicBezTo>
                  <a:cubicBezTo>
                    <a:pt x="1511" y="4598"/>
                    <a:pt x="1532" y="4591"/>
                    <a:pt x="1550" y="4574"/>
                  </a:cubicBezTo>
                  <a:lnTo>
                    <a:pt x="2811" y="3433"/>
                  </a:lnTo>
                  <a:cubicBezTo>
                    <a:pt x="2830" y="3414"/>
                    <a:pt x="2848" y="3405"/>
                    <a:pt x="2876" y="3405"/>
                  </a:cubicBezTo>
                  <a:lnTo>
                    <a:pt x="4806" y="3405"/>
                  </a:lnTo>
                  <a:cubicBezTo>
                    <a:pt x="4852" y="3405"/>
                    <a:pt x="4898" y="3368"/>
                    <a:pt x="4898" y="3321"/>
                  </a:cubicBezTo>
                  <a:lnTo>
                    <a:pt x="4898" y="93"/>
                  </a:lnTo>
                  <a:cubicBezTo>
                    <a:pt x="4898" y="47"/>
                    <a:pt x="4852" y="0"/>
                    <a:pt x="4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6927144" y="1984893"/>
              <a:ext cx="285276" cy="268368"/>
            </a:xfrm>
            <a:custGeom>
              <a:rect b="b" l="l" r="r" t="t"/>
              <a:pathLst>
                <a:path extrusionOk="0" h="4714" w="5011">
                  <a:moveTo>
                    <a:pt x="4862" y="112"/>
                  </a:moveTo>
                  <a:cubicBezTo>
                    <a:pt x="4880" y="112"/>
                    <a:pt x="4899" y="131"/>
                    <a:pt x="4899" y="149"/>
                  </a:cubicBezTo>
                  <a:lnTo>
                    <a:pt x="4899" y="3368"/>
                  </a:lnTo>
                  <a:cubicBezTo>
                    <a:pt x="4899" y="3396"/>
                    <a:pt x="4880" y="3405"/>
                    <a:pt x="4862" y="3405"/>
                  </a:cubicBezTo>
                  <a:lnTo>
                    <a:pt x="2932" y="3405"/>
                  </a:lnTo>
                  <a:cubicBezTo>
                    <a:pt x="2895" y="3405"/>
                    <a:pt x="2858" y="3424"/>
                    <a:pt x="2830" y="3442"/>
                  </a:cubicBezTo>
                  <a:lnTo>
                    <a:pt x="1568" y="4583"/>
                  </a:lnTo>
                  <a:cubicBezTo>
                    <a:pt x="1559" y="4593"/>
                    <a:pt x="1552" y="4595"/>
                    <a:pt x="1546" y="4595"/>
                  </a:cubicBezTo>
                  <a:cubicBezTo>
                    <a:pt x="1541" y="4595"/>
                    <a:pt x="1536" y="4593"/>
                    <a:pt x="1531" y="4593"/>
                  </a:cubicBezTo>
                  <a:cubicBezTo>
                    <a:pt x="1522" y="4593"/>
                    <a:pt x="1513" y="4583"/>
                    <a:pt x="1513" y="4565"/>
                  </a:cubicBezTo>
                  <a:lnTo>
                    <a:pt x="1522" y="3563"/>
                  </a:lnTo>
                  <a:cubicBezTo>
                    <a:pt x="1522" y="3517"/>
                    <a:pt x="1504" y="3479"/>
                    <a:pt x="1476" y="3452"/>
                  </a:cubicBezTo>
                  <a:cubicBezTo>
                    <a:pt x="1448" y="3424"/>
                    <a:pt x="1411" y="3405"/>
                    <a:pt x="1364" y="3405"/>
                  </a:cubicBezTo>
                  <a:lnTo>
                    <a:pt x="149" y="3405"/>
                  </a:lnTo>
                  <a:cubicBezTo>
                    <a:pt x="131" y="3405"/>
                    <a:pt x="112" y="3396"/>
                    <a:pt x="112" y="3377"/>
                  </a:cubicBezTo>
                  <a:lnTo>
                    <a:pt x="112" y="149"/>
                  </a:lnTo>
                  <a:cubicBezTo>
                    <a:pt x="112" y="131"/>
                    <a:pt x="131" y="121"/>
                    <a:pt x="149" y="121"/>
                  </a:cubicBezTo>
                  <a:lnTo>
                    <a:pt x="149" y="112"/>
                  </a:lnTo>
                  <a:close/>
                  <a:moveTo>
                    <a:pt x="149" y="1"/>
                  </a:moveTo>
                  <a:cubicBezTo>
                    <a:pt x="66" y="1"/>
                    <a:pt x="1" y="66"/>
                    <a:pt x="1" y="149"/>
                  </a:cubicBezTo>
                  <a:lnTo>
                    <a:pt x="1" y="3368"/>
                  </a:lnTo>
                  <a:cubicBezTo>
                    <a:pt x="1" y="3452"/>
                    <a:pt x="66" y="3526"/>
                    <a:pt x="149" y="3526"/>
                  </a:cubicBezTo>
                  <a:lnTo>
                    <a:pt x="1364" y="3526"/>
                  </a:lnTo>
                  <a:cubicBezTo>
                    <a:pt x="1374" y="3526"/>
                    <a:pt x="1383" y="3526"/>
                    <a:pt x="1392" y="3535"/>
                  </a:cubicBezTo>
                  <a:cubicBezTo>
                    <a:pt x="1401" y="3535"/>
                    <a:pt x="1401" y="3544"/>
                    <a:pt x="1401" y="3554"/>
                  </a:cubicBezTo>
                  <a:lnTo>
                    <a:pt x="1392" y="4556"/>
                  </a:lnTo>
                  <a:cubicBezTo>
                    <a:pt x="1392" y="4620"/>
                    <a:pt x="1429" y="4676"/>
                    <a:pt x="1485" y="4695"/>
                  </a:cubicBezTo>
                  <a:cubicBezTo>
                    <a:pt x="1504" y="4704"/>
                    <a:pt x="1522" y="4713"/>
                    <a:pt x="1541" y="4713"/>
                  </a:cubicBezTo>
                  <a:cubicBezTo>
                    <a:pt x="1578" y="4713"/>
                    <a:pt x="1615" y="4695"/>
                    <a:pt x="1643" y="4676"/>
                  </a:cubicBezTo>
                  <a:lnTo>
                    <a:pt x="2904" y="3535"/>
                  </a:lnTo>
                  <a:cubicBezTo>
                    <a:pt x="2914" y="3526"/>
                    <a:pt x="2923" y="3526"/>
                    <a:pt x="2932" y="3526"/>
                  </a:cubicBezTo>
                  <a:lnTo>
                    <a:pt x="4862" y="3526"/>
                  </a:lnTo>
                  <a:cubicBezTo>
                    <a:pt x="4945" y="3526"/>
                    <a:pt x="5010" y="3452"/>
                    <a:pt x="5010" y="3368"/>
                  </a:cubicBezTo>
                  <a:lnTo>
                    <a:pt x="5010" y="149"/>
                  </a:lnTo>
                  <a:cubicBezTo>
                    <a:pt x="5010" y="66"/>
                    <a:pt x="4945" y="1"/>
                    <a:pt x="48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6987888" y="2066757"/>
              <a:ext cx="40705" cy="40705"/>
            </a:xfrm>
            <a:custGeom>
              <a:rect b="b" l="l" r="r" t="t"/>
              <a:pathLst>
                <a:path extrusionOk="0" h="715" w="715">
                  <a:moveTo>
                    <a:pt x="362" y="121"/>
                  </a:moveTo>
                  <a:cubicBezTo>
                    <a:pt x="492" y="121"/>
                    <a:pt x="603" y="232"/>
                    <a:pt x="603" y="362"/>
                  </a:cubicBezTo>
                  <a:cubicBezTo>
                    <a:pt x="603" y="492"/>
                    <a:pt x="492" y="604"/>
                    <a:pt x="362" y="604"/>
                  </a:cubicBezTo>
                  <a:cubicBezTo>
                    <a:pt x="223" y="604"/>
                    <a:pt x="121" y="492"/>
                    <a:pt x="121" y="362"/>
                  </a:cubicBezTo>
                  <a:cubicBezTo>
                    <a:pt x="121" y="232"/>
                    <a:pt x="223" y="121"/>
                    <a:pt x="362" y="121"/>
                  </a:cubicBezTo>
                  <a:close/>
                  <a:moveTo>
                    <a:pt x="362" y="1"/>
                  </a:moveTo>
                  <a:cubicBezTo>
                    <a:pt x="158" y="1"/>
                    <a:pt x="1" y="168"/>
                    <a:pt x="1" y="362"/>
                  </a:cubicBezTo>
                  <a:cubicBezTo>
                    <a:pt x="1" y="557"/>
                    <a:pt x="158" y="715"/>
                    <a:pt x="362" y="715"/>
                  </a:cubicBezTo>
                  <a:cubicBezTo>
                    <a:pt x="557" y="715"/>
                    <a:pt x="715" y="557"/>
                    <a:pt x="715" y="362"/>
                  </a:cubicBezTo>
                  <a:cubicBezTo>
                    <a:pt x="715" y="168"/>
                    <a:pt x="557" y="1"/>
                    <a:pt x="3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7051250" y="2066757"/>
              <a:ext cx="40762" cy="40705"/>
            </a:xfrm>
            <a:custGeom>
              <a:rect b="b" l="l" r="r" t="t"/>
              <a:pathLst>
                <a:path extrusionOk="0" h="715" w="716">
                  <a:moveTo>
                    <a:pt x="363" y="121"/>
                  </a:moveTo>
                  <a:cubicBezTo>
                    <a:pt x="492" y="121"/>
                    <a:pt x="604" y="232"/>
                    <a:pt x="604" y="362"/>
                  </a:cubicBezTo>
                  <a:cubicBezTo>
                    <a:pt x="604" y="492"/>
                    <a:pt x="492" y="604"/>
                    <a:pt x="363" y="604"/>
                  </a:cubicBezTo>
                  <a:cubicBezTo>
                    <a:pt x="223" y="604"/>
                    <a:pt x="121" y="492"/>
                    <a:pt x="121" y="362"/>
                  </a:cubicBezTo>
                  <a:cubicBezTo>
                    <a:pt x="121" y="232"/>
                    <a:pt x="223" y="121"/>
                    <a:pt x="363" y="121"/>
                  </a:cubicBezTo>
                  <a:close/>
                  <a:moveTo>
                    <a:pt x="363" y="1"/>
                  </a:moveTo>
                  <a:cubicBezTo>
                    <a:pt x="168" y="1"/>
                    <a:pt x="1" y="168"/>
                    <a:pt x="1" y="362"/>
                  </a:cubicBezTo>
                  <a:cubicBezTo>
                    <a:pt x="1" y="557"/>
                    <a:pt x="168" y="715"/>
                    <a:pt x="363" y="715"/>
                  </a:cubicBezTo>
                  <a:cubicBezTo>
                    <a:pt x="557" y="715"/>
                    <a:pt x="715" y="557"/>
                    <a:pt x="715" y="362"/>
                  </a:cubicBezTo>
                  <a:cubicBezTo>
                    <a:pt x="715" y="168"/>
                    <a:pt x="557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7114100" y="2066757"/>
              <a:ext cx="40705" cy="40705"/>
            </a:xfrm>
            <a:custGeom>
              <a:rect b="b" l="l" r="r" t="t"/>
              <a:pathLst>
                <a:path extrusionOk="0" h="715" w="715">
                  <a:moveTo>
                    <a:pt x="362" y="121"/>
                  </a:moveTo>
                  <a:cubicBezTo>
                    <a:pt x="492" y="121"/>
                    <a:pt x="604" y="232"/>
                    <a:pt x="604" y="362"/>
                  </a:cubicBezTo>
                  <a:cubicBezTo>
                    <a:pt x="604" y="492"/>
                    <a:pt x="492" y="604"/>
                    <a:pt x="362" y="604"/>
                  </a:cubicBezTo>
                  <a:cubicBezTo>
                    <a:pt x="223" y="604"/>
                    <a:pt x="121" y="492"/>
                    <a:pt x="121" y="362"/>
                  </a:cubicBezTo>
                  <a:cubicBezTo>
                    <a:pt x="121" y="232"/>
                    <a:pt x="223" y="121"/>
                    <a:pt x="362" y="121"/>
                  </a:cubicBezTo>
                  <a:close/>
                  <a:moveTo>
                    <a:pt x="362" y="1"/>
                  </a:moveTo>
                  <a:cubicBezTo>
                    <a:pt x="158" y="1"/>
                    <a:pt x="1" y="168"/>
                    <a:pt x="1" y="362"/>
                  </a:cubicBezTo>
                  <a:cubicBezTo>
                    <a:pt x="1" y="557"/>
                    <a:pt x="158" y="715"/>
                    <a:pt x="362" y="715"/>
                  </a:cubicBezTo>
                  <a:cubicBezTo>
                    <a:pt x="557" y="715"/>
                    <a:pt x="715" y="557"/>
                    <a:pt x="715" y="362"/>
                  </a:cubicBezTo>
                  <a:cubicBezTo>
                    <a:pt x="715" y="168"/>
                    <a:pt x="557" y="1"/>
                    <a:pt x="3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5743641" y="2204582"/>
              <a:ext cx="264098" cy="247873"/>
            </a:xfrm>
            <a:custGeom>
              <a:rect b="b" l="l" r="r" t="t"/>
              <a:pathLst>
                <a:path extrusionOk="0" h="4354" w="4639">
                  <a:moveTo>
                    <a:pt x="93" y="1"/>
                  </a:moveTo>
                  <a:cubicBezTo>
                    <a:pt x="38" y="1"/>
                    <a:pt x="1" y="38"/>
                    <a:pt x="1" y="94"/>
                  </a:cubicBezTo>
                  <a:lnTo>
                    <a:pt x="1" y="3136"/>
                  </a:lnTo>
                  <a:cubicBezTo>
                    <a:pt x="1" y="3192"/>
                    <a:pt x="38" y="3229"/>
                    <a:pt x="93" y="3229"/>
                  </a:cubicBezTo>
                  <a:lnTo>
                    <a:pt x="1912" y="3229"/>
                  </a:lnTo>
                  <a:cubicBezTo>
                    <a:pt x="1939" y="3229"/>
                    <a:pt x="1958" y="3238"/>
                    <a:pt x="1977" y="3248"/>
                  </a:cubicBezTo>
                  <a:lnTo>
                    <a:pt x="3173" y="4333"/>
                  </a:lnTo>
                  <a:cubicBezTo>
                    <a:pt x="3190" y="4347"/>
                    <a:pt x="3210" y="4353"/>
                    <a:pt x="3231" y="4353"/>
                  </a:cubicBezTo>
                  <a:cubicBezTo>
                    <a:pt x="3277" y="4353"/>
                    <a:pt x="3322" y="4320"/>
                    <a:pt x="3322" y="4268"/>
                  </a:cubicBezTo>
                  <a:lnTo>
                    <a:pt x="3312" y="3313"/>
                  </a:lnTo>
                  <a:cubicBezTo>
                    <a:pt x="3312" y="3266"/>
                    <a:pt x="3350" y="3229"/>
                    <a:pt x="3396" y="3229"/>
                  </a:cubicBezTo>
                  <a:lnTo>
                    <a:pt x="4555" y="3229"/>
                  </a:lnTo>
                  <a:cubicBezTo>
                    <a:pt x="4602" y="3229"/>
                    <a:pt x="4639" y="3192"/>
                    <a:pt x="4639" y="3136"/>
                  </a:cubicBezTo>
                  <a:lnTo>
                    <a:pt x="4639" y="94"/>
                  </a:lnTo>
                  <a:cubicBezTo>
                    <a:pt x="4639" y="38"/>
                    <a:pt x="4602" y="1"/>
                    <a:pt x="45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5740453" y="2201451"/>
              <a:ext cx="270474" cy="254079"/>
            </a:xfrm>
            <a:custGeom>
              <a:rect b="b" l="l" r="r" t="t"/>
              <a:pathLst>
                <a:path extrusionOk="0" h="4463" w="4751">
                  <a:moveTo>
                    <a:pt x="4611" y="111"/>
                  </a:moveTo>
                  <a:cubicBezTo>
                    <a:pt x="4621" y="111"/>
                    <a:pt x="4639" y="130"/>
                    <a:pt x="4639" y="139"/>
                  </a:cubicBezTo>
                  <a:lnTo>
                    <a:pt x="4639" y="3191"/>
                  </a:lnTo>
                  <a:cubicBezTo>
                    <a:pt x="4639" y="3210"/>
                    <a:pt x="4621" y="3219"/>
                    <a:pt x="4611" y="3219"/>
                  </a:cubicBezTo>
                  <a:lnTo>
                    <a:pt x="3452" y="3219"/>
                  </a:lnTo>
                  <a:cubicBezTo>
                    <a:pt x="3415" y="3219"/>
                    <a:pt x="3378" y="3238"/>
                    <a:pt x="3350" y="3266"/>
                  </a:cubicBezTo>
                  <a:cubicBezTo>
                    <a:pt x="3322" y="3293"/>
                    <a:pt x="3313" y="3330"/>
                    <a:pt x="3313" y="3368"/>
                  </a:cubicBezTo>
                  <a:lnTo>
                    <a:pt x="3313" y="4323"/>
                  </a:lnTo>
                  <a:cubicBezTo>
                    <a:pt x="3313" y="4342"/>
                    <a:pt x="3303" y="4342"/>
                    <a:pt x="3294" y="4351"/>
                  </a:cubicBezTo>
                  <a:cubicBezTo>
                    <a:pt x="3294" y="4351"/>
                    <a:pt x="3276" y="4351"/>
                    <a:pt x="3266" y="4342"/>
                  </a:cubicBezTo>
                  <a:lnTo>
                    <a:pt x="2070" y="3266"/>
                  </a:lnTo>
                  <a:cubicBezTo>
                    <a:pt x="2042" y="3238"/>
                    <a:pt x="2005" y="3228"/>
                    <a:pt x="1968" y="3228"/>
                  </a:cubicBezTo>
                  <a:lnTo>
                    <a:pt x="149" y="3228"/>
                  </a:lnTo>
                  <a:cubicBezTo>
                    <a:pt x="131" y="3228"/>
                    <a:pt x="112" y="3210"/>
                    <a:pt x="112" y="3191"/>
                  </a:cubicBezTo>
                  <a:lnTo>
                    <a:pt x="112" y="149"/>
                  </a:lnTo>
                  <a:cubicBezTo>
                    <a:pt x="112" y="130"/>
                    <a:pt x="131" y="111"/>
                    <a:pt x="149" y="111"/>
                  </a:cubicBezTo>
                  <a:close/>
                  <a:moveTo>
                    <a:pt x="140" y="0"/>
                  </a:moveTo>
                  <a:cubicBezTo>
                    <a:pt x="66" y="0"/>
                    <a:pt x="1" y="65"/>
                    <a:pt x="1" y="139"/>
                  </a:cubicBezTo>
                  <a:lnTo>
                    <a:pt x="1" y="3191"/>
                  </a:lnTo>
                  <a:cubicBezTo>
                    <a:pt x="1" y="3275"/>
                    <a:pt x="66" y="3340"/>
                    <a:pt x="140" y="3340"/>
                  </a:cubicBezTo>
                  <a:lnTo>
                    <a:pt x="1968" y="3340"/>
                  </a:lnTo>
                  <a:cubicBezTo>
                    <a:pt x="1977" y="3340"/>
                    <a:pt x="1986" y="3340"/>
                    <a:pt x="1986" y="3349"/>
                  </a:cubicBezTo>
                  <a:lnTo>
                    <a:pt x="3192" y="4425"/>
                  </a:lnTo>
                  <a:cubicBezTo>
                    <a:pt x="3220" y="4453"/>
                    <a:pt x="3248" y="4462"/>
                    <a:pt x="3285" y="4462"/>
                  </a:cubicBezTo>
                  <a:cubicBezTo>
                    <a:pt x="3303" y="4462"/>
                    <a:pt x="3322" y="4462"/>
                    <a:pt x="3350" y="4453"/>
                  </a:cubicBezTo>
                  <a:cubicBezTo>
                    <a:pt x="3396" y="4425"/>
                    <a:pt x="3433" y="4379"/>
                    <a:pt x="3433" y="4314"/>
                  </a:cubicBezTo>
                  <a:lnTo>
                    <a:pt x="3424" y="3368"/>
                  </a:lnTo>
                  <a:cubicBezTo>
                    <a:pt x="3424" y="3358"/>
                    <a:pt x="3424" y="3349"/>
                    <a:pt x="3433" y="3349"/>
                  </a:cubicBezTo>
                  <a:cubicBezTo>
                    <a:pt x="3433" y="3349"/>
                    <a:pt x="3443" y="3340"/>
                    <a:pt x="3452" y="3340"/>
                  </a:cubicBezTo>
                  <a:lnTo>
                    <a:pt x="4602" y="3340"/>
                  </a:lnTo>
                  <a:cubicBezTo>
                    <a:pt x="4686" y="3340"/>
                    <a:pt x="4751" y="3275"/>
                    <a:pt x="4751" y="3191"/>
                  </a:cubicBezTo>
                  <a:lnTo>
                    <a:pt x="4751" y="139"/>
                  </a:lnTo>
                  <a:cubicBezTo>
                    <a:pt x="4751" y="65"/>
                    <a:pt x="4686" y="0"/>
                    <a:pt x="4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5914201" y="2279045"/>
              <a:ext cx="39168" cy="39168"/>
            </a:xfrm>
            <a:custGeom>
              <a:rect b="b" l="l" r="r" t="t"/>
              <a:pathLst>
                <a:path extrusionOk="0" h="688" w="688">
                  <a:moveTo>
                    <a:pt x="344" y="112"/>
                  </a:moveTo>
                  <a:cubicBezTo>
                    <a:pt x="474" y="112"/>
                    <a:pt x="567" y="214"/>
                    <a:pt x="567" y="344"/>
                  </a:cubicBezTo>
                  <a:cubicBezTo>
                    <a:pt x="567" y="465"/>
                    <a:pt x="465" y="567"/>
                    <a:pt x="344" y="567"/>
                  </a:cubicBezTo>
                  <a:cubicBezTo>
                    <a:pt x="214" y="567"/>
                    <a:pt x="122" y="465"/>
                    <a:pt x="122" y="344"/>
                  </a:cubicBezTo>
                  <a:cubicBezTo>
                    <a:pt x="122" y="214"/>
                    <a:pt x="224" y="112"/>
                    <a:pt x="344" y="112"/>
                  </a:cubicBezTo>
                  <a:close/>
                  <a:moveTo>
                    <a:pt x="344" y="1"/>
                  </a:moveTo>
                  <a:cubicBezTo>
                    <a:pt x="159" y="1"/>
                    <a:pt x="1" y="149"/>
                    <a:pt x="1" y="344"/>
                  </a:cubicBezTo>
                  <a:cubicBezTo>
                    <a:pt x="1" y="530"/>
                    <a:pt x="159" y="687"/>
                    <a:pt x="344" y="687"/>
                  </a:cubicBezTo>
                  <a:cubicBezTo>
                    <a:pt x="530" y="687"/>
                    <a:pt x="687" y="530"/>
                    <a:pt x="687" y="344"/>
                  </a:cubicBezTo>
                  <a:cubicBezTo>
                    <a:pt x="687" y="149"/>
                    <a:pt x="530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5854027" y="2279045"/>
              <a:ext cx="39111" cy="39168"/>
            </a:xfrm>
            <a:custGeom>
              <a:rect b="b" l="l" r="r" t="t"/>
              <a:pathLst>
                <a:path extrusionOk="0" h="688" w="687">
                  <a:moveTo>
                    <a:pt x="344" y="112"/>
                  </a:moveTo>
                  <a:cubicBezTo>
                    <a:pt x="474" y="112"/>
                    <a:pt x="576" y="214"/>
                    <a:pt x="576" y="344"/>
                  </a:cubicBezTo>
                  <a:cubicBezTo>
                    <a:pt x="576" y="465"/>
                    <a:pt x="474" y="567"/>
                    <a:pt x="344" y="567"/>
                  </a:cubicBezTo>
                  <a:cubicBezTo>
                    <a:pt x="223" y="567"/>
                    <a:pt x="121" y="465"/>
                    <a:pt x="121" y="344"/>
                  </a:cubicBezTo>
                  <a:cubicBezTo>
                    <a:pt x="121" y="214"/>
                    <a:pt x="223" y="112"/>
                    <a:pt x="344" y="112"/>
                  </a:cubicBezTo>
                  <a:close/>
                  <a:moveTo>
                    <a:pt x="344" y="1"/>
                  </a:moveTo>
                  <a:cubicBezTo>
                    <a:pt x="158" y="1"/>
                    <a:pt x="0" y="149"/>
                    <a:pt x="0" y="344"/>
                  </a:cubicBezTo>
                  <a:cubicBezTo>
                    <a:pt x="0" y="530"/>
                    <a:pt x="158" y="687"/>
                    <a:pt x="344" y="687"/>
                  </a:cubicBezTo>
                  <a:cubicBezTo>
                    <a:pt x="538" y="687"/>
                    <a:pt x="687" y="530"/>
                    <a:pt x="687" y="344"/>
                  </a:cubicBezTo>
                  <a:cubicBezTo>
                    <a:pt x="687" y="149"/>
                    <a:pt x="538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5794878" y="2279045"/>
              <a:ext cx="39111" cy="39168"/>
            </a:xfrm>
            <a:custGeom>
              <a:rect b="b" l="l" r="r" t="t"/>
              <a:pathLst>
                <a:path extrusionOk="0" h="688" w="687">
                  <a:moveTo>
                    <a:pt x="344" y="112"/>
                  </a:moveTo>
                  <a:cubicBezTo>
                    <a:pt x="464" y="112"/>
                    <a:pt x="566" y="214"/>
                    <a:pt x="566" y="344"/>
                  </a:cubicBezTo>
                  <a:cubicBezTo>
                    <a:pt x="566" y="465"/>
                    <a:pt x="464" y="567"/>
                    <a:pt x="344" y="567"/>
                  </a:cubicBezTo>
                  <a:cubicBezTo>
                    <a:pt x="214" y="567"/>
                    <a:pt x="112" y="465"/>
                    <a:pt x="112" y="344"/>
                  </a:cubicBezTo>
                  <a:cubicBezTo>
                    <a:pt x="112" y="214"/>
                    <a:pt x="214" y="112"/>
                    <a:pt x="344" y="112"/>
                  </a:cubicBezTo>
                  <a:close/>
                  <a:moveTo>
                    <a:pt x="344" y="1"/>
                  </a:moveTo>
                  <a:cubicBezTo>
                    <a:pt x="149" y="1"/>
                    <a:pt x="0" y="149"/>
                    <a:pt x="0" y="344"/>
                  </a:cubicBezTo>
                  <a:cubicBezTo>
                    <a:pt x="0" y="530"/>
                    <a:pt x="158" y="687"/>
                    <a:pt x="344" y="687"/>
                  </a:cubicBezTo>
                  <a:cubicBezTo>
                    <a:pt x="529" y="687"/>
                    <a:pt x="687" y="530"/>
                    <a:pt x="687" y="344"/>
                  </a:cubicBezTo>
                  <a:cubicBezTo>
                    <a:pt x="687" y="149"/>
                    <a:pt x="529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7974415" y="2277337"/>
              <a:ext cx="216049" cy="210413"/>
            </a:xfrm>
            <a:custGeom>
              <a:rect b="b" l="l" r="r" t="t"/>
              <a:pathLst>
                <a:path extrusionOk="0" h="3696" w="3795">
                  <a:moveTo>
                    <a:pt x="1842" y="1"/>
                  </a:moveTo>
                  <a:cubicBezTo>
                    <a:pt x="849" y="1"/>
                    <a:pt x="35" y="795"/>
                    <a:pt x="0" y="1784"/>
                  </a:cubicBezTo>
                  <a:cubicBezTo>
                    <a:pt x="0" y="1821"/>
                    <a:pt x="28" y="1849"/>
                    <a:pt x="65" y="1849"/>
                  </a:cubicBezTo>
                  <a:lnTo>
                    <a:pt x="1846" y="1849"/>
                  </a:lnTo>
                  <a:lnTo>
                    <a:pt x="1846" y="3621"/>
                  </a:lnTo>
                  <a:cubicBezTo>
                    <a:pt x="1846" y="3658"/>
                    <a:pt x="1874" y="3695"/>
                    <a:pt x="1911" y="3695"/>
                  </a:cubicBezTo>
                  <a:cubicBezTo>
                    <a:pt x="2969" y="3649"/>
                    <a:pt x="3795" y="2730"/>
                    <a:pt x="3674" y="1636"/>
                  </a:cubicBezTo>
                  <a:cubicBezTo>
                    <a:pt x="3581" y="791"/>
                    <a:pt x="2895" y="105"/>
                    <a:pt x="2051" y="12"/>
                  </a:cubicBezTo>
                  <a:cubicBezTo>
                    <a:pt x="1980" y="4"/>
                    <a:pt x="1911" y="1"/>
                    <a:pt x="1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7970715" y="2274035"/>
              <a:ext cx="219750" cy="216846"/>
            </a:xfrm>
            <a:custGeom>
              <a:rect b="b" l="l" r="r" t="t"/>
              <a:pathLst>
                <a:path extrusionOk="0" h="3809" w="3860">
                  <a:moveTo>
                    <a:pt x="1902" y="117"/>
                  </a:moveTo>
                  <a:cubicBezTo>
                    <a:pt x="1976" y="117"/>
                    <a:pt x="2041" y="117"/>
                    <a:pt x="2106" y="126"/>
                  </a:cubicBezTo>
                  <a:cubicBezTo>
                    <a:pt x="2932" y="219"/>
                    <a:pt x="3591" y="877"/>
                    <a:pt x="3683" y="1703"/>
                  </a:cubicBezTo>
                  <a:cubicBezTo>
                    <a:pt x="3739" y="2204"/>
                    <a:pt x="3591" y="2696"/>
                    <a:pt x="3257" y="3076"/>
                  </a:cubicBezTo>
                  <a:cubicBezTo>
                    <a:pt x="2941" y="3447"/>
                    <a:pt x="2468" y="3670"/>
                    <a:pt x="1976" y="3688"/>
                  </a:cubicBezTo>
                  <a:lnTo>
                    <a:pt x="1976" y="3753"/>
                  </a:lnTo>
                  <a:lnTo>
                    <a:pt x="1967" y="3679"/>
                  </a:lnTo>
                  <a:lnTo>
                    <a:pt x="1967" y="1907"/>
                  </a:lnTo>
                  <a:cubicBezTo>
                    <a:pt x="1967" y="1870"/>
                    <a:pt x="1939" y="1851"/>
                    <a:pt x="1902" y="1851"/>
                  </a:cubicBezTo>
                  <a:lnTo>
                    <a:pt x="121" y="1842"/>
                  </a:lnTo>
                  <a:cubicBezTo>
                    <a:pt x="140" y="1341"/>
                    <a:pt x="362" y="877"/>
                    <a:pt x="743" y="553"/>
                  </a:cubicBezTo>
                  <a:cubicBezTo>
                    <a:pt x="1067" y="265"/>
                    <a:pt x="1475" y="117"/>
                    <a:pt x="1902" y="117"/>
                  </a:cubicBezTo>
                  <a:close/>
                  <a:moveTo>
                    <a:pt x="1889" y="0"/>
                  </a:moveTo>
                  <a:cubicBezTo>
                    <a:pt x="1436" y="0"/>
                    <a:pt x="1007" y="159"/>
                    <a:pt x="659" y="460"/>
                  </a:cubicBezTo>
                  <a:cubicBezTo>
                    <a:pt x="260" y="812"/>
                    <a:pt x="19" y="1304"/>
                    <a:pt x="0" y="1833"/>
                  </a:cubicBezTo>
                  <a:cubicBezTo>
                    <a:pt x="0" y="1870"/>
                    <a:pt x="19" y="1898"/>
                    <a:pt x="38" y="1926"/>
                  </a:cubicBezTo>
                  <a:cubicBezTo>
                    <a:pt x="65" y="1944"/>
                    <a:pt x="93" y="1963"/>
                    <a:pt x="130" y="1963"/>
                  </a:cubicBezTo>
                  <a:lnTo>
                    <a:pt x="1846" y="1963"/>
                  </a:lnTo>
                  <a:lnTo>
                    <a:pt x="1846" y="3679"/>
                  </a:lnTo>
                  <a:cubicBezTo>
                    <a:pt x="1846" y="3716"/>
                    <a:pt x="1865" y="3744"/>
                    <a:pt x="1884" y="3772"/>
                  </a:cubicBezTo>
                  <a:cubicBezTo>
                    <a:pt x="1911" y="3790"/>
                    <a:pt x="1939" y="3809"/>
                    <a:pt x="1976" y="3809"/>
                  </a:cubicBezTo>
                  <a:cubicBezTo>
                    <a:pt x="2505" y="3790"/>
                    <a:pt x="3006" y="3549"/>
                    <a:pt x="3349" y="3150"/>
                  </a:cubicBezTo>
                  <a:cubicBezTo>
                    <a:pt x="3693" y="2742"/>
                    <a:pt x="3860" y="2222"/>
                    <a:pt x="3795" y="1684"/>
                  </a:cubicBezTo>
                  <a:cubicBezTo>
                    <a:pt x="3702" y="812"/>
                    <a:pt x="2997" y="107"/>
                    <a:pt x="2125" y="15"/>
                  </a:cubicBezTo>
                  <a:cubicBezTo>
                    <a:pt x="2046" y="5"/>
                    <a:pt x="1967" y="0"/>
                    <a:pt x="1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7946406" y="2402126"/>
              <a:ext cx="113063" cy="113120"/>
            </a:xfrm>
            <a:custGeom>
              <a:rect b="b" l="l" r="r" t="t"/>
              <a:pathLst>
                <a:path extrusionOk="0" h="1987" w="1986">
                  <a:moveTo>
                    <a:pt x="75" y="0"/>
                  </a:moveTo>
                  <a:cubicBezTo>
                    <a:pt x="38" y="0"/>
                    <a:pt x="1" y="47"/>
                    <a:pt x="1" y="84"/>
                  </a:cubicBezTo>
                  <a:cubicBezTo>
                    <a:pt x="38" y="1123"/>
                    <a:pt x="873" y="1948"/>
                    <a:pt x="1902" y="1985"/>
                  </a:cubicBezTo>
                  <a:cubicBezTo>
                    <a:pt x="1907" y="1986"/>
                    <a:pt x="1912" y="1987"/>
                    <a:pt x="1917" y="1987"/>
                  </a:cubicBezTo>
                  <a:cubicBezTo>
                    <a:pt x="1956" y="1987"/>
                    <a:pt x="1986" y="1953"/>
                    <a:pt x="1986" y="1911"/>
                  </a:cubicBezTo>
                  <a:lnTo>
                    <a:pt x="1986" y="84"/>
                  </a:lnTo>
                  <a:cubicBezTo>
                    <a:pt x="1986" y="37"/>
                    <a:pt x="1949" y="0"/>
                    <a:pt x="1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7942706" y="2398938"/>
              <a:ext cx="119952" cy="119952"/>
            </a:xfrm>
            <a:custGeom>
              <a:rect b="b" l="l" r="r" t="t"/>
              <a:pathLst>
                <a:path extrusionOk="0" h="2107" w="2107">
                  <a:moveTo>
                    <a:pt x="1967" y="121"/>
                  </a:moveTo>
                  <a:cubicBezTo>
                    <a:pt x="1977" y="121"/>
                    <a:pt x="1986" y="130"/>
                    <a:pt x="1986" y="140"/>
                  </a:cubicBezTo>
                  <a:lnTo>
                    <a:pt x="1986" y="1967"/>
                  </a:lnTo>
                  <a:cubicBezTo>
                    <a:pt x="1986" y="1967"/>
                    <a:pt x="1986" y="1977"/>
                    <a:pt x="1986" y="1986"/>
                  </a:cubicBezTo>
                  <a:lnTo>
                    <a:pt x="1967" y="1986"/>
                  </a:lnTo>
                  <a:cubicBezTo>
                    <a:pt x="975" y="1949"/>
                    <a:pt x="158" y="1132"/>
                    <a:pt x="121" y="140"/>
                  </a:cubicBezTo>
                  <a:cubicBezTo>
                    <a:pt x="121" y="130"/>
                    <a:pt x="121" y="130"/>
                    <a:pt x="131" y="121"/>
                  </a:cubicBezTo>
                  <a:close/>
                  <a:moveTo>
                    <a:pt x="140" y="1"/>
                  </a:moveTo>
                  <a:cubicBezTo>
                    <a:pt x="103" y="1"/>
                    <a:pt x="66" y="19"/>
                    <a:pt x="47" y="47"/>
                  </a:cubicBezTo>
                  <a:cubicBezTo>
                    <a:pt x="19" y="75"/>
                    <a:pt x="1" y="112"/>
                    <a:pt x="1" y="149"/>
                  </a:cubicBezTo>
                  <a:cubicBezTo>
                    <a:pt x="47" y="1197"/>
                    <a:pt x="910" y="2060"/>
                    <a:pt x="1967" y="2106"/>
                  </a:cubicBezTo>
                  <a:cubicBezTo>
                    <a:pt x="2005" y="2106"/>
                    <a:pt x="2042" y="2088"/>
                    <a:pt x="2060" y="2069"/>
                  </a:cubicBezTo>
                  <a:cubicBezTo>
                    <a:pt x="2088" y="2041"/>
                    <a:pt x="2107" y="2004"/>
                    <a:pt x="2107" y="1967"/>
                  </a:cubicBezTo>
                  <a:lnTo>
                    <a:pt x="2107" y="140"/>
                  </a:lnTo>
                  <a:cubicBezTo>
                    <a:pt x="2107" y="66"/>
                    <a:pt x="2042" y="1"/>
                    <a:pt x="1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7741005" y="2150215"/>
              <a:ext cx="160030" cy="159518"/>
            </a:xfrm>
            <a:custGeom>
              <a:rect b="b" l="l" r="r" t="t"/>
              <a:pathLst>
                <a:path extrusionOk="0" h="2802" w="2811">
                  <a:moveTo>
                    <a:pt x="1410" y="0"/>
                  </a:moveTo>
                  <a:cubicBezTo>
                    <a:pt x="631" y="0"/>
                    <a:pt x="0" y="631"/>
                    <a:pt x="0" y="1401"/>
                  </a:cubicBezTo>
                  <a:cubicBezTo>
                    <a:pt x="0" y="2180"/>
                    <a:pt x="631" y="2802"/>
                    <a:pt x="1410" y="2802"/>
                  </a:cubicBezTo>
                  <a:cubicBezTo>
                    <a:pt x="2180" y="2802"/>
                    <a:pt x="2811" y="2180"/>
                    <a:pt x="2811" y="1401"/>
                  </a:cubicBezTo>
                  <a:cubicBezTo>
                    <a:pt x="2811" y="631"/>
                    <a:pt x="2180" y="0"/>
                    <a:pt x="1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7737817" y="2147027"/>
              <a:ext cx="166406" cy="166406"/>
            </a:xfrm>
            <a:custGeom>
              <a:rect b="b" l="l" r="r" t="t"/>
              <a:pathLst>
                <a:path extrusionOk="0" h="2923" w="2923">
                  <a:moveTo>
                    <a:pt x="1466" y="121"/>
                  </a:moveTo>
                  <a:cubicBezTo>
                    <a:pt x="2208" y="121"/>
                    <a:pt x="2811" y="724"/>
                    <a:pt x="2811" y="1457"/>
                  </a:cubicBezTo>
                  <a:cubicBezTo>
                    <a:pt x="2811" y="2199"/>
                    <a:pt x="2208" y="2802"/>
                    <a:pt x="1466" y="2802"/>
                  </a:cubicBezTo>
                  <a:cubicBezTo>
                    <a:pt x="724" y="2802"/>
                    <a:pt x="121" y="2199"/>
                    <a:pt x="121" y="1457"/>
                  </a:cubicBezTo>
                  <a:cubicBezTo>
                    <a:pt x="121" y="724"/>
                    <a:pt x="724" y="121"/>
                    <a:pt x="1466" y="121"/>
                  </a:cubicBezTo>
                  <a:close/>
                  <a:moveTo>
                    <a:pt x="1466" y="1"/>
                  </a:moveTo>
                  <a:cubicBezTo>
                    <a:pt x="659" y="1"/>
                    <a:pt x="0" y="659"/>
                    <a:pt x="0" y="1457"/>
                  </a:cubicBezTo>
                  <a:cubicBezTo>
                    <a:pt x="0" y="2264"/>
                    <a:pt x="659" y="2923"/>
                    <a:pt x="1466" y="2923"/>
                  </a:cubicBezTo>
                  <a:cubicBezTo>
                    <a:pt x="2264" y="2923"/>
                    <a:pt x="2923" y="2264"/>
                    <a:pt x="2923" y="1457"/>
                  </a:cubicBezTo>
                  <a:cubicBezTo>
                    <a:pt x="2923" y="659"/>
                    <a:pt x="2264" y="1"/>
                    <a:pt x="1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7784272" y="2170538"/>
              <a:ext cx="116763" cy="82719"/>
            </a:xfrm>
            <a:custGeom>
              <a:rect b="b" l="l" r="r" t="t"/>
              <a:pathLst>
                <a:path extrusionOk="0" h="1453" w="2051">
                  <a:moveTo>
                    <a:pt x="1985" y="0"/>
                  </a:moveTo>
                  <a:cubicBezTo>
                    <a:pt x="1970" y="0"/>
                    <a:pt x="1954" y="5"/>
                    <a:pt x="1940" y="14"/>
                  </a:cubicBezTo>
                  <a:lnTo>
                    <a:pt x="632" y="1322"/>
                  </a:lnTo>
                  <a:cubicBezTo>
                    <a:pt x="627" y="1327"/>
                    <a:pt x="622" y="1329"/>
                    <a:pt x="618" y="1329"/>
                  </a:cubicBezTo>
                  <a:cubicBezTo>
                    <a:pt x="613" y="1329"/>
                    <a:pt x="608" y="1327"/>
                    <a:pt x="604" y="1322"/>
                  </a:cubicBezTo>
                  <a:lnTo>
                    <a:pt x="103" y="821"/>
                  </a:lnTo>
                  <a:cubicBezTo>
                    <a:pt x="94" y="812"/>
                    <a:pt x="80" y="808"/>
                    <a:pt x="65" y="808"/>
                  </a:cubicBezTo>
                  <a:cubicBezTo>
                    <a:pt x="49" y="808"/>
                    <a:pt x="33" y="812"/>
                    <a:pt x="19" y="821"/>
                  </a:cubicBezTo>
                  <a:cubicBezTo>
                    <a:pt x="1" y="849"/>
                    <a:pt x="1" y="886"/>
                    <a:pt x="19" y="905"/>
                  </a:cubicBezTo>
                  <a:lnTo>
                    <a:pt x="520" y="1406"/>
                  </a:lnTo>
                  <a:cubicBezTo>
                    <a:pt x="548" y="1434"/>
                    <a:pt x="585" y="1452"/>
                    <a:pt x="622" y="1452"/>
                  </a:cubicBezTo>
                  <a:cubicBezTo>
                    <a:pt x="650" y="1452"/>
                    <a:pt x="687" y="1434"/>
                    <a:pt x="715" y="1406"/>
                  </a:cubicBezTo>
                  <a:lnTo>
                    <a:pt x="2023" y="98"/>
                  </a:lnTo>
                  <a:cubicBezTo>
                    <a:pt x="2051" y="70"/>
                    <a:pt x="2051" y="42"/>
                    <a:pt x="2023" y="14"/>
                  </a:cubicBezTo>
                  <a:cubicBezTo>
                    <a:pt x="2014" y="5"/>
                    <a:pt x="2000" y="0"/>
                    <a:pt x="1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6906023" y="3777817"/>
              <a:ext cx="89836" cy="89323"/>
            </a:xfrm>
            <a:custGeom>
              <a:rect b="b" l="l" r="r" t="t"/>
              <a:pathLst>
                <a:path extrusionOk="0" h="1569" w="1578">
                  <a:moveTo>
                    <a:pt x="789" y="1"/>
                  </a:moveTo>
                  <a:cubicBezTo>
                    <a:pt x="353" y="1"/>
                    <a:pt x="1" y="353"/>
                    <a:pt x="1" y="780"/>
                  </a:cubicBezTo>
                  <a:cubicBezTo>
                    <a:pt x="1" y="1216"/>
                    <a:pt x="353" y="1569"/>
                    <a:pt x="789" y="1569"/>
                  </a:cubicBezTo>
                  <a:cubicBezTo>
                    <a:pt x="1225" y="1569"/>
                    <a:pt x="1578" y="1216"/>
                    <a:pt x="1578" y="780"/>
                  </a:cubicBezTo>
                  <a:cubicBezTo>
                    <a:pt x="1578" y="353"/>
                    <a:pt x="1225" y="1"/>
                    <a:pt x="789" y="1"/>
                  </a:cubicBezTo>
                  <a:close/>
                </a:path>
              </a:pathLst>
            </a:custGeom>
            <a:solidFill>
              <a:srgbClr val="0100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6902835" y="3774116"/>
              <a:ext cx="96212" cy="96212"/>
            </a:xfrm>
            <a:custGeom>
              <a:rect b="b" l="l" r="r" t="t"/>
              <a:pathLst>
                <a:path extrusionOk="0" h="1690" w="1690">
                  <a:moveTo>
                    <a:pt x="845" y="122"/>
                  </a:moveTo>
                  <a:cubicBezTo>
                    <a:pt x="1244" y="122"/>
                    <a:pt x="1578" y="446"/>
                    <a:pt x="1578" y="845"/>
                  </a:cubicBezTo>
                  <a:cubicBezTo>
                    <a:pt x="1578" y="1244"/>
                    <a:pt x="1244" y="1578"/>
                    <a:pt x="845" y="1578"/>
                  </a:cubicBezTo>
                  <a:cubicBezTo>
                    <a:pt x="446" y="1578"/>
                    <a:pt x="122" y="1244"/>
                    <a:pt x="122" y="845"/>
                  </a:cubicBezTo>
                  <a:cubicBezTo>
                    <a:pt x="122" y="446"/>
                    <a:pt x="446" y="122"/>
                    <a:pt x="845" y="122"/>
                  </a:cubicBezTo>
                  <a:close/>
                  <a:moveTo>
                    <a:pt x="845" y="1"/>
                  </a:moveTo>
                  <a:cubicBezTo>
                    <a:pt x="381" y="1"/>
                    <a:pt x="1" y="381"/>
                    <a:pt x="1" y="845"/>
                  </a:cubicBezTo>
                  <a:cubicBezTo>
                    <a:pt x="1" y="1309"/>
                    <a:pt x="381" y="1689"/>
                    <a:pt x="845" y="1689"/>
                  </a:cubicBezTo>
                  <a:cubicBezTo>
                    <a:pt x="1309" y="1689"/>
                    <a:pt x="1689" y="1318"/>
                    <a:pt x="1689" y="845"/>
                  </a:cubicBezTo>
                  <a:cubicBezTo>
                    <a:pt x="1689" y="381"/>
                    <a:pt x="1309" y="1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5894162" y="2528850"/>
              <a:ext cx="2115690" cy="1276541"/>
            </a:xfrm>
            <a:custGeom>
              <a:rect b="b" l="l" r="r" t="t"/>
              <a:pathLst>
                <a:path extrusionOk="0" h="22423" w="37163">
                  <a:moveTo>
                    <a:pt x="1188" y="1"/>
                  </a:moveTo>
                  <a:cubicBezTo>
                    <a:pt x="529" y="1"/>
                    <a:pt x="0" y="502"/>
                    <a:pt x="0" y="1114"/>
                  </a:cubicBezTo>
                  <a:lnTo>
                    <a:pt x="0" y="21300"/>
                  </a:lnTo>
                  <a:cubicBezTo>
                    <a:pt x="0" y="21921"/>
                    <a:pt x="529" y="22422"/>
                    <a:pt x="1188" y="22422"/>
                  </a:cubicBezTo>
                  <a:lnTo>
                    <a:pt x="35975" y="22422"/>
                  </a:lnTo>
                  <a:cubicBezTo>
                    <a:pt x="36625" y="22422"/>
                    <a:pt x="37163" y="21921"/>
                    <a:pt x="37163" y="21300"/>
                  </a:cubicBezTo>
                  <a:lnTo>
                    <a:pt x="37163" y="1114"/>
                  </a:lnTo>
                  <a:cubicBezTo>
                    <a:pt x="37163" y="502"/>
                    <a:pt x="36625" y="1"/>
                    <a:pt x="359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5890974" y="2525662"/>
              <a:ext cx="2122066" cy="1282861"/>
            </a:xfrm>
            <a:custGeom>
              <a:rect b="b" l="l" r="r" t="t"/>
              <a:pathLst>
                <a:path extrusionOk="0" h="22534" w="37275">
                  <a:moveTo>
                    <a:pt x="36022" y="112"/>
                  </a:moveTo>
                  <a:cubicBezTo>
                    <a:pt x="36653" y="112"/>
                    <a:pt x="37163" y="585"/>
                    <a:pt x="37163" y="1170"/>
                  </a:cubicBezTo>
                  <a:lnTo>
                    <a:pt x="37163" y="21356"/>
                  </a:lnTo>
                  <a:cubicBezTo>
                    <a:pt x="37163" y="21940"/>
                    <a:pt x="36653" y="22413"/>
                    <a:pt x="36022" y="22413"/>
                  </a:cubicBezTo>
                  <a:lnTo>
                    <a:pt x="1244" y="22413"/>
                  </a:lnTo>
                  <a:cubicBezTo>
                    <a:pt x="622" y="22413"/>
                    <a:pt x="112" y="21940"/>
                    <a:pt x="112" y="21356"/>
                  </a:cubicBezTo>
                  <a:lnTo>
                    <a:pt x="112" y="1170"/>
                  </a:lnTo>
                  <a:cubicBezTo>
                    <a:pt x="112" y="585"/>
                    <a:pt x="622" y="112"/>
                    <a:pt x="1244" y="112"/>
                  </a:cubicBezTo>
                  <a:close/>
                  <a:moveTo>
                    <a:pt x="1244" y="1"/>
                  </a:moveTo>
                  <a:cubicBezTo>
                    <a:pt x="557" y="1"/>
                    <a:pt x="1" y="530"/>
                    <a:pt x="1" y="1170"/>
                  </a:cubicBezTo>
                  <a:lnTo>
                    <a:pt x="1" y="21356"/>
                  </a:lnTo>
                  <a:cubicBezTo>
                    <a:pt x="1" y="22005"/>
                    <a:pt x="557" y="22534"/>
                    <a:pt x="1244" y="22534"/>
                  </a:cubicBezTo>
                  <a:lnTo>
                    <a:pt x="36031" y="22534"/>
                  </a:lnTo>
                  <a:cubicBezTo>
                    <a:pt x="36718" y="22534"/>
                    <a:pt x="37275" y="22005"/>
                    <a:pt x="37275" y="21356"/>
                  </a:cubicBezTo>
                  <a:lnTo>
                    <a:pt x="37275" y="1170"/>
                  </a:lnTo>
                  <a:cubicBezTo>
                    <a:pt x="37275" y="530"/>
                    <a:pt x="36718" y="1"/>
                    <a:pt x="36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5995041" y="2636047"/>
              <a:ext cx="1891272" cy="1092771"/>
            </a:xfrm>
            <a:custGeom>
              <a:rect b="b" l="l" r="r" t="t"/>
              <a:pathLst>
                <a:path extrusionOk="0" h="19195" w="33221">
                  <a:moveTo>
                    <a:pt x="0" y="1"/>
                  </a:moveTo>
                  <a:lnTo>
                    <a:pt x="0" y="19194"/>
                  </a:lnTo>
                  <a:lnTo>
                    <a:pt x="33220" y="19194"/>
                  </a:lnTo>
                  <a:lnTo>
                    <a:pt x="332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5991341" y="2632916"/>
              <a:ext cx="1898103" cy="1099603"/>
            </a:xfrm>
            <a:custGeom>
              <a:rect b="b" l="l" r="r" t="t"/>
              <a:pathLst>
                <a:path extrusionOk="0" h="19315" w="33341">
                  <a:moveTo>
                    <a:pt x="33230" y="111"/>
                  </a:moveTo>
                  <a:lnTo>
                    <a:pt x="33230" y="19194"/>
                  </a:lnTo>
                  <a:lnTo>
                    <a:pt x="121" y="19194"/>
                  </a:lnTo>
                  <a:lnTo>
                    <a:pt x="121" y="111"/>
                  </a:lnTo>
                  <a:close/>
                  <a:moveTo>
                    <a:pt x="0" y="0"/>
                  </a:moveTo>
                  <a:lnTo>
                    <a:pt x="0" y="19314"/>
                  </a:lnTo>
                  <a:lnTo>
                    <a:pt x="33341" y="19314"/>
                  </a:lnTo>
                  <a:lnTo>
                    <a:pt x="333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6933520" y="2560559"/>
              <a:ext cx="36492" cy="35980"/>
            </a:xfrm>
            <a:custGeom>
              <a:rect b="b" l="l" r="r" t="t"/>
              <a:pathLst>
                <a:path extrusionOk="0" h="632" w="641">
                  <a:moveTo>
                    <a:pt x="325" y="0"/>
                  </a:moveTo>
                  <a:cubicBezTo>
                    <a:pt x="148" y="0"/>
                    <a:pt x="0" y="139"/>
                    <a:pt x="0" y="316"/>
                  </a:cubicBezTo>
                  <a:cubicBezTo>
                    <a:pt x="0" y="492"/>
                    <a:pt x="148" y="631"/>
                    <a:pt x="325" y="631"/>
                  </a:cubicBezTo>
                  <a:cubicBezTo>
                    <a:pt x="501" y="631"/>
                    <a:pt x="640" y="492"/>
                    <a:pt x="640" y="316"/>
                  </a:cubicBezTo>
                  <a:cubicBezTo>
                    <a:pt x="640" y="139"/>
                    <a:pt x="501" y="0"/>
                    <a:pt x="3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6930332" y="2556859"/>
              <a:ext cx="43381" cy="43324"/>
            </a:xfrm>
            <a:custGeom>
              <a:rect b="b" l="l" r="r" t="t"/>
              <a:pathLst>
                <a:path extrusionOk="0" h="761" w="762">
                  <a:moveTo>
                    <a:pt x="381" y="121"/>
                  </a:moveTo>
                  <a:cubicBezTo>
                    <a:pt x="520" y="121"/>
                    <a:pt x="640" y="232"/>
                    <a:pt x="640" y="381"/>
                  </a:cubicBezTo>
                  <a:cubicBezTo>
                    <a:pt x="640" y="520"/>
                    <a:pt x="520" y="640"/>
                    <a:pt x="381" y="640"/>
                  </a:cubicBezTo>
                  <a:cubicBezTo>
                    <a:pt x="232" y="640"/>
                    <a:pt x="121" y="520"/>
                    <a:pt x="121" y="381"/>
                  </a:cubicBezTo>
                  <a:cubicBezTo>
                    <a:pt x="121" y="232"/>
                    <a:pt x="232" y="121"/>
                    <a:pt x="381" y="121"/>
                  </a:cubicBezTo>
                  <a:close/>
                  <a:moveTo>
                    <a:pt x="381" y="0"/>
                  </a:moveTo>
                  <a:cubicBezTo>
                    <a:pt x="177" y="0"/>
                    <a:pt x="0" y="177"/>
                    <a:pt x="0" y="381"/>
                  </a:cubicBezTo>
                  <a:cubicBezTo>
                    <a:pt x="0" y="585"/>
                    <a:pt x="177" y="761"/>
                    <a:pt x="381" y="761"/>
                  </a:cubicBezTo>
                  <a:cubicBezTo>
                    <a:pt x="585" y="761"/>
                    <a:pt x="752" y="585"/>
                    <a:pt x="761" y="381"/>
                  </a:cubicBezTo>
                  <a:cubicBezTo>
                    <a:pt x="761" y="177"/>
                    <a:pt x="585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6645116" y="3892415"/>
              <a:ext cx="603173" cy="368166"/>
            </a:xfrm>
            <a:custGeom>
              <a:rect b="b" l="l" r="r" t="t"/>
              <a:pathLst>
                <a:path extrusionOk="0" h="6467" w="10595">
                  <a:moveTo>
                    <a:pt x="1263" y="1"/>
                  </a:moveTo>
                  <a:lnTo>
                    <a:pt x="1263" y="66"/>
                  </a:lnTo>
                  <a:lnTo>
                    <a:pt x="836" y="66"/>
                  </a:lnTo>
                  <a:cubicBezTo>
                    <a:pt x="762" y="1105"/>
                    <a:pt x="446" y="5307"/>
                    <a:pt x="1" y="6467"/>
                  </a:cubicBezTo>
                  <a:lnTo>
                    <a:pt x="10595" y="6467"/>
                  </a:lnTo>
                  <a:cubicBezTo>
                    <a:pt x="10140" y="5307"/>
                    <a:pt x="9834" y="1105"/>
                    <a:pt x="9760" y="66"/>
                  </a:cubicBezTo>
                  <a:lnTo>
                    <a:pt x="9333" y="66"/>
                  </a:lnTo>
                  <a:lnTo>
                    <a:pt x="9333" y="1"/>
                  </a:lnTo>
                  <a:lnTo>
                    <a:pt x="5298" y="29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rgbClr val="CFCF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6641416" y="3889284"/>
              <a:ext cx="610574" cy="374486"/>
            </a:xfrm>
            <a:custGeom>
              <a:rect b="b" l="l" r="r" t="t"/>
              <a:pathLst>
                <a:path extrusionOk="0" h="6578" w="10725">
                  <a:moveTo>
                    <a:pt x="9343" y="112"/>
                  </a:moveTo>
                  <a:lnTo>
                    <a:pt x="9343" y="121"/>
                  </a:lnTo>
                  <a:cubicBezTo>
                    <a:pt x="9343" y="149"/>
                    <a:pt x="9370" y="177"/>
                    <a:pt x="9398" y="177"/>
                  </a:cubicBezTo>
                  <a:lnTo>
                    <a:pt x="9769" y="177"/>
                  </a:lnTo>
                  <a:cubicBezTo>
                    <a:pt x="9862" y="1429"/>
                    <a:pt x="10159" y="5242"/>
                    <a:pt x="10576" y="6466"/>
                  </a:cubicBezTo>
                  <a:lnTo>
                    <a:pt x="149" y="6466"/>
                  </a:lnTo>
                  <a:cubicBezTo>
                    <a:pt x="567" y="5242"/>
                    <a:pt x="864" y="1429"/>
                    <a:pt x="947" y="177"/>
                  </a:cubicBezTo>
                  <a:lnTo>
                    <a:pt x="1318" y="177"/>
                  </a:lnTo>
                  <a:cubicBezTo>
                    <a:pt x="1355" y="177"/>
                    <a:pt x="1383" y="149"/>
                    <a:pt x="1383" y="121"/>
                  </a:cubicBezTo>
                  <a:lnTo>
                    <a:pt x="1383" y="112"/>
                  </a:lnTo>
                  <a:lnTo>
                    <a:pt x="5363" y="149"/>
                  </a:lnTo>
                  <a:lnTo>
                    <a:pt x="9343" y="112"/>
                  </a:lnTo>
                  <a:close/>
                  <a:moveTo>
                    <a:pt x="1328" y="0"/>
                  </a:moveTo>
                  <a:cubicBezTo>
                    <a:pt x="1309" y="0"/>
                    <a:pt x="1290" y="0"/>
                    <a:pt x="1281" y="10"/>
                  </a:cubicBezTo>
                  <a:cubicBezTo>
                    <a:pt x="1272" y="28"/>
                    <a:pt x="1263" y="37"/>
                    <a:pt x="1263" y="56"/>
                  </a:cubicBezTo>
                  <a:lnTo>
                    <a:pt x="1263" y="65"/>
                  </a:lnTo>
                  <a:lnTo>
                    <a:pt x="892" y="65"/>
                  </a:lnTo>
                  <a:cubicBezTo>
                    <a:pt x="864" y="65"/>
                    <a:pt x="836" y="93"/>
                    <a:pt x="836" y="121"/>
                  </a:cubicBezTo>
                  <a:cubicBezTo>
                    <a:pt x="752" y="1327"/>
                    <a:pt x="446" y="5371"/>
                    <a:pt x="10" y="6503"/>
                  </a:cubicBezTo>
                  <a:cubicBezTo>
                    <a:pt x="1" y="6522"/>
                    <a:pt x="1" y="6540"/>
                    <a:pt x="10" y="6559"/>
                  </a:cubicBezTo>
                  <a:cubicBezTo>
                    <a:pt x="29" y="6568"/>
                    <a:pt x="38" y="6577"/>
                    <a:pt x="66" y="6577"/>
                  </a:cubicBezTo>
                  <a:lnTo>
                    <a:pt x="10660" y="6577"/>
                  </a:lnTo>
                  <a:cubicBezTo>
                    <a:pt x="10678" y="6577"/>
                    <a:pt x="10697" y="6568"/>
                    <a:pt x="10706" y="6559"/>
                  </a:cubicBezTo>
                  <a:cubicBezTo>
                    <a:pt x="10716" y="6540"/>
                    <a:pt x="10725" y="6522"/>
                    <a:pt x="10716" y="6503"/>
                  </a:cubicBezTo>
                  <a:cubicBezTo>
                    <a:pt x="10280" y="5371"/>
                    <a:pt x="9973" y="1327"/>
                    <a:pt x="9890" y="121"/>
                  </a:cubicBezTo>
                  <a:cubicBezTo>
                    <a:pt x="9881" y="84"/>
                    <a:pt x="9862" y="65"/>
                    <a:pt x="9825" y="65"/>
                  </a:cubicBezTo>
                  <a:lnTo>
                    <a:pt x="9454" y="65"/>
                  </a:lnTo>
                  <a:lnTo>
                    <a:pt x="9454" y="56"/>
                  </a:lnTo>
                  <a:cubicBezTo>
                    <a:pt x="9454" y="37"/>
                    <a:pt x="9445" y="19"/>
                    <a:pt x="9435" y="10"/>
                  </a:cubicBezTo>
                  <a:cubicBezTo>
                    <a:pt x="9426" y="0"/>
                    <a:pt x="9417" y="0"/>
                    <a:pt x="9398" y="0"/>
                  </a:cubicBezTo>
                  <a:lnTo>
                    <a:pt x="5363" y="28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0100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6645116" y="3892415"/>
              <a:ext cx="603173" cy="368166"/>
            </a:xfrm>
            <a:custGeom>
              <a:rect b="b" l="l" r="r" t="t"/>
              <a:pathLst>
                <a:path extrusionOk="0" h="6467" w="10595">
                  <a:moveTo>
                    <a:pt x="1263" y="1"/>
                  </a:moveTo>
                  <a:lnTo>
                    <a:pt x="1263" y="66"/>
                  </a:lnTo>
                  <a:lnTo>
                    <a:pt x="836" y="66"/>
                  </a:lnTo>
                  <a:cubicBezTo>
                    <a:pt x="762" y="1105"/>
                    <a:pt x="446" y="5307"/>
                    <a:pt x="1" y="6467"/>
                  </a:cubicBezTo>
                  <a:lnTo>
                    <a:pt x="10595" y="6467"/>
                  </a:lnTo>
                  <a:cubicBezTo>
                    <a:pt x="10140" y="5307"/>
                    <a:pt x="9834" y="1105"/>
                    <a:pt x="9760" y="66"/>
                  </a:cubicBezTo>
                  <a:lnTo>
                    <a:pt x="9333" y="66"/>
                  </a:lnTo>
                  <a:lnTo>
                    <a:pt x="9333" y="1"/>
                  </a:lnTo>
                  <a:lnTo>
                    <a:pt x="5298" y="29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6641416" y="3889284"/>
              <a:ext cx="610574" cy="374486"/>
            </a:xfrm>
            <a:custGeom>
              <a:rect b="b" l="l" r="r" t="t"/>
              <a:pathLst>
                <a:path extrusionOk="0" h="6578" w="10725">
                  <a:moveTo>
                    <a:pt x="9343" y="112"/>
                  </a:moveTo>
                  <a:lnTo>
                    <a:pt x="9343" y="121"/>
                  </a:lnTo>
                  <a:cubicBezTo>
                    <a:pt x="9343" y="149"/>
                    <a:pt x="9370" y="177"/>
                    <a:pt x="9398" y="177"/>
                  </a:cubicBezTo>
                  <a:lnTo>
                    <a:pt x="9769" y="177"/>
                  </a:lnTo>
                  <a:cubicBezTo>
                    <a:pt x="9862" y="1429"/>
                    <a:pt x="10159" y="5242"/>
                    <a:pt x="10576" y="6466"/>
                  </a:cubicBezTo>
                  <a:lnTo>
                    <a:pt x="149" y="6466"/>
                  </a:lnTo>
                  <a:cubicBezTo>
                    <a:pt x="567" y="5242"/>
                    <a:pt x="864" y="1429"/>
                    <a:pt x="947" y="177"/>
                  </a:cubicBezTo>
                  <a:lnTo>
                    <a:pt x="1318" y="177"/>
                  </a:lnTo>
                  <a:cubicBezTo>
                    <a:pt x="1355" y="177"/>
                    <a:pt x="1383" y="149"/>
                    <a:pt x="1383" y="121"/>
                  </a:cubicBezTo>
                  <a:lnTo>
                    <a:pt x="1383" y="112"/>
                  </a:lnTo>
                  <a:lnTo>
                    <a:pt x="5363" y="149"/>
                  </a:lnTo>
                  <a:lnTo>
                    <a:pt x="9343" y="112"/>
                  </a:lnTo>
                  <a:close/>
                  <a:moveTo>
                    <a:pt x="1328" y="0"/>
                  </a:moveTo>
                  <a:cubicBezTo>
                    <a:pt x="1309" y="0"/>
                    <a:pt x="1290" y="0"/>
                    <a:pt x="1281" y="10"/>
                  </a:cubicBezTo>
                  <a:cubicBezTo>
                    <a:pt x="1272" y="28"/>
                    <a:pt x="1263" y="37"/>
                    <a:pt x="1263" y="56"/>
                  </a:cubicBezTo>
                  <a:lnTo>
                    <a:pt x="1263" y="65"/>
                  </a:lnTo>
                  <a:lnTo>
                    <a:pt x="892" y="65"/>
                  </a:lnTo>
                  <a:cubicBezTo>
                    <a:pt x="864" y="65"/>
                    <a:pt x="836" y="93"/>
                    <a:pt x="836" y="121"/>
                  </a:cubicBezTo>
                  <a:cubicBezTo>
                    <a:pt x="752" y="1327"/>
                    <a:pt x="446" y="5371"/>
                    <a:pt x="10" y="6503"/>
                  </a:cubicBezTo>
                  <a:cubicBezTo>
                    <a:pt x="1" y="6522"/>
                    <a:pt x="1" y="6540"/>
                    <a:pt x="10" y="6559"/>
                  </a:cubicBezTo>
                  <a:cubicBezTo>
                    <a:pt x="29" y="6568"/>
                    <a:pt x="38" y="6577"/>
                    <a:pt x="66" y="6577"/>
                  </a:cubicBezTo>
                  <a:lnTo>
                    <a:pt x="10660" y="6577"/>
                  </a:lnTo>
                  <a:cubicBezTo>
                    <a:pt x="10678" y="6577"/>
                    <a:pt x="10697" y="6568"/>
                    <a:pt x="10706" y="6559"/>
                  </a:cubicBezTo>
                  <a:cubicBezTo>
                    <a:pt x="10716" y="6540"/>
                    <a:pt x="10725" y="6522"/>
                    <a:pt x="10716" y="6503"/>
                  </a:cubicBezTo>
                  <a:cubicBezTo>
                    <a:pt x="10280" y="5371"/>
                    <a:pt x="9973" y="1327"/>
                    <a:pt x="9890" y="121"/>
                  </a:cubicBezTo>
                  <a:cubicBezTo>
                    <a:pt x="9881" y="84"/>
                    <a:pt x="9862" y="65"/>
                    <a:pt x="9825" y="65"/>
                  </a:cubicBezTo>
                  <a:lnTo>
                    <a:pt x="9454" y="65"/>
                  </a:lnTo>
                  <a:lnTo>
                    <a:pt x="9454" y="56"/>
                  </a:lnTo>
                  <a:cubicBezTo>
                    <a:pt x="9454" y="37"/>
                    <a:pt x="9445" y="19"/>
                    <a:pt x="9435" y="10"/>
                  </a:cubicBezTo>
                  <a:cubicBezTo>
                    <a:pt x="9426" y="0"/>
                    <a:pt x="9417" y="0"/>
                    <a:pt x="9398" y="0"/>
                  </a:cubicBezTo>
                  <a:lnTo>
                    <a:pt x="5363" y="28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5893081" y="3731363"/>
              <a:ext cx="2115747" cy="206542"/>
            </a:xfrm>
            <a:custGeom>
              <a:rect b="b" l="l" r="r" t="t"/>
              <a:pathLst>
                <a:path extrusionOk="0" h="3628" w="37164">
                  <a:moveTo>
                    <a:pt x="1" y="1"/>
                  </a:moveTo>
                  <a:lnTo>
                    <a:pt x="1" y="2431"/>
                  </a:lnTo>
                  <a:cubicBezTo>
                    <a:pt x="1" y="3090"/>
                    <a:pt x="539" y="3628"/>
                    <a:pt x="1198" y="3628"/>
                  </a:cubicBezTo>
                  <a:lnTo>
                    <a:pt x="35976" y="3628"/>
                  </a:lnTo>
                  <a:cubicBezTo>
                    <a:pt x="36635" y="3628"/>
                    <a:pt x="37163" y="3090"/>
                    <a:pt x="37163" y="2431"/>
                  </a:cubicBezTo>
                  <a:lnTo>
                    <a:pt x="371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5889950" y="3727662"/>
              <a:ext cx="2122066" cy="213431"/>
            </a:xfrm>
            <a:custGeom>
              <a:rect b="b" l="l" r="r" t="t"/>
              <a:pathLst>
                <a:path extrusionOk="0" h="3749" w="37275">
                  <a:moveTo>
                    <a:pt x="37163" y="121"/>
                  </a:moveTo>
                  <a:lnTo>
                    <a:pt x="37163" y="2496"/>
                  </a:lnTo>
                  <a:cubicBezTo>
                    <a:pt x="37163" y="3127"/>
                    <a:pt x="36652" y="3637"/>
                    <a:pt x="36031" y="3637"/>
                  </a:cubicBezTo>
                  <a:lnTo>
                    <a:pt x="1253" y="3637"/>
                  </a:lnTo>
                  <a:cubicBezTo>
                    <a:pt x="622" y="3637"/>
                    <a:pt x="112" y="3127"/>
                    <a:pt x="112" y="2496"/>
                  </a:cubicBezTo>
                  <a:lnTo>
                    <a:pt x="112" y="121"/>
                  </a:lnTo>
                  <a:close/>
                  <a:moveTo>
                    <a:pt x="0" y="1"/>
                  </a:moveTo>
                  <a:lnTo>
                    <a:pt x="0" y="2496"/>
                  </a:lnTo>
                  <a:cubicBezTo>
                    <a:pt x="0" y="3192"/>
                    <a:pt x="557" y="3748"/>
                    <a:pt x="1243" y="3748"/>
                  </a:cubicBezTo>
                  <a:lnTo>
                    <a:pt x="36031" y="3748"/>
                  </a:lnTo>
                  <a:cubicBezTo>
                    <a:pt x="36717" y="3748"/>
                    <a:pt x="37274" y="3192"/>
                    <a:pt x="37274" y="2496"/>
                  </a:cubicBezTo>
                  <a:lnTo>
                    <a:pt x="372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6906023" y="3777817"/>
              <a:ext cx="89836" cy="89323"/>
            </a:xfrm>
            <a:custGeom>
              <a:rect b="b" l="l" r="r" t="t"/>
              <a:pathLst>
                <a:path extrusionOk="0" h="1569" w="1578">
                  <a:moveTo>
                    <a:pt x="789" y="1"/>
                  </a:moveTo>
                  <a:cubicBezTo>
                    <a:pt x="353" y="1"/>
                    <a:pt x="1" y="353"/>
                    <a:pt x="1" y="780"/>
                  </a:cubicBezTo>
                  <a:cubicBezTo>
                    <a:pt x="1" y="1216"/>
                    <a:pt x="353" y="1569"/>
                    <a:pt x="789" y="1569"/>
                  </a:cubicBezTo>
                  <a:cubicBezTo>
                    <a:pt x="1225" y="1569"/>
                    <a:pt x="1578" y="1216"/>
                    <a:pt x="1578" y="780"/>
                  </a:cubicBezTo>
                  <a:cubicBezTo>
                    <a:pt x="1578" y="353"/>
                    <a:pt x="1225" y="1"/>
                    <a:pt x="7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6431802" y="4215089"/>
              <a:ext cx="1038346" cy="98318"/>
            </a:xfrm>
            <a:custGeom>
              <a:rect b="b" l="l" r="r" t="t"/>
              <a:pathLst>
                <a:path extrusionOk="0" h="1727" w="18239">
                  <a:moveTo>
                    <a:pt x="1726" y="1"/>
                  </a:moveTo>
                  <a:cubicBezTo>
                    <a:pt x="770" y="1"/>
                    <a:pt x="0" y="771"/>
                    <a:pt x="0" y="1726"/>
                  </a:cubicBezTo>
                  <a:lnTo>
                    <a:pt x="18238" y="1726"/>
                  </a:lnTo>
                  <a:cubicBezTo>
                    <a:pt x="18238" y="780"/>
                    <a:pt x="17468" y="1"/>
                    <a:pt x="16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6428614" y="4211958"/>
              <a:ext cx="1044666" cy="105150"/>
            </a:xfrm>
            <a:custGeom>
              <a:rect b="b" l="l" r="r" t="t"/>
              <a:pathLst>
                <a:path extrusionOk="0" h="1847" w="18350">
                  <a:moveTo>
                    <a:pt x="16569" y="121"/>
                  </a:moveTo>
                  <a:cubicBezTo>
                    <a:pt x="17469" y="121"/>
                    <a:pt x="18211" y="835"/>
                    <a:pt x="18238" y="1726"/>
                  </a:cubicBezTo>
                  <a:lnTo>
                    <a:pt x="121" y="1726"/>
                  </a:lnTo>
                  <a:cubicBezTo>
                    <a:pt x="149" y="835"/>
                    <a:pt x="882" y="121"/>
                    <a:pt x="1782" y="121"/>
                  </a:cubicBezTo>
                  <a:close/>
                  <a:moveTo>
                    <a:pt x="1782" y="0"/>
                  </a:moveTo>
                  <a:cubicBezTo>
                    <a:pt x="798" y="0"/>
                    <a:pt x="0" y="798"/>
                    <a:pt x="0" y="1781"/>
                  </a:cubicBezTo>
                  <a:cubicBezTo>
                    <a:pt x="0" y="1819"/>
                    <a:pt x="28" y="1846"/>
                    <a:pt x="56" y="1846"/>
                  </a:cubicBezTo>
                  <a:lnTo>
                    <a:pt x="18294" y="1846"/>
                  </a:lnTo>
                  <a:cubicBezTo>
                    <a:pt x="18331" y="1846"/>
                    <a:pt x="18350" y="1819"/>
                    <a:pt x="18350" y="1781"/>
                  </a:cubicBezTo>
                  <a:cubicBezTo>
                    <a:pt x="18350" y="798"/>
                    <a:pt x="17552" y="0"/>
                    <a:pt x="16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6691628" y="4215089"/>
              <a:ext cx="519202" cy="49188"/>
            </a:xfrm>
            <a:custGeom>
              <a:rect b="b" l="l" r="r" t="t"/>
              <a:pathLst>
                <a:path extrusionOk="0" h="864" w="9120">
                  <a:moveTo>
                    <a:pt x="0" y="1"/>
                  </a:moveTo>
                  <a:cubicBezTo>
                    <a:pt x="0" y="483"/>
                    <a:pt x="381" y="864"/>
                    <a:pt x="863" y="864"/>
                  </a:cubicBezTo>
                  <a:lnTo>
                    <a:pt x="8257" y="864"/>
                  </a:lnTo>
                  <a:cubicBezTo>
                    <a:pt x="8730" y="864"/>
                    <a:pt x="9119" y="483"/>
                    <a:pt x="91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6687927" y="4211958"/>
              <a:ext cx="526033" cy="56019"/>
            </a:xfrm>
            <a:custGeom>
              <a:rect b="b" l="l" r="r" t="t"/>
              <a:pathLst>
                <a:path extrusionOk="0" h="984" w="9240">
                  <a:moveTo>
                    <a:pt x="9119" y="121"/>
                  </a:moveTo>
                  <a:cubicBezTo>
                    <a:pt x="9092" y="529"/>
                    <a:pt x="8739" y="863"/>
                    <a:pt x="8312" y="863"/>
                  </a:cubicBezTo>
                  <a:lnTo>
                    <a:pt x="928" y="863"/>
                  </a:lnTo>
                  <a:cubicBezTo>
                    <a:pt x="501" y="863"/>
                    <a:pt x="149" y="538"/>
                    <a:pt x="121" y="121"/>
                  </a:cubicBezTo>
                  <a:close/>
                  <a:moveTo>
                    <a:pt x="65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566"/>
                    <a:pt x="418" y="984"/>
                    <a:pt x="928" y="984"/>
                  </a:cubicBezTo>
                  <a:lnTo>
                    <a:pt x="8322" y="984"/>
                  </a:lnTo>
                  <a:cubicBezTo>
                    <a:pt x="8822" y="984"/>
                    <a:pt x="9240" y="566"/>
                    <a:pt x="9240" y="56"/>
                  </a:cubicBezTo>
                  <a:cubicBezTo>
                    <a:pt x="9240" y="28"/>
                    <a:pt x="9212" y="0"/>
                    <a:pt x="9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7160554" y="2782355"/>
              <a:ext cx="560419" cy="804364"/>
            </a:xfrm>
            <a:custGeom>
              <a:rect b="b" l="l" r="r" t="t"/>
              <a:pathLst>
                <a:path extrusionOk="0" h="14129" w="9844">
                  <a:moveTo>
                    <a:pt x="437" y="0"/>
                  </a:moveTo>
                  <a:cubicBezTo>
                    <a:pt x="196" y="0"/>
                    <a:pt x="1" y="195"/>
                    <a:pt x="1" y="436"/>
                  </a:cubicBezTo>
                  <a:lnTo>
                    <a:pt x="1" y="13693"/>
                  </a:lnTo>
                  <a:cubicBezTo>
                    <a:pt x="1" y="13934"/>
                    <a:pt x="196" y="14129"/>
                    <a:pt x="437" y="14129"/>
                  </a:cubicBezTo>
                  <a:lnTo>
                    <a:pt x="9408" y="14129"/>
                  </a:lnTo>
                  <a:cubicBezTo>
                    <a:pt x="9649" y="14129"/>
                    <a:pt x="9834" y="13934"/>
                    <a:pt x="9844" y="13693"/>
                  </a:cubicBezTo>
                  <a:lnTo>
                    <a:pt x="9844" y="436"/>
                  </a:lnTo>
                  <a:cubicBezTo>
                    <a:pt x="9844" y="195"/>
                    <a:pt x="9649" y="0"/>
                    <a:pt x="94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7157423" y="2779167"/>
              <a:ext cx="566738" cy="810740"/>
            </a:xfrm>
            <a:custGeom>
              <a:rect b="b" l="l" r="r" t="t"/>
              <a:pathLst>
                <a:path extrusionOk="0" h="14241" w="9955">
                  <a:moveTo>
                    <a:pt x="9463" y="112"/>
                  </a:moveTo>
                  <a:cubicBezTo>
                    <a:pt x="9667" y="112"/>
                    <a:pt x="9834" y="279"/>
                    <a:pt x="9834" y="492"/>
                  </a:cubicBezTo>
                  <a:lnTo>
                    <a:pt x="9834" y="13749"/>
                  </a:lnTo>
                  <a:cubicBezTo>
                    <a:pt x="9834" y="13962"/>
                    <a:pt x="9667" y="14129"/>
                    <a:pt x="9463" y="14129"/>
                  </a:cubicBezTo>
                  <a:lnTo>
                    <a:pt x="492" y="14129"/>
                  </a:lnTo>
                  <a:cubicBezTo>
                    <a:pt x="288" y="14129"/>
                    <a:pt x="121" y="13962"/>
                    <a:pt x="121" y="13749"/>
                  </a:cubicBezTo>
                  <a:lnTo>
                    <a:pt x="121" y="492"/>
                  </a:lnTo>
                  <a:cubicBezTo>
                    <a:pt x="121" y="279"/>
                    <a:pt x="288" y="112"/>
                    <a:pt x="492" y="112"/>
                  </a:cubicBezTo>
                  <a:close/>
                  <a:moveTo>
                    <a:pt x="492" y="1"/>
                  </a:moveTo>
                  <a:cubicBezTo>
                    <a:pt x="223" y="1"/>
                    <a:pt x="0" y="223"/>
                    <a:pt x="0" y="492"/>
                  </a:cubicBezTo>
                  <a:lnTo>
                    <a:pt x="0" y="13749"/>
                  </a:lnTo>
                  <a:cubicBezTo>
                    <a:pt x="0" y="14027"/>
                    <a:pt x="223" y="14240"/>
                    <a:pt x="492" y="14240"/>
                  </a:cubicBezTo>
                  <a:lnTo>
                    <a:pt x="9463" y="14240"/>
                  </a:lnTo>
                  <a:cubicBezTo>
                    <a:pt x="9732" y="14240"/>
                    <a:pt x="9954" y="14018"/>
                    <a:pt x="9954" y="13749"/>
                  </a:cubicBezTo>
                  <a:lnTo>
                    <a:pt x="9954" y="492"/>
                  </a:lnTo>
                  <a:cubicBezTo>
                    <a:pt x="9954" y="214"/>
                    <a:pt x="9732" y="1"/>
                    <a:pt x="9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7228186" y="2854200"/>
              <a:ext cx="187015" cy="186958"/>
            </a:xfrm>
            <a:custGeom>
              <a:rect b="b" l="l" r="r" t="t"/>
              <a:pathLst>
                <a:path extrusionOk="0" h="3284" w="3285">
                  <a:moveTo>
                    <a:pt x="334" y="0"/>
                  </a:moveTo>
                  <a:cubicBezTo>
                    <a:pt x="149" y="0"/>
                    <a:pt x="0" y="158"/>
                    <a:pt x="0" y="343"/>
                  </a:cubicBezTo>
                  <a:lnTo>
                    <a:pt x="0" y="2950"/>
                  </a:lnTo>
                  <a:cubicBezTo>
                    <a:pt x="0" y="3136"/>
                    <a:pt x="149" y="3284"/>
                    <a:pt x="334" y="3284"/>
                  </a:cubicBezTo>
                  <a:lnTo>
                    <a:pt x="2941" y="3284"/>
                  </a:lnTo>
                  <a:cubicBezTo>
                    <a:pt x="3127" y="3284"/>
                    <a:pt x="3284" y="3136"/>
                    <a:pt x="3284" y="2950"/>
                  </a:cubicBezTo>
                  <a:lnTo>
                    <a:pt x="3284" y="343"/>
                  </a:lnTo>
                  <a:cubicBezTo>
                    <a:pt x="3284" y="158"/>
                    <a:pt x="3127" y="0"/>
                    <a:pt x="2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7592078" y="2824084"/>
              <a:ext cx="22203" cy="22203"/>
            </a:xfrm>
            <a:custGeom>
              <a:rect b="b" l="l" r="r" t="t"/>
              <a:pathLst>
                <a:path extrusionOk="0" h="390" w="390">
                  <a:moveTo>
                    <a:pt x="195" y="112"/>
                  </a:moveTo>
                  <a:cubicBezTo>
                    <a:pt x="241" y="112"/>
                    <a:pt x="269" y="149"/>
                    <a:pt x="269" y="195"/>
                  </a:cubicBezTo>
                  <a:cubicBezTo>
                    <a:pt x="269" y="232"/>
                    <a:pt x="241" y="269"/>
                    <a:pt x="195" y="269"/>
                  </a:cubicBezTo>
                  <a:cubicBezTo>
                    <a:pt x="158" y="269"/>
                    <a:pt x="121" y="232"/>
                    <a:pt x="121" y="195"/>
                  </a:cubicBezTo>
                  <a:cubicBezTo>
                    <a:pt x="121" y="149"/>
                    <a:pt x="158" y="112"/>
                    <a:pt x="195" y="112"/>
                  </a:cubicBezTo>
                  <a:close/>
                  <a:moveTo>
                    <a:pt x="195" y="0"/>
                  </a:moveTo>
                  <a:cubicBezTo>
                    <a:pt x="93" y="0"/>
                    <a:pt x="0" y="84"/>
                    <a:pt x="0" y="195"/>
                  </a:cubicBezTo>
                  <a:cubicBezTo>
                    <a:pt x="0" y="297"/>
                    <a:pt x="93" y="390"/>
                    <a:pt x="195" y="390"/>
                  </a:cubicBezTo>
                  <a:cubicBezTo>
                    <a:pt x="306" y="390"/>
                    <a:pt x="390" y="297"/>
                    <a:pt x="390" y="195"/>
                  </a:cubicBezTo>
                  <a:cubicBezTo>
                    <a:pt x="390" y="84"/>
                    <a:pt x="306" y="0"/>
                    <a:pt x="1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7624243" y="2824084"/>
              <a:ext cx="21747" cy="22203"/>
            </a:xfrm>
            <a:custGeom>
              <a:rect b="b" l="l" r="r" t="t"/>
              <a:pathLst>
                <a:path extrusionOk="0" h="390" w="382">
                  <a:moveTo>
                    <a:pt x="186" y="112"/>
                  </a:moveTo>
                  <a:cubicBezTo>
                    <a:pt x="233" y="112"/>
                    <a:pt x="270" y="149"/>
                    <a:pt x="270" y="195"/>
                  </a:cubicBezTo>
                  <a:cubicBezTo>
                    <a:pt x="270" y="232"/>
                    <a:pt x="233" y="269"/>
                    <a:pt x="186" y="269"/>
                  </a:cubicBezTo>
                  <a:cubicBezTo>
                    <a:pt x="149" y="269"/>
                    <a:pt x="112" y="232"/>
                    <a:pt x="112" y="195"/>
                  </a:cubicBezTo>
                  <a:cubicBezTo>
                    <a:pt x="112" y="149"/>
                    <a:pt x="149" y="112"/>
                    <a:pt x="186" y="112"/>
                  </a:cubicBezTo>
                  <a:close/>
                  <a:moveTo>
                    <a:pt x="186" y="0"/>
                  </a:moveTo>
                  <a:cubicBezTo>
                    <a:pt x="84" y="0"/>
                    <a:pt x="1" y="84"/>
                    <a:pt x="1" y="195"/>
                  </a:cubicBezTo>
                  <a:cubicBezTo>
                    <a:pt x="1" y="297"/>
                    <a:pt x="84" y="390"/>
                    <a:pt x="186" y="390"/>
                  </a:cubicBezTo>
                  <a:cubicBezTo>
                    <a:pt x="298" y="390"/>
                    <a:pt x="381" y="297"/>
                    <a:pt x="381" y="195"/>
                  </a:cubicBezTo>
                  <a:cubicBezTo>
                    <a:pt x="381" y="84"/>
                    <a:pt x="298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7653334" y="2824084"/>
              <a:ext cx="22203" cy="22203"/>
            </a:xfrm>
            <a:custGeom>
              <a:rect b="b" l="l" r="r" t="t"/>
              <a:pathLst>
                <a:path extrusionOk="0" h="390" w="390">
                  <a:moveTo>
                    <a:pt x="195" y="112"/>
                  </a:moveTo>
                  <a:cubicBezTo>
                    <a:pt x="241" y="112"/>
                    <a:pt x="269" y="149"/>
                    <a:pt x="269" y="195"/>
                  </a:cubicBezTo>
                  <a:cubicBezTo>
                    <a:pt x="269" y="232"/>
                    <a:pt x="241" y="269"/>
                    <a:pt x="195" y="269"/>
                  </a:cubicBezTo>
                  <a:cubicBezTo>
                    <a:pt x="158" y="269"/>
                    <a:pt x="121" y="232"/>
                    <a:pt x="121" y="195"/>
                  </a:cubicBezTo>
                  <a:cubicBezTo>
                    <a:pt x="121" y="149"/>
                    <a:pt x="158" y="112"/>
                    <a:pt x="195" y="112"/>
                  </a:cubicBezTo>
                  <a:close/>
                  <a:moveTo>
                    <a:pt x="195" y="0"/>
                  </a:moveTo>
                  <a:cubicBezTo>
                    <a:pt x="93" y="0"/>
                    <a:pt x="0" y="84"/>
                    <a:pt x="0" y="195"/>
                  </a:cubicBezTo>
                  <a:cubicBezTo>
                    <a:pt x="0" y="297"/>
                    <a:pt x="93" y="390"/>
                    <a:pt x="195" y="390"/>
                  </a:cubicBezTo>
                  <a:cubicBezTo>
                    <a:pt x="306" y="390"/>
                    <a:pt x="390" y="297"/>
                    <a:pt x="390" y="195"/>
                  </a:cubicBezTo>
                  <a:cubicBezTo>
                    <a:pt x="390" y="84"/>
                    <a:pt x="306" y="0"/>
                    <a:pt x="1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7471104" y="2903842"/>
              <a:ext cx="172213" cy="6889"/>
            </a:xfrm>
            <a:custGeom>
              <a:rect b="b" l="l" r="r" t="t"/>
              <a:pathLst>
                <a:path extrusionOk="0" h="121" w="3025">
                  <a:moveTo>
                    <a:pt x="56" y="0"/>
                  </a:moveTo>
                  <a:cubicBezTo>
                    <a:pt x="29" y="0"/>
                    <a:pt x="1" y="28"/>
                    <a:pt x="1" y="65"/>
                  </a:cubicBezTo>
                  <a:cubicBezTo>
                    <a:pt x="1" y="93"/>
                    <a:pt x="29" y="121"/>
                    <a:pt x="56" y="121"/>
                  </a:cubicBezTo>
                  <a:lnTo>
                    <a:pt x="2960" y="121"/>
                  </a:lnTo>
                  <a:cubicBezTo>
                    <a:pt x="2997" y="121"/>
                    <a:pt x="3025" y="93"/>
                    <a:pt x="3025" y="65"/>
                  </a:cubicBezTo>
                  <a:cubicBezTo>
                    <a:pt x="3025" y="28"/>
                    <a:pt x="2997" y="0"/>
                    <a:pt x="29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7471104" y="2947677"/>
              <a:ext cx="172213" cy="6889"/>
            </a:xfrm>
            <a:custGeom>
              <a:rect b="b" l="l" r="r" t="t"/>
              <a:pathLst>
                <a:path extrusionOk="0" h="121" w="3025">
                  <a:moveTo>
                    <a:pt x="56" y="0"/>
                  </a:moveTo>
                  <a:cubicBezTo>
                    <a:pt x="29" y="0"/>
                    <a:pt x="1" y="28"/>
                    <a:pt x="1" y="56"/>
                  </a:cubicBezTo>
                  <a:cubicBezTo>
                    <a:pt x="1" y="93"/>
                    <a:pt x="29" y="121"/>
                    <a:pt x="56" y="121"/>
                  </a:cubicBezTo>
                  <a:lnTo>
                    <a:pt x="2960" y="121"/>
                  </a:lnTo>
                  <a:cubicBezTo>
                    <a:pt x="2997" y="121"/>
                    <a:pt x="3025" y="93"/>
                    <a:pt x="3025" y="56"/>
                  </a:cubicBezTo>
                  <a:cubicBezTo>
                    <a:pt x="3025" y="28"/>
                    <a:pt x="2997" y="0"/>
                    <a:pt x="29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7471104" y="2991456"/>
              <a:ext cx="172213" cy="6433"/>
            </a:xfrm>
            <a:custGeom>
              <a:rect b="b" l="l" r="r" t="t"/>
              <a:pathLst>
                <a:path extrusionOk="0" h="113" w="3025">
                  <a:moveTo>
                    <a:pt x="56" y="1"/>
                  </a:moveTo>
                  <a:cubicBezTo>
                    <a:pt x="29" y="1"/>
                    <a:pt x="1" y="29"/>
                    <a:pt x="1" y="57"/>
                  </a:cubicBezTo>
                  <a:cubicBezTo>
                    <a:pt x="1" y="84"/>
                    <a:pt x="29" y="112"/>
                    <a:pt x="56" y="112"/>
                  </a:cubicBezTo>
                  <a:lnTo>
                    <a:pt x="2960" y="112"/>
                  </a:lnTo>
                  <a:cubicBezTo>
                    <a:pt x="2997" y="112"/>
                    <a:pt x="3025" y="84"/>
                    <a:pt x="3025" y="57"/>
                  </a:cubicBezTo>
                  <a:cubicBezTo>
                    <a:pt x="3025" y="29"/>
                    <a:pt x="2997" y="1"/>
                    <a:pt x="29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7453171" y="3091309"/>
              <a:ext cx="186446" cy="187015"/>
            </a:xfrm>
            <a:custGeom>
              <a:rect b="b" l="l" r="r" t="t"/>
              <a:pathLst>
                <a:path extrusionOk="0" h="3285" w="3275">
                  <a:moveTo>
                    <a:pt x="334" y="0"/>
                  </a:moveTo>
                  <a:cubicBezTo>
                    <a:pt x="149" y="0"/>
                    <a:pt x="0" y="149"/>
                    <a:pt x="0" y="334"/>
                  </a:cubicBezTo>
                  <a:lnTo>
                    <a:pt x="0" y="2941"/>
                  </a:lnTo>
                  <a:cubicBezTo>
                    <a:pt x="0" y="3126"/>
                    <a:pt x="149" y="3284"/>
                    <a:pt x="334" y="3284"/>
                  </a:cubicBezTo>
                  <a:lnTo>
                    <a:pt x="2941" y="3284"/>
                  </a:lnTo>
                  <a:cubicBezTo>
                    <a:pt x="3127" y="3284"/>
                    <a:pt x="3275" y="3126"/>
                    <a:pt x="3275" y="2941"/>
                  </a:cubicBezTo>
                  <a:lnTo>
                    <a:pt x="3275" y="334"/>
                  </a:lnTo>
                  <a:cubicBezTo>
                    <a:pt x="3275" y="149"/>
                    <a:pt x="3127" y="0"/>
                    <a:pt x="2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7231374" y="3221734"/>
              <a:ext cx="165325" cy="6945"/>
            </a:xfrm>
            <a:custGeom>
              <a:rect b="b" l="l" r="r" t="t"/>
              <a:pathLst>
                <a:path extrusionOk="0" h="122" w="2904">
                  <a:moveTo>
                    <a:pt x="56" y="1"/>
                  </a:moveTo>
                  <a:cubicBezTo>
                    <a:pt x="19" y="1"/>
                    <a:pt x="0" y="28"/>
                    <a:pt x="0" y="56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2848" y="121"/>
                  </a:lnTo>
                  <a:cubicBezTo>
                    <a:pt x="2876" y="121"/>
                    <a:pt x="2904" y="93"/>
                    <a:pt x="2904" y="56"/>
                  </a:cubicBezTo>
                  <a:cubicBezTo>
                    <a:pt x="2904" y="28"/>
                    <a:pt x="2885" y="1"/>
                    <a:pt x="28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7231374" y="3178411"/>
              <a:ext cx="165325" cy="6433"/>
            </a:xfrm>
            <a:custGeom>
              <a:rect b="b" l="l" r="r" t="t"/>
              <a:pathLst>
                <a:path extrusionOk="0" h="113" w="2904">
                  <a:moveTo>
                    <a:pt x="56" y="1"/>
                  </a:moveTo>
                  <a:cubicBezTo>
                    <a:pt x="19" y="1"/>
                    <a:pt x="0" y="19"/>
                    <a:pt x="0" y="57"/>
                  </a:cubicBezTo>
                  <a:cubicBezTo>
                    <a:pt x="0" y="84"/>
                    <a:pt x="19" y="112"/>
                    <a:pt x="56" y="112"/>
                  </a:cubicBezTo>
                  <a:lnTo>
                    <a:pt x="2848" y="112"/>
                  </a:lnTo>
                  <a:cubicBezTo>
                    <a:pt x="2876" y="112"/>
                    <a:pt x="2904" y="84"/>
                    <a:pt x="2904" y="57"/>
                  </a:cubicBezTo>
                  <a:cubicBezTo>
                    <a:pt x="2904" y="19"/>
                    <a:pt x="2885" y="1"/>
                    <a:pt x="28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7231374" y="3134575"/>
              <a:ext cx="165325" cy="6433"/>
            </a:xfrm>
            <a:custGeom>
              <a:rect b="b" l="l" r="r" t="t"/>
              <a:pathLst>
                <a:path extrusionOk="0" h="113" w="2904">
                  <a:moveTo>
                    <a:pt x="56" y="1"/>
                  </a:moveTo>
                  <a:cubicBezTo>
                    <a:pt x="19" y="1"/>
                    <a:pt x="0" y="29"/>
                    <a:pt x="0" y="57"/>
                  </a:cubicBezTo>
                  <a:cubicBezTo>
                    <a:pt x="0" y="94"/>
                    <a:pt x="19" y="112"/>
                    <a:pt x="56" y="112"/>
                  </a:cubicBezTo>
                  <a:lnTo>
                    <a:pt x="2848" y="112"/>
                  </a:lnTo>
                  <a:cubicBezTo>
                    <a:pt x="2876" y="112"/>
                    <a:pt x="2904" y="84"/>
                    <a:pt x="2904" y="57"/>
                  </a:cubicBezTo>
                  <a:cubicBezTo>
                    <a:pt x="2904" y="29"/>
                    <a:pt x="2885" y="1"/>
                    <a:pt x="28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7417761" y="3341114"/>
              <a:ext cx="185990" cy="6376"/>
            </a:xfrm>
            <a:custGeom>
              <a:rect b="b" l="l" r="r" t="t"/>
              <a:pathLst>
                <a:path extrusionOk="0" h="112" w="3267">
                  <a:moveTo>
                    <a:pt x="66" y="0"/>
                  </a:moveTo>
                  <a:cubicBezTo>
                    <a:pt x="29" y="0"/>
                    <a:pt x="1" y="28"/>
                    <a:pt x="1" y="56"/>
                  </a:cubicBezTo>
                  <a:cubicBezTo>
                    <a:pt x="1" y="93"/>
                    <a:pt x="29" y="111"/>
                    <a:pt x="66" y="111"/>
                  </a:cubicBezTo>
                  <a:lnTo>
                    <a:pt x="3210" y="111"/>
                  </a:lnTo>
                  <a:cubicBezTo>
                    <a:pt x="3248" y="111"/>
                    <a:pt x="3266" y="93"/>
                    <a:pt x="3266" y="56"/>
                  </a:cubicBezTo>
                  <a:cubicBezTo>
                    <a:pt x="3266" y="28"/>
                    <a:pt x="3248" y="0"/>
                    <a:pt x="32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7245607" y="3341114"/>
              <a:ext cx="143179" cy="6376"/>
            </a:xfrm>
            <a:custGeom>
              <a:rect b="b" l="l" r="r" t="t"/>
              <a:pathLst>
                <a:path extrusionOk="0" h="112" w="2515">
                  <a:moveTo>
                    <a:pt x="56" y="0"/>
                  </a:moveTo>
                  <a:cubicBezTo>
                    <a:pt x="28" y="0"/>
                    <a:pt x="1" y="28"/>
                    <a:pt x="1" y="56"/>
                  </a:cubicBezTo>
                  <a:cubicBezTo>
                    <a:pt x="1" y="93"/>
                    <a:pt x="28" y="111"/>
                    <a:pt x="56" y="111"/>
                  </a:cubicBezTo>
                  <a:lnTo>
                    <a:pt x="2459" y="111"/>
                  </a:lnTo>
                  <a:cubicBezTo>
                    <a:pt x="2487" y="111"/>
                    <a:pt x="2515" y="93"/>
                    <a:pt x="2515" y="56"/>
                  </a:cubicBezTo>
                  <a:cubicBezTo>
                    <a:pt x="2515" y="28"/>
                    <a:pt x="2487" y="0"/>
                    <a:pt x="2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7245607" y="3390756"/>
              <a:ext cx="281519" cy="6376"/>
            </a:xfrm>
            <a:custGeom>
              <a:rect b="b" l="l" r="r" t="t"/>
              <a:pathLst>
                <a:path extrusionOk="0" h="112" w="4945">
                  <a:moveTo>
                    <a:pt x="56" y="0"/>
                  </a:moveTo>
                  <a:cubicBezTo>
                    <a:pt x="28" y="0"/>
                    <a:pt x="1" y="28"/>
                    <a:pt x="1" y="56"/>
                  </a:cubicBezTo>
                  <a:cubicBezTo>
                    <a:pt x="1" y="93"/>
                    <a:pt x="28" y="111"/>
                    <a:pt x="56" y="111"/>
                  </a:cubicBezTo>
                  <a:lnTo>
                    <a:pt x="4889" y="111"/>
                  </a:lnTo>
                  <a:cubicBezTo>
                    <a:pt x="4917" y="111"/>
                    <a:pt x="4945" y="93"/>
                    <a:pt x="4945" y="56"/>
                  </a:cubicBezTo>
                  <a:cubicBezTo>
                    <a:pt x="4945" y="28"/>
                    <a:pt x="4917" y="0"/>
                    <a:pt x="48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7337490" y="2894335"/>
              <a:ext cx="44975" cy="47024"/>
            </a:xfrm>
            <a:custGeom>
              <a:rect b="b" l="l" r="r" t="t"/>
              <a:pathLst>
                <a:path extrusionOk="0" h="826" w="790">
                  <a:moveTo>
                    <a:pt x="121" y="0"/>
                  </a:moveTo>
                  <a:lnTo>
                    <a:pt x="1" y="714"/>
                  </a:lnTo>
                  <a:lnTo>
                    <a:pt x="724" y="826"/>
                  </a:lnTo>
                  <a:cubicBezTo>
                    <a:pt x="789" y="427"/>
                    <a:pt x="511" y="56"/>
                    <a:pt x="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7333790" y="2890065"/>
              <a:ext cx="51806" cy="54994"/>
            </a:xfrm>
            <a:custGeom>
              <a:rect b="b" l="l" r="r" t="t"/>
              <a:pathLst>
                <a:path extrusionOk="0" h="966" w="910">
                  <a:moveTo>
                    <a:pt x="233" y="140"/>
                  </a:moveTo>
                  <a:cubicBezTo>
                    <a:pt x="548" y="214"/>
                    <a:pt x="761" y="511"/>
                    <a:pt x="743" y="836"/>
                  </a:cubicBezTo>
                  <a:lnTo>
                    <a:pt x="131" y="743"/>
                  </a:lnTo>
                  <a:lnTo>
                    <a:pt x="233" y="140"/>
                  </a:lnTo>
                  <a:close/>
                  <a:moveTo>
                    <a:pt x="131" y="1"/>
                  </a:moveTo>
                  <a:lnTo>
                    <a:pt x="1" y="836"/>
                  </a:lnTo>
                  <a:lnTo>
                    <a:pt x="836" y="966"/>
                  </a:lnTo>
                  <a:lnTo>
                    <a:pt x="845" y="910"/>
                  </a:lnTo>
                  <a:cubicBezTo>
                    <a:pt x="910" y="483"/>
                    <a:pt x="622" y="84"/>
                    <a:pt x="186" y="10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7250389" y="2883404"/>
              <a:ext cx="133672" cy="129971"/>
            </a:xfrm>
            <a:custGeom>
              <a:rect b="b" l="l" r="r" t="t"/>
              <a:pathLst>
                <a:path extrusionOk="0" h="2283" w="2348">
                  <a:moveTo>
                    <a:pt x="1207" y="1"/>
                  </a:moveTo>
                  <a:cubicBezTo>
                    <a:pt x="659" y="1"/>
                    <a:pt x="176" y="403"/>
                    <a:pt x="93" y="971"/>
                  </a:cubicBezTo>
                  <a:cubicBezTo>
                    <a:pt x="0" y="1593"/>
                    <a:pt x="427" y="2177"/>
                    <a:pt x="1048" y="2270"/>
                  </a:cubicBezTo>
                  <a:cubicBezTo>
                    <a:pt x="1105" y="2279"/>
                    <a:pt x="1162" y="2283"/>
                    <a:pt x="1218" y="2283"/>
                  </a:cubicBezTo>
                  <a:cubicBezTo>
                    <a:pt x="1773" y="2283"/>
                    <a:pt x="2263" y="1879"/>
                    <a:pt x="2347" y="1315"/>
                  </a:cubicBezTo>
                  <a:lnTo>
                    <a:pt x="1215" y="1138"/>
                  </a:lnTo>
                  <a:lnTo>
                    <a:pt x="1392" y="16"/>
                  </a:lnTo>
                  <a:cubicBezTo>
                    <a:pt x="1330" y="6"/>
                    <a:pt x="1268" y="1"/>
                    <a:pt x="1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7249819" y="2879875"/>
              <a:ext cx="138454" cy="137031"/>
            </a:xfrm>
            <a:custGeom>
              <a:rect b="b" l="l" r="r" t="t"/>
              <a:pathLst>
                <a:path extrusionOk="0" h="2407" w="2432">
                  <a:moveTo>
                    <a:pt x="1235" y="115"/>
                  </a:moveTo>
                  <a:cubicBezTo>
                    <a:pt x="1262" y="115"/>
                    <a:pt x="1299" y="124"/>
                    <a:pt x="1337" y="124"/>
                  </a:cubicBezTo>
                  <a:lnTo>
                    <a:pt x="1160" y="1247"/>
                  </a:lnTo>
                  <a:lnTo>
                    <a:pt x="2292" y="1423"/>
                  </a:lnTo>
                  <a:cubicBezTo>
                    <a:pt x="2183" y="1928"/>
                    <a:pt x="1737" y="2288"/>
                    <a:pt x="1226" y="2288"/>
                  </a:cubicBezTo>
                  <a:cubicBezTo>
                    <a:pt x="1174" y="2288"/>
                    <a:pt x="1121" y="2284"/>
                    <a:pt x="1068" y="2276"/>
                  </a:cubicBezTo>
                  <a:cubicBezTo>
                    <a:pt x="780" y="2230"/>
                    <a:pt x="530" y="2072"/>
                    <a:pt x="363" y="1840"/>
                  </a:cubicBezTo>
                  <a:cubicBezTo>
                    <a:pt x="186" y="1608"/>
                    <a:pt x="112" y="1321"/>
                    <a:pt x="158" y="1043"/>
                  </a:cubicBezTo>
                  <a:cubicBezTo>
                    <a:pt x="205" y="755"/>
                    <a:pt x="363" y="505"/>
                    <a:pt x="594" y="328"/>
                  </a:cubicBezTo>
                  <a:cubicBezTo>
                    <a:pt x="780" y="189"/>
                    <a:pt x="1003" y="115"/>
                    <a:pt x="1235" y="115"/>
                  </a:cubicBezTo>
                  <a:close/>
                  <a:moveTo>
                    <a:pt x="1239" y="0"/>
                  </a:moveTo>
                  <a:cubicBezTo>
                    <a:pt x="982" y="0"/>
                    <a:pt x="733" y="84"/>
                    <a:pt x="520" y="236"/>
                  </a:cubicBezTo>
                  <a:cubicBezTo>
                    <a:pt x="270" y="421"/>
                    <a:pt x="94" y="699"/>
                    <a:pt x="47" y="1024"/>
                  </a:cubicBezTo>
                  <a:cubicBezTo>
                    <a:pt x="1" y="1339"/>
                    <a:pt x="75" y="1655"/>
                    <a:pt x="270" y="1915"/>
                  </a:cubicBezTo>
                  <a:cubicBezTo>
                    <a:pt x="455" y="2174"/>
                    <a:pt x="734" y="2341"/>
                    <a:pt x="1049" y="2388"/>
                  </a:cubicBezTo>
                  <a:cubicBezTo>
                    <a:pt x="1114" y="2397"/>
                    <a:pt x="1170" y="2406"/>
                    <a:pt x="1235" y="2406"/>
                  </a:cubicBezTo>
                  <a:cubicBezTo>
                    <a:pt x="1819" y="2406"/>
                    <a:pt x="2329" y="1980"/>
                    <a:pt x="2422" y="1386"/>
                  </a:cubicBezTo>
                  <a:lnTo>
                    <a:pt x="2431" y="1330"/>
                  </a:lnTo>
                  <a:lnTo>
                    <a:pt x="1290" y="1154"/>
                  </a:lnTo>
                  <a:lnTo>
                    <a:pt x="1476" y="22"/>
                  </a:lnTo>
                  <a:lnTo>
                    <a:pt x="1411" y="13"/>
                  </a:lnTo>
                  <a:cubicBezTo>
                    <a:pt x="1353" y="4"/>
                    <a:pt x="1296" y="0"/>
                    <a:pt x="1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7464272" y="3113853"/>
              <a:ext cx="157411" cy="137714"/>
            </a:xfrm>
            <a:custGeom>
              <a:rect b="b" l="l" r="r" t="t"/>
              <a:pathLst>
                <a:path extrusionOk="0" h="2419" w="2765">
                  <a:moveTo>
                    <a:pt x="1383" y="0"/>
                  </a:moveTo>
                  <a:cubicBezTo>
                    <a:pt x="1168" y="0"/>
                    <a:pt x="950" y="58"/>
                    <a:pt x="752" y="179"/>
                  </a:cubicBezTo>
                  <a:cubicBezTo>
                    <a:pt x="186" y="523"/>
                    <a:pt x="0" y="1274"/>
                    <a:pt x="353" y="1840"/>
                  </a:cubicBezTo>
                  <a:cubicBezTo>
                    <a:pt x="583" y="2211"/>
                    <a:pt x="982" y="2418"/>
                    <a:pt x="1388" y="2418"/>
                  </a:cubicBezTo>
                  <a:cubicBezTo>
                    <a:pt x="1602" y="2418"/>
                    <a:pt x="1818" y="2360"/>
                    <a:pt x="2013" y="2239"/>
                  </a:cubicBezTo>
                  <a:cubicBezTo>
                    <a:pt x="2579" y="1896"/>
                    <a:pt x="2765" y="1153"/>
                    <a:pt x="2412" y="578"/>
                  </a:cubicBezTo>
                  <a:cubicBezTo>
                    <a:pt x="2187" y="208"/>
                    <a:pt x="1791" y="0"/>
                    <a:pt x="1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7461084" y="3111177"/>
              <a:ext cx="156899" cy="144431"/>
            </a:xfrm>
            <a:custGeom>
              <a:rect b="b" l="l" r="r" t="t"/>
              <a:pathLst>
                <a:path extrusionOk="0" h="2537" w="2756">
                  <a:moveTo>
                    <a:pt x="1448" y="115"/>
                  </a:moveTo>
                  <a:cubicBezTo>
                    <a:pt x="1652" y="115"/>
                    <a:pt x="1856" y="171"/>
                    <a:pt x="2032" y="282"/>
                  </a:cubicBezTo>
                  <a:cubicBezTo>
                    <a:pt x="2301" y="431"/>
                    <a:pt x="2487" y="681"/>
                    <a:pt x="2561" y="987"/>
                  </a:cubicBezTo>
                  <a:cubicBezTo>
                    <a:pt x="2635" y="1284"/>
                    <a:pt x="2598" y="1590"/>
                    <a:pt x="2440" y="1859"/>
                  </a:cubicBezTo>
                  <a:cubicBezTo>
                    <a:pt x="2282" y="2119"/>
                    <a:pt x="2032" y="2304"/>
                    <a:pt x="1735" y="2379"/>
                  </a:cubicBezTo>
                  <a:cubicBezTo>
                    <a:pt x="1637" y="2406"/>
                    <a:pt x="1538" y="2419"/>
                    <a:pt x="1439" y="2419"/>
                  </a:cubicBezTo>
                  <a:cubicBezTo>
                    <a:pt x="1237" y="2419"/>
                    <a:pt x="1037" y="2364"/>
                    <a:pt x="863" y="2258"/>
                  </a:cubicBezTo>
                  <a:cubicBezTo>
                    <a:pt x="316" y="1933"/>
                    <a:pt x="130" y="1228"/>
                    <a:pt x="455" y="681"/>
                  </a:cubicBezTo>
                  <a:cubicBezTo>
                    <a:pt x="613" y="412"/>
                    <a:pt x="863" y="226"/>
                    <a:pt x="1160" y="152"/>
                  </a:cubicBezTo>
                  <a:cubicBezTo>
                    <a:pt x="1262" y="124"/>
                    <a:pt x="1355" y="115"/>
                    <a:pt x="1448" y="115"/>
                  </a:cubicBezTo>
                  <a:close/>
                  <a:moveTo>
                    <a:pt x="1449" y="1"/>
                  </a:moveTo>
                  <a:cubicBezTo>
                    <a:pt x="1343" y="1"/>
                    <a:pt x="1237" y="14"/>
                    <a:pt x="1132" y="41"/>
                  </a:cubicBezTo>
                  <a:cubicBezTo>
                    <a:pt x="808" y="124"/>
                    <a:pt x="529" y="328"/>
                    <a:pt x="353" y="616"/>
                  </a:cubicBezTo>
                  <a:cubicBezTo>
                    <a:pt x="0" y="1219"/>
                    <a:pt x="195" y="1998"/>
                    <a:pt x="798" y="2360"/>
                  </a:cubicBezTo>
                  <a:cubicBezTo>
                    <a:pt x="1002" y="2471"/>
                    <a:pt x="1216" y="2536"/>
                    <a:pt x="1448" y="2536"/>
                  </a:cubicBezTo>
                  <a:cubicBezTo>
                    <a:pt x="1550" y="2536"/>
                    <a:pt x="1652" y="2518"/>
                    <a:pt x="1763" y="2490"/>
                  </a:cubicBezTo>
                  <a:cubicBezTo>
                    <a:pt x="2088" y="2406"/>
                    <a:pt x="2366" y="2202"/>
                    <a:pt x="2533" y="1915"/>
                  </a:cubicBezTo>
                  <a:cubicBezTo>
                    <a:pt x="2709" y="1618"/>
                    <a:pt x="2756" y="1284"/>
                    <a:pt x="2672" y="950"/>
                  </a:cubicBezTo>
                  <a:cubicBezTo>
                    <a:pt x="2589" y="625"/>
                    <a:pt x="2385" y="347"/>
                    <a:pt x="2088" y="180"/>
                  </a:cubicBezTo>
                  <a:cubicBezTo>
                    <a:pt x="1893" y="60"/>
                    <a:pt x="1672" y="1"/>
                    <a:pt x="1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7495925" y="3135657"/>
              <a:ext cx="95130" cy="95642"/>
            </a:xfrm>
            <a:custGeom>
              <a:rect b="b" l="l" r="r" t="t"/>
              <a:pathLst>
                <a:path extrusionOk="0" h="1680" w="1671">
                  <a:moveTo>
                    <a:pt x="836" y="1"/>
                  </a:moveTo>
                  <a:cubicBezTo>
                    <a:pt x="372" y="1"/>
                    <a:pt x="1" y="372"/>
                    <a:pt x="1" y="835"/>
                  </a:cubicBezTo>
                  <a:cubicBezTo>
                    <a:pt x="1" y="1299"/>
                    <a:pt x="372" y="1680"/>
                    <a:pt x="836" y="1680"/>
                  </a:cubicBezTo>
                  <a:cubicBezTo>
                    <a:pt x="1299" y="1680"/>
                    <a:pt x="1670" y="1299"/>
                    <a:pt x="1670" y="835"/>
                  </a:cubicBezTo>
                  <a:cubicBezTo>
                    <a:pt x="1670" y="372"/>
                    <a:pt x="1299" y="1"/>
                    <a:pt x="8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7492224" y="3132469"/>
              <a:ext cx="102531" cy="102019"/>
            </a:xfrm>
            <a:custGeom>
              <a:rect b="b" l="l" r="r" t="t"/>
              <a:pathLst>
                <a:path extrusionOk="0" h="1792" w="1801">
                  <a:moveTo>
                    <a:pt x="901" y="112"/>
                  </a:moveTo>
                  <a:cubicBezTo>
                    <a:pt x="1327" y="112"/>
                    <a:pt x="1680" y="465"/>
                    <a:pt x="1680" y="891"/>
                  </a:cubicBezTo>
                  <a:cubicBezTo>
                    <a:pt x="1680" y="1327"/>
                    <a:pt x="1327" y="1671"/>
                    <a:pt x="901" y="1671"/>
                  </a:cubicBezTo>
                  <a:cubicBezTo>
                    <a:pt x="474" y="1671"/>
                    <a:pt x="121" y="1318"/>
                    <a:pt x="121" y="891"/>
                  </a:cubicBezTo>
                  <a:cubicBezTo>
                    <a:pt x="121" y="465"/>
                    <a:pt x="474" y="112"/>
                    <a:pt x="901" y="112"/>
                  </a:cubicBezTo>
                  <a:close/>
                  <a:moveTo>
                    <a:pt x="901" y="1"/>
                  </a:moveTo>
                  <a:cubicBezTo>
                    <a:pt x="409" y="1"/>
                    <a:pt x="1" y="400"/>
                    <a:pt x="1" y="891"/>
                  </a:cubicBezTo>
                  <a:cubicBezTo>
                    <a:pt x="1" y="1392"/>
                    <a:pt x="409" y="1791"/>
                    <a:pt x="901" y="1791"/>
                  </a:cubicBezTo>
                  <a:cubicBezTo>
                    <a:pt x="1392" y="1791"/>
                    <a:pt x="1800" y="1392"/>
                    <a:pt x="1800" y="891"/>
                  </a:cubicBezTo>
                  <a:cubicBezTo>
                    <a:pt x="1800" y="400"/>
                    <a:pt x="1392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7504920" y="3149434"/>
              <a:ext cx="77140" cy="67576"/>
            </a:xfrm>
            <a:custGeom>
              <a:rect b="b" l="l" r="r" t="t"/>
              <a:pathLst>
                <a:path extrusionOk="0" h="1187" w="1355">
                  <a:moveTo>
                    <a:pt x="677" y="0"/>
                  </a:moveTo>
                  <a:cubicBezTo>
                    <a:pt x="474" y="0"/>
                    <a:pt x="278" y="103"/>
                    <a:pt x="167" y="287"/>
                  </a:cubicBezTo>
                  <a:cubicBezTo>
                    <a:pt x="0" y="575"/>
                    <a:pt x="93" y="937"/>
                    <a:pt x="371" y="1104"/>
                  </a:cubicBezTo>
                  <a:cubicBezTo>
                    <a:pt x="469" y="1160"/>
                    <a:pt x="574" y="1187"/>
                    <a:pt x="678" y="1187"/>
                  </a:cubicBezTo>
                  <a:cubicBezTo>
                    <a:pt x="881" y="1187"/>
                    <a:pt x="1077" y="1084"/>
                    <a:pt x="1188" y="900"/>
                  </a:cubicBezTo>
                  <a:cubicBezTo>
                    <a:pt x="1355" y="612"/>
                    <a:pt x="1262" y="250"/>
                    <a:pt x="984" y="83"/>
                  </a:cubicBezTo>
                  <a:cubicBezTo>
                    <a:pt x="887" y="27"/>
                    <a:pt x="781" y="0"/>
                    <a:pt x="6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7501219" y="3146246"/>
              <a:ext cx="84541" cy="74521"/>
            </a:xfrm>
            <a:custGeom>
              <a:rect b="b" l="l" r="r" t="t"/>
              <a:pathLst>
                <a:path extrusionOk="0" h="1309" w="1485">
                  <a:moveTo>
                    <a:pt x="746" y="112"/>
                  </a:moveTo>
                  <a:cubicBezTo>
                    <a:pt x="839" y="112"/>
                    <a:pt x="934" y="136"/>
                    <a:pt x="1021" y="186"/>
                  </a:cubicBezTo>
                  <a:cubicBezTo>
                    <a:pt x="1271" y="343"/>
                    <a:pt x="1355" y="668"/>
                    <a:pt x="1206" y="928"/>
                  </a:cubicBezTo>
                  <a:cubicBezTo>
                    <a:pt x="1132" y="1048"/>
                    <a:pt x="1012" y="1132"/>
                    <a:pt x="872" y="1169"/>
                  </a:cubicBezTo>
                  <a:cubicBezTo>
                    <a:pt x="826" y="1181"/>
                    <a:pt x="780" y="1187"/>
                    <a:pt x="734" y="1187"/>
                  </a:cubicBezTo>
                  <a:cubicBezTo>
                    <a:pt x="642" y="1187"/>
                    <a:pt x="551" y="1163"/>
                    <a:pt x="464" y="1113"/>
                  </a:cubicBezTo>
                  <a:cubicBezTo>
                    <a:pt x="214" y="965"/>
                    <a:pt x="130" y="631"/>
                    <a:pt x="279" y="380"/>
                  </a:cubicBezTo>
                  <a:cubicBezTo>
                    <a:pt x="378" y="207"/>
                    <a:pt x="559" y="112"/>
                    <a:pt x="746" y="112"/>
                  </a:cubicBezTo>
                  <a:close/>
                  <a:moveTo>
                    <a:pt x="742" y="0"/>
                  </a:moveTo>
                  <a:cubicBezTo>
                    <a:pt x="519" y="0"/>
                    <a:pt x="299" y="113"/>
                    <a:pt x="177" y="315"/>
                  </a:cubicBezTo>
                  <a:cubicBezTo>
                    <a:pt x="0" y="631"/>
                    <a:pt x="103" y="1030"/>
                    <a:pt x="409" y="1215"/>
                  </a:cubicBezTo>
                  <a:cubicBezTo>
                    <a:pt x="511" y="1271"/>
                    <a:pt x="622" y="1308"/>
                    <a:pt x="743" y="1308"/>
                  </a:cubicBezTo>
                  <a:cubicBezTo>
                    <a:pt x="798" y="1308"/>
                    <a:pt x="854" y="1299"/>
                    <a:pt x="900" y="1280"/>
                  </a:cubicBezTo>
                  <a:cubicBezTo>
                    <a:pt x="1077" y="1243"/>
                    <a:pt x="1216" y="1132"/>
                    <a:pt x="1299" y="983"/>
                  </a:cubicBezTo>
                  <a:cubicBezTo>
                    <a:pt x="1485" y="677"/>
                    <a:pt x="1383" y="269"/>
                    <a:pt x="1077" y="93"/>
                  </a:cubicBezTo>
                  <a:cubicBezTo>
                    <a:pt x="973" y="30"/>
                    <a:pt x="857" y="0"/>
                    <a:pt x="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7526553" y="3166797"/>
              <a:ext cx="33873" cy="33361"/>
            </a:xfrm>
            <a:custGeom>
              <a:rect b="b" l="l" r="r" t="t"/>
              <a:pathLst>
                <a:path extrusionOk="0" h="586" w="595">
                  <a:moveTo>
                    <a:pt x="298" y="1"/>
                  </a:moveTo>
                  <a:cubicBezTo>
                    <a:pt x="131" y="1"/>
                    <a:pt x="1" y="131"/>
                    <a:pt x="1" y="288"/>
                  </a:cubicBezTo>
                  <a:cubicBezTo>
                    <a:pt x="1" y="455"/>
                    <a:pt x="131" y="585"/>
                    <a:pt x="298" y="585"/>
                  </a:cubicBezTo>
                  <a:cubicBezTo>
                    <a:pt x="455" y="585"/>
                    <a:pt x="594" y="455"/>
                    <a:pt x="594" y="288"/>
                  </a:cubicBezTo>
                  <a:cubicBezTo>
                    <a:pt x="594" y="131"/>
                    <a:pt x="455" y="1"/>
                    <a:pt x="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7523422" y="3163097"/>
              <a:ext cx="40193" cy="40193"/>
            </a:xfrm>
            <a:custGeom>
              <a:rect b="b" l="l" r="r" t="t"/>
              <a:pathLst>
                <a:path extrusionOk="0" h="706" w="706">
                  <a:moveTo>
                    <a:pt x="353" y="121"/>
                  </a:moveTo>
                  <a:cubicBezTo>
                    <a:pt x="482" y="121"/>
                    <a:pt x="585" y="224"/>
                    <a:pt x="585" y="353"/>
                  </a:cubicBezTo>
                  <a:cubicBezTo>
                    <a:pt x="585" y="483"/>
                    <a:pt x="482" y="585"/>
                    <a:pt x="353" y="585"/>
                  </a:cubicBezTo>
                  <a:cubicBezTo>
                    <a:pt x="223" y="585"/>
                    <a:pt x="121" y="483"/>
                    <a:pt x="121" y="353"/>
                  </a:cubicBezTo>
                  <a:cubicBezTo>
                    <a:pt x="121" y="224"/>
                    <a:pt x="223" y="121"/>
                    <a:pt x="353" y="121"/>
                  </a:cubicBezTo>
                  <a:close/>
                  <a:moveTo>
                    <a:pt x="353" y="1"/>
                  </a:moveTo>
                  <a:cubicBezTo>
                    <a:pt x="158" y="1"/>
                    <a:pt x="0" y="159"/>
                    <a:pt x="0" y="353"/>
                  </a:cubicBezTo>
                  <a:cubicBezTo>
                    <a:pt x="0" y="548"/>
                    <a:pt x="158" y="706"/>
                    <a:pt x="353" y="706"/>
                  </a:cubicBezTo>
                  <a:cubicBezTo>
                    <a:pt x="547" y="706"/>
                    <a:pt x="705" y="548"/>
                    <a:pt x="705" y="353"/>
                  </a:cubicBezTo>
                  <a:cubicBezTo>
                    <a:pt x="705" y="159"/>
                    <a:pt x="547" y="1"/>
                    <a:pt x="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2"/>
            <p:cNvSpPr/>
            <p:nvPr/>
          </p:nvSpPr>
          <p:spPr>
            <a:xfrm>
              <a:off x="7495412" y="3128939"/>
              <a:ext cx="49188" cy="55905"/>
            </a:xfrm>
            <a:custGeom>
              <a:rect b="b" l="l" r="r" t="t"/>
              <a:pathLst>
                <a:path extrusionOk="0" h="982" w="864">
                  <a:moveTo>
                    <a:pt x="38" y="0"/>
                  </a:moveTo>
                  <a:cubicBezTo>
                    <a:pt x="31" y="0"/>
                    <a:pt x="24" y="3"/>
                    <a:pt x="19" y="7"/>
                  </a:cubicBezTo>
                  <a:cubicBezTo>
                    <a:pt x="0" y="16"/>
                    <a:pt x="0" y="35"/>
                    <a:pt x="10" y="54"/>
                  </a:cubicBezTo>
                  <a:lnTo>
                    <a:pt x="807" y="972"/>
                  </a:lnTo>
                  <a:cubicBezTo>
                    <a:pt x="817" y="981"/>
                    <a:pt x="826" y="981"/>
                    <a:pt x="835" y="981"/>
                  </a:cubicBezTo>
                  <a:lnTo>
                    <a:pt x="854" y="981"/>
                  </a:lnTo>
                  <a:cubicBezTo>
                    <a:pt x="863" y="972"/>
                    <a:pt x="863" y="953"/>
                    <a:pt x="854" y="935"/>
                  </a:cubicBezTo>
                  <a:lnTo>
                    <a:pt x="56" y="7"/>
                  </a:lnTo>
                  <a:cubicBezTo>
                    <a:pt x="51" y="3"/>
                    <a:pt x="44" y="0"/>
                    <a:pt x="38" y="0"/>
                  </a:cubicBezTo>
                  <a:close/>
                </a:path>
              </a:pathLst>
            </a:custGeom>
            <a:solidFill>
              <a:srgbClr val="0100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2"/>
            <p:cNvSpPr/>
            <p:nvPr/>
          </p:nvSpPr>
          <p:spPr>
            <a:xfrm>
              <a:off x="7493818" y="3127231"/>
              <a:ext cx="52319" cy="59720"/>
            </a:xfrm>
            <a:custGeom>
              <a:rect b="b" l="l" r="r" t="t"/>
              <a:pathLst>
                <a:path extrusionOk="0" h="1049" w="919">
                  <a:moveTo>
                    <a:pt x="66" y="56"/>
                  </a:moveTo>
                  <a:lnTo>
                    <a:pt x="863" y="983"/>
                  </a:lnTo>
                  <a:lnTo>
                    <a:pt x="854" y="983"/>
                  </a:lnTo>
                  <a:lnTo>
                    <a:pt x="66" y="56"/>
                  </a:lnTo>
                  <a:close/>
                  <a:moveTo>
                    <a:pt x="66" y="0"/>
                  </a:moveTo>
                  <a:cubicBezTo>
                    <a:pt x="47" y="0"/>
                    <a:pt x="38" y="0"/>
                    <a:pt x="28" y="19"/>
                  </a:cubicBezTo>
                  <a:cubicBezTo>
                    <a:pt x="10" y="28"/>
                    <a:pt x="10" y="37"/>
                    <a:pt x="1" y="56"/>
                  </a:cubicBezTo>
                  <a:cubicBezTo>
                    <a:pt x="1" y="74"/>
                    <a:pt x="10" y="84"/>
                    <a:pt x="19" y="102"/>
                  </a:cubicBezTo>
                  <a:lnTo>
                    <a:pt x="817" y="1021"/>
                  </a:lnTo>
                  <a:cubicBezTo>
                    <a:pt x="826" y="1039"/>
                    <a:pt x="845" y="1048"/>
                    <a:pt x="863" y="1048"/>
                  </a:cubicBezTo>
                  <a:cubicBezTo>
                    <a:pt x="873" y="1048"/>
                    <a:pt x="882" y="1039"/>
                    <a:pt x="900" y="1030"/>
                  </a:cubicBezTo>
                  <a:cubicBezTo>
                    <a:pt x="910" y="1021"/>
                    <a:pt x="919" y="1002"/>
                    <a:pt x="919" y="983"/>
                  </a:cubicBezTo>
                  <a:cubicBezTo>
                    <a:pt x="919" y="974"/>
                    <a:pt x="919" y="956"/>
                    <a:pt x="900" y="946"/>
                  </a:cubicBezTo>
                  <a:lnTo>
                    <a:pt x="112" y="19"/>
                  </a:lnTo>
                  <a:cubicBezTo>
                    <a:pt x="103" y="9"/>
                    <a:pt x="84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7482205" y="3116130"/>
              <a:ext cx="19072" cy="18502"/>
            </a:xfrm>
            <a:custGeom>
              <a:rect b="b" l="l" r="r" t="t"/>
              <a:pathLst>
                <a:path extrusionOk="0" h="325" w="335">
                  <a:moveTo>
                    <a:pt x="242" y="0"/>
                  </a:moveTo>
                  <a:cubicBezTo>
                    <a:pt x="223" y="10"/>
                    <a:pt x="214" y="19"/>
                    <a:pt x="214" y="37"/>
                  </a:cubicBezTo>
                  <a:lnTo>
                    <a:pt x="251" y="223"/>
                  </a:lnTo>
                  <a:cubicBezTo>
                    <a:pt x="251" y="223"/>
                    <a:pt x="251" y="232"/>
                    <a:pt x="242" y="232"/>
                  </a:cubicBezTo>
                  <a:lnTo>
                    <a:pt x="47" y="158"/>
                  </a:lnTo>
                  <a:cubicBezTo>
                    <a:pt x="28" y="158"/>
                    <a:pt x="19" y="158"/>
                    <a:pt x="10" y="177"/>
                  </a:cubicBezTo>
                  <a:cubicBezTo>
                    <a:pt x="0" y="195"/>
                    <a:pt x="10" y="214"/>
                    <a:pt x="28" y="214"/>
                  </a:cubicBezTo>
                  <a:lnTo>
                    <a:pt x="325" y="325"/>
                  </a:lnTo>
                  <a:cubicBezTo>
                    <a:pt x="325" y="325"/>
                    <a:pt x="334" y="316"/>
                    <a:pt x="334" y="316"/>
                  </a:cubicBezTo>
                  <a:lnTo>
                    <a:pt x="279" y="28"/>
                  </a:lnTo>
                  <a:cubicBezTo>
                    <a:pt x="270" y="10"/>
                    <a:pt x="260" y="0"/>
                    <a:pt x="242" y="0"/>
                  </a:cubicBezTo>
                  <a:close/>
                </a:path>
              </a:pathLst>
            </a:custGeom>
            <a:solidFill>
              <a:srgbClr val="0100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2"/>
            <p:cNvSpPr/>
            <p:nvPr/>
          </p:nvSpPr>
          <p:spPr>
            <a:xfrm>
              <a:off x="7481123" y="3114536"/>
              <a:ext cx="21747" cy="21690"/>
            </a:xfrm>
            <a:custGeom>
              <a:rect b="b" l="l" r="r" t="t"/>
              <a:pathLst>
                <a:path extrusionOk="0" h="381" w="382">
                  <a:moveTo>
                    <a:pt x="270" y="56"/>
                  </a:moveTo>
                  <a:lnTo>
                    <a:pt x="316" y="307"/>
                  </a:lnTo>
                  <a:lnTo>
                    <a:pt x="316" y="307"/>
                  </a:lnTo>
                  <a:lnTo>
                    <a:pt x="263" y="288"/>
                  </a:lnTo>
                  <a:lnTo>
                    <a:pt x="263" y="288"/>
                  </a:lnTo>
                  <a:cubicBezTo>
                    <a:pt x="272" y="287"/>
                    <a:pt x="282" y="285"/>
                    <a:pt x="289" y="279"/>
                  </a:cubicBezTo>
                  <a:cubicBezTo>
                    <a:pt x="298" y="269"/>
                    <a:pt x="307" y="251"/>
                    <a:pt x="298" y="242"/>
                  </a:cubicBezTo>
                  <a:lnTo>
                    <a:pt x="270" y="56"/>
                  </a:lnTo>
                  <a:close/>
                  <a:moveTo>
                    <a:pt x="251" y="0"/>
                  </a:moveTo>
                  <a:cubicBezTo>
                    <a:pt x="242" y="0"/>
                    <a:pt x="224" y="10"/>
                    <a:pt x="214" y="28"/>
                  </a:cubicBezTo>
                  <a:cubicBezTo>
                    <a:pt x="214" y="38"/>
                    <a:pt x="205" y="56"/>
                    <a:pt x="214" y="75"/>
                  </a:cubicBezTo>
                  <a:lnTo>
                    <a:pt x="242" y="214"/>
                  </a:lnTo>
                  <a:lnTo>
                    <a:pt x="84" y="158"/>
                  </a:lnTo>
                  <a:lnTo>
                    <a:pt x="38" y="158"/>
                  </a:lnTo>
                  <a:cubicBezTo>
                    <a:pt x="19" y="167"/>
                    <a:pt x="10" y="177"/>
                    <a:pt x="1" y="195"/>
                  </a:cubicBezTo>
                  <a:cubicBezTo>
                    <a:pt x="1" y="214"/>
                    <a:pt x="1" y="223"/>
                    <a:pt x="10" y="242"/>
                  </a:cubicBezTo>
                  <a:cubicBezTo>
                    <a:pt x="10" y="251"/>
                    <a:pt x="29" y="260"/>
                    <a:pt x="38" y="269"/>
                  </a:cubicBezTo>
                  <a:lnTo>
                    <a:pt x="335" y="381"/>
                  </a:lnTo>
                  <a:lnTo>
                    <a:pt x="344" y="381"/>
                  </a:lnTo>
                  <a:cubicBezTo>
                    <a:pt x="353" y="381"/>
                    <a:pt x="363" y="381"/>
                    <a:pt x="372" y="372"/>
                  </a:cubicBezTo>
                  <a:cubicBezTo>
                    <a:pt x="381" y="362"/>
                    <a:pt x="381" y="344"/>
                    <a:pt x="381" y="334"/>
                  </a:cubicBezTo>
                  <a:lnTo>
                    <a:pt x="326" y="47"/>
                  </a:lnTo>
                  <a:cubicBezTo>
                    <a:pt x="326" y="28"/>
                    <a:pt x="316" y="19"/>
                    <a:pt x="298" y="10"/>
                  </a:cubicBezTo>
                  <a:cubicBezTo>
                    <a:pt x="289" y="0"/>
                    <a:pt x="270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2"/>
            <p:cNvSpPr/>
            <p:nvPr/>
          </p:nvSpPr>
          <p:spPr>
            <a:xfrm>
              <a:off x="7487499" y="3121937"/>
              <a:ext cx="18502" cy="18218"/>
            </a:xfrm>
            <a:custGeom>
              <a:rect b="b" l="l" r="r" t="t"/>
              <a:pathLst>
                <a:path extrusionOk="0" h="320" w="325">
                  <a:moveTo>
                    <a:pt x="232" y="0"/>
                  </a:moveTo>
                  <a:cubicBezTo>
                    <a:pt x="214" y="0"/>
                    <a:pt x="204" y="19"/>
                    <a:pt x="214" y="37"/>
                  </a:cubicBezTo>
                  <a:lnTo>
                    <a:pt x="251" y="214"/>
                  </a:lnTo>
                  <a:cubicBezTo>
                    <a:pt x="251" y="220"/>
                    <a:pt x="246" y="227"/>
                    <a:pt x="240" y="227"/>
                  </a:cubicBezTo>
                  <a:cubicBezTo>
                    <a:pt x="238" y="227"/>
                    <a:pt x="235" y="226"/>
                    <a:pt x="232" y="223"/>
                  </a:cubicBezTo>
                  <a:lnTo>
                    <a:pt x="37" y="158"/>
                  </a:lnTo>
                  <a:cubicBezTo>
                    <a:pt x="35" y="156"/>
                    <a:pt x="32" y="154"/>
                    <a:pt x="28" y="154"/>
                  </a:cubicBezTo>
                  <a:cubicBezTo>
                    <a:pt x="19" y="154"/>
                    <a:pt x="7" y="163"/>
                    <a:pt x="0" y="177"/>
                  </a:cubicBezTo>
                  <a:cubicBezTo>
                    <a:pt x="0" y="186"/>
                    <a:pt x="10" y="204"/>
                    <a:pt x="19" y="214"/>
                  </a:cubicBezTo>
                  <a:lnTo>
                    <a:pt x="316" y="316"/>
                  </a:lnTo>
                  <a:cubicBezTo>
                    <a:pt x="318" y="318"/>
                    <a:pt x="320" y="320"/>
                    <a:pt x="322" y="320"/>
                  </a:cubicBezTo>
                  <a:cubicBezTo>
                    <a:pt x="325" y="320"/>
                    <a:pt x="325" y="313"/>
                    <a:pt x="325" y="306"/>
                  </a:cubicBezTo>
                  <a:lnTo>
                    <a:pt x="269" y="28"/>
                  </a:lnTo>
                  <a:cubicBezTo>
                    <a:pt x="269" y="10"/>
                    <a:pt x="251" y="0"/>
                    <a:pt x="232" y="0"/>
                  </a:cubicBezTo>
                  <a:close/>
                </a:path>
              </a:pathLst>
            </a:custGeom>
            <a:solidFill>
              <a:srgbClr val="0100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2"/>
            <p:cNvSpPr/>
            <p:nvPr/>
          </p:nvSpPr>
          <p:spPr>
            <a:xfrm>
              <a:off x="7485905" y="3120115"/>
              <a:ext cx="21690" cy="21918"/>
            </a:xfrm>
            <a:custGeom>
              <a:rect b="b" l="l" r="r" t="t"/>
              <a:pathLst>
                <a:path extrusionOk="0" h="385" w="381">
                  <a:moveTo>
                    <a:pt x="56" y="218"/>
                  </a:moveTo>
                  <a:lnTo>
                    <a:pt x="251" y="283"/>
                  </a:lnTo>
                  <a:cubicBezTo>
                    <a:pt x="256" y="287"/>
                    <a:pt x="262" y="290"/>
                    <a:pt x="269" y="290"/>
                  </a:cubicBezTo>
                  <a:cubicBezTo>
                    <a:pt x="276" y="290"/>
                    <a:pt x="283" y="287"/>
                    <a:pt x="288" y="283"/>
                  </a:cubicBezTo>
                  <a:cubicBezTo>
                    <a:pt x="295" y="276"/>
                    <a:pt x="302" y="263"/>
                    <a:pt x="305" y="253"/>
                  </a:cubicBezTo>
                  <a:lnTo>
                    <a:pt x="305" y="253"/>
                  </a:lnTo>
                  <a:lnTo>
                    <a:pt x="316" y="311"/>
                  </a:lnTo>
                  <a:lnTo>
                    <a:pt x="56" y="218"/>
                  </a:lnTo>
                  <a:close/>
                  <a:moveTo>
                    <a:pt x="270" y="1"/>
                  </a:moveTo>
                  <a:cubicBezTo>
                    <a:pt x="266" y="1"/>
                    <a:pt x="263" y="2"/>
                    <a:pt x="260" y="4"/>
                  </a:cubicBezTo>
                  <a:cubicBezTo>
                    <a:pt x="242" y="4"/>
                    <a:pt x="223" y="14"/>
                    <a:pt x="214" y="32"/>
                  </a:cubicBezTo>
                  <a:cubicBezTo>
                    <a:pt x="214" y="42"/>
                    <a:pt x="205" y="60"/>
                    <a:pt x="214" y="69"/>
                  </a:cubicBezTo>
                  <a:lnTo>
                    <a:pt x="242" y="218"/>
                  </a:lnTo>
                  <a:lnTo>
                    <a:pt x="84" y="162"/>
                  </a:lnTo>
                  <a:cubicBezTo>
                    <a:pt x="75" y="158"/>
                    <a:pt x="65" y="155"/>
                    <a:pt x="57" y="155"/>
                  </a:cubicBezTo>
                  <a:cubicBezTo>
                    <a:pt x="49" y="155"/>
                    <a:pt x="42" y="158"/>
                    <a:pt x="38" y="162"/>
                  </a:cubicBezTo>
                  <a:cubicBezTo>
                    <a:pt x="19" y="171"/>
                    <a:pt x="10" y="181"/>
                    <a:pt x="0" y="199"/>
                  </a:cubicBezTo>
                  <a:cubicBezTo>
                    <a:pt x="0" y="209"/>
                    <a:pt x="0" y="227"/>
                    <a:pt x="10" y="246"/>
                  </a:cubicBezTo>
                  <a:cubicBezTo>
                    <a:pt x="10" y="255"/>
                    <a:pt x="28" y="264"/>
                    <a:pt x="38" y="274"/>
                  </a:cubicBezTo>
                  <a:lnTo>
                    <a:pt x="334" y="376"/>
                  </a:lnTo>
                  <a:cubicBezTo>
                    <a:pt x="334" y="385"/>
                    <a:pt x="344" y="385"/>
                    <a:pt x="344" y="385"/>
                  </a:cubicBezTo>
                  <a:cubicBezTo>
                    <a:pt x="353" y="385"/>
                    <a:pt x="362" y="376"/>
                    <a:pt x="372" y="366"/>
                  </a:cubicBezTo>
                  <a:cubicBezTo>
                    <a:pt x="381" y="357"/>
                    <a:pt x="381" y="348"/>
                    <a:pt x="381" y="329"/>
                  </a:cubicBezTo>
                  <a:lnTo>
                    <a:pt x="325" y="51"/>
                  </a:lnTo>
                  <a:cubicBezTo>
                    <a:pt x="325" y="32"/>
                    <a:pt x="316" y="23"/>
                    <a:pt x="297" y="14"/>
                  </a:cubicBezTo>
                  <a:cubicBezTo>
                    <a:pt x="291" y="7"/>
                    <a:pt x="280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2"/>
            <p:cNvSpPr/>
            <p:nvPr/>
          </p:nvSpPr>
          <p:spPr>
            <a:xfrm>
              <a:off x="6932439" y="3332119"/>
              <a:ext cx="175914" cy="249866"/>
            </a:xfrm>
            <a:custGeom>
              <a:rect b="b" l="l" r="r" t="t"/>
              <a:pathLst>
                <a:path extrusionOk="0" h="4389" w="3090">
                  <a:moveTo>
                    <a:pt x="399" y="0"/>
                  </a:moveTo>
                  <a:cubicBezTo>
                    <a:pt x="177" y="0"/>
                    <a:pt x="0" y="177"/>
                    <a:pt x="0" y="390"/>
                  </a:cubicBezTo>
                  <a:lnTo>
                    <a:pt x="0" y="3999"/>
                  </a:lnTo>
                  <a:cubicBezTo>
                    <a:pt x="0" y="4212"/>
                    <a:pt x="177" y="4388"/>
                    <a:pt x="399" y="4388"/>
                  </a:cubicBezTo>
                  <a:lnTo>
                    <a:pt x="2700" y="4388"/>
                  </a:lnTo>
                  <a:cubicBezTo>
                    <a:pt x="2913" y="4388"/>
                    <a:pt x="3090" y="4212"/>
                    <a:pt x="3090" y="3999"/>
                  </a:cubicBezTo>
                  <a:lnTo>
                    <a:pt x="3090" y="390"/>
                  </a:lnTo>
                  <a:cubicBezTo>
                    <a:pt x="3090" y="177"/>
                    <a:pt x="2913" y="0"/>
                    <a:pt x="2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2"/>
            <p:cNvSpPr/>
            <p:nvPr/>
          </p:nvSpPr>
          <p:spPr>
            <a:xfrm>
              <a:off x="6929251" y="3328419"/>
              <a:ext cx="182802" cy="256697"/>
            </a:xfrm>
            <a:custGeom>
              <a:rect b="b" l="l" r="r" t="t"/>
              <a:pathLst>
                <a:path extrusionOk="0" h="4509" w="3211">
                  <a:moveTo>
                    <a:pt x="2756" y="121"/>
                  </a:moveTo>
                  <a:cubicBezTo>
                    <a:pt x="2942" y="121"/>
                    <a:pt x="3090" y="270"/>
                    <a:pt x="3090" y="455"/>
                  </a:cubicBezTo>
                  <a:lnTo>
                    <a:pt x="3090" y="4054"/>
                  </a:lnTo>
                  <a:cubicBezTo>
                    <a:pt x="3090" y="4240"/>
                    <a:pt x="2942" y="4398"/>
                    <a:pt x="2756" y="4398"/>
                  </a:cubicBezTo>
                  <a:lnTo>
                    <a:pt x="455" y="4398"/>
                  </a:lnTo>
                  <a:cubicBezTo>
                    <a:pt x="270" y="4398"/>
                    <a:pt x="121" y="4240"/>
                    <a:pt x="121" y="4054"/>
                  </a:cubicBezTo>
                  <a:lnTo>
                    <a:pt x="121" y="455"/>
                  </a:lnTo>
                  <a:cubicBezTo>
                    <a:pt x="121" y="270"/>
                    <a:pt x="270" y="121"/>
                    <a:pt x="455" y="121"/>
                  </a:cubicBezTo>
                  <a:close/>
                  <a:moveTo>
                    <a:pt x="455" y="0"/>
                  </a:moveTo>
                  <a:cubicBezTo>
                    <a:pt x="205" y="0"/>
                    <a:pt x="1" y="205"/>
                    <a:pt x="1" y="455"/>
                  </a:cubicBezTo>
                  <a:lnTo>
                    <a:pt x="1" y="4064"/>
                  </a:lnTo>
                  <a:cubicBezTo>
                    <a:pt x="1" y="4305"/>
                    <a:pt x="205" y="4509"/>
                    <a:pt x="455" y="4509"/>
                  </a:cubicBezTo>
                  <a:lnTo>
                    <a:pt x="2756" y="4509"/>
                  </a:lnTo>
                  <a:cubicBezTo>
                    <a:pt x="3006" y="4509"/>
                    <a:pt x="3211" y="4314"/>
                    <a:pt x="3211" y="4064"/>
                  </a:cubicBezTo>
                  <a:lnTo>
                    <a:pt x="3211" y="455"/>
                  </a:lnTo>
                  <a:cubicBezTo>
                    <a:pt x="3211" y="205"/>
                    <a:pt x="3006" y="0"/>
                    <a:pt x="2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2"/>
            <p:cNvSpPr/>
            <p:nvPr/>
          </p:nvSpPr>
          <p:spPr>
            <a:xfrm>
              <a:off x="6626671" y="3327906"/>
              <a:ext cx="268880" cy="268880"/>
            </a:xfrm>
            <a:custGeom>
              <a:rect b="b" l="l" r="r" t="t"/>
              <a:pathLst>
                <a:path extrusionOk="0" h="4723" w="4723">
                  <a:moveTo>
                    <a:pt x="473" y="0"/>
                  </a:moveTo>
                  <a:cubicBezTo>
                    <a:pt x="214" y="0"/>
                    <a:pt x="0" y="214"/>
                    <a:pt x="0" y="473"/>
                  </a:cubicBezTo>
                  <a:lnTo>
                    <a:pt x="0" y="4249"/>
                  </a:lnTo>
                  <a:cubicBezTo>
                    <a:pt x="0" y="4509"/>
                    <a:pt x="214" y="4722"/>
                    <a:pt x="473" y="4722"/>
                  </a:cubicBezTo>
                  <a:lnTo>
                    <a:pt x="4249" y="4722"/>
                  </a:lnTo>
                  <a:cubicBezTo>
                    <a:pt x="4518" y="4722"/>
                    <a:pt x="4722" y="4509"/>
                    <a:pt x="4722" y="4249"/>
                  </a:cubicBezTo>
                  <a:lnTo>
                    <a:pt x="4722" y="473"/>
                  </a:lnTo>
                  <a:cubicBezTo>
                    <a:pt x="4722" y="214"/>
                    <a:pt x="4518" y="0"/>
                    <a:pt x="42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2"/>
            <p:cNvSpPr/>
            <p:nvPr/>
          </p:nvSpPr>
          <p:spPr>
            <a:xfrm>
              <a:off x="6623483" y="3324718"/>
              <a:ext cx="275769" cy="275200"/>
            </a:xfrm>
            <a:custGeom>
              <a:rect b="b" l="l" r="r" t="t"/>
              <a:pathLst>
                <a:path extrusionOk="0" h="4834" w="4844">
                  <a:moveTo>
                    <a:pt x="4305" y="112"/>
                  </a:moveTo>
                  <a:cubicBezTo>
                    <a:pt x="4537" y="112"/>
                    <a:pt x="4722" y="297"/>
                    <a:pt x="4722" y="529"/>
                  </a:cubicBezTo>
                  <a:lnTo>
                    <a:pt x="4722" y="4305"/>
                  </a:lnTo>
                  <a:cubicBezTo>
                    <a:pt x="4722" y="4537"/>
                    <a:pt x="4537" y="4722"/>
                    <a:pt x="4305" y="4722"/>
                  </a:cubicBezTo>
                  <a:lnTo>
                    <a:pt x="529" y="4722"/>
                  </a:lnTo>
                  <a:cubicBezTo>
                    <a:pt x="297" y="4722"/>
                    <a:pt x="112" y="4537"/>
                    <a:pt x="112" y="4305"/>
                  </a:cubicBezTo>
                  <a:lnTo>
                    <a:pt x="112" y="529"/>
                  </a:lnTo>
                  <a:cubicBezTo>
                    <a:pt x="112" y="297"/>
                    <a:pt x="297" y="112"/>
                    <a:pt x="529" y="112"/>
                  </a:cubicBezTo>
                  <a:close/>
                  <a:moveTo>
                    <a:pt x="529" y="1"/>
                  </a:moveTo>
                  <a:cubicBezTo>
                    <a:pt x="242" y="1"/>
                    <a:pt x="1" y="232"/>
                    <a:pt x="1" y="529"/>
                  </a:cubicBezTo>
                  <a:lnTo>
                    <a:pt x="1" y="4305"/>
                  </a:lnTo>
                  <a:cubicBezTo>
                    <a:pt x="1" y="4602"/>
                    <a:pt x="242" y="4834"/>
                    <a:pt x="529" y="4834"/>
                  </a:cubicBezTo>
                  <a:lnTo>
                    <a:pt x="4305" y="4834"/>
                  </a:lnTo>
                  <a:cubicBezTo>
                    <a:pt x="4602" y="4834"/>
                    <a:pt x="4843" y="4602"/>
                    <a:pt x="4843" y="4305"/>
                  </a:cubicBezTo>
                  <a:lnTo>
                    <a:pt x="4843" y="529"/>
                  </a:lnTo>
                  <a:cubicBezTo>
                    <a:pt x="4843" y="232"/>
                    <a:pt x="4602" y="1"/>
                    <a:pt x="4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2"/>
            <p:cNvSpPr/>
            <p:nvPr/>
          </p:nvSpPr>
          <p:spPr>
            <a:xfrm>
              <a:off x="6695328" y="3411877"/>
              <a:ext cx="136290" cy="100937"/>
            </a:xfrm>
            <a:custGeom>
              <a:rect b="b" l="l" r="r" t="t"/>
              <a:pathLst>
                <a:path extrusionOk="0" h="1773" w="2394">
                  <a:moveTo>
                    <a:pt x="241" y="0"/>
                  </a:moveTo>
                  <a:cubicBezTo>
                    <a:pt x="112" y="0"/>
                    <a:pt x="0" y="112"/>
                    <a:pt x="0" y="241"/>
                  </a:cubicBezTo>
                  <a:lnTo>
                    <a:pt x="0" y="1540"/>
                  </a:lnTo>
                  <a:cubicBezTo>
                    <a:pt x="0" y="1670"/>
                    <a:pt x="112" y="1772"/>
                    <a:pt x="241" y="1772"/>
                  </a:cubicBezTo>
                  <a:lnTo>
                    <a:pt x="2152" y="1772"/>
                  </a:lnTo>
                  <a:cubicBezTo>
                    <a:pt x="2292" y="1772"/>
                    <a:pt x="2394" y="1670"/>
                    <a:pt x="2394" y="1540"/>
                  </a:cubicBezTo>
                  <a:lnTo>
                    <a:pt x="2394" y="241"/>
                  </a:lnTo>
                  <a:cubicBezTo>
                    <a:pt x="2394" y="112"/>
                    <a:pt x="2292" y="0"/>
                    <a:pt x="21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2"/>
            <p:cNvSpPr/>
            <p:nvPr/>
          </p:nvSpPr>
          <p:spPr>
            <a:xfrm>
              <a:off x="6692140" y="3408689"/>
              <a:ext cx="142667" cy="107768"/>
            </a:xfrm>
            <a:custGeom>
              <a:rect b="b" l="l" r="r" t="t"/>
              <a:pathLst>
                <a:path extrusionOk="0" h="1893" w="2506">
                  <a:moveTo>
                    <a:pt x="2208" y="112"/>
                  </a:moveTo>
                  <a:cubicBezTo>
                    <a:pt x="2310" y="112"/>
                    <a:pt x="2394" y="195"/>
                    <a:pt x="2394" y="297"/>
                  </a:cubicBezTo>
                  <a:lnTo>
                    <a:pt x="2394" y="1596"/>
                  </a:lnTo>
                  <a:cubicBezTo>
                    <a:pt x="2394" y="1689"/>
                    <a:pt x="2310" y="1772"/>
                    <a:pt x="2208" y="1772"/>
                  </a:cubicBezTo>
                  <a:lnTo>
                    <a:pt x="297" y="1772"/>
                  </a:lnTo>
                  <a:cubicBezTo>
                    <a:pt x="195" y="1772"/>
                    <a:pt x="121" y="1689"/>
                    <a:pt x="121" y="1596"/>
                  </a:cubicBezTo>
                  <a:lnTo>
                    <a:pt x="121" y="297"/>
                  </a:lnTo>
                  <a:cubicBezTo>
                    <a:pt x="121" y="195"/>
                    <a:pt x="195" y="112"/>
                    <a:pt x="297" y="112"/>
                  </a:cubicBezTo>
                  <a:close/>
                  <a:moveTo>
                    <a:pt x="297" y="1"/>
                  </a:moveTo>
                  <a:cubicBezTo>
                    <a:pt x="130" y="1"/>
                    <a:pt x="1" y="130"/>
                    <a:pt x="1" y="297"/>
                  </a:cubicBezTo>
                  <a:lnTo>
                    <a:pt x="1" y="1596"/>
                  </a:lnTo>
                  <a:cubicBezTo>
                    <a:pt x="1" y="1754"/>
                    <a:pt x="130" y="1893"/>
                    <a:pt x="297" y="1893"/>
                  </a:cubicBezTo>
                  <a:lnTo>
                    <a:pt x="2208" y="1893"/>
                  </a:lnTo>
                  <a:cubicBezTo>
                    <a:pt x="2375" y="1893"/>
                    <a:pt x="2505" y="1754"/>
                    <a:pt x="2505" y="1596"/>
                  </a:cubicBezTo>
                  <a:lnTo>
                    <a:pt x="2505" y="297"/>
                  </a:lnTo>
                  <a:cubicBezTo>
                    <a:pt x="2505" y="130"/>
                    <a:pt x="2375" y="1"/>
                    <a:pt x="2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2"/>
            <p:cNvSpPr/>
            <p:nvPr/>
          </p:nvSpPr>
          <p:spPr>
            <a:xfrm>
              <a:off x="6695328" y="3425597"/>
              <a:ext cx="136290" cy="37232"/>
            </a:xfrm>
            <a:custGeom>
              <a:rect b="b" l="l" r="r" t="t"/>
              <a:pathLst>
                <a:path extrusionOk="0" h="654" w="2394">
                  <a:moveTo>
                    <a:pt x="0" y="0"/>
                  </a:moveTo>
                  <a:lnTo>
                    <a:pt x="965" y="585"/>
                  </a:lnTo>
                  <a:cubicBezTo>
                    <a:pt x="1046" y="630"/>
                    <a:pt x="1137" y="653"/>
                    <a:pt x="1226" y="653"/>
                  </a:cubicBezTo>
                  <a:cubicBezTo>
                    <a:pt x="1320" y="653"/>
                    <a:pt x="1413" y="628"/>
                    <a:pt x="1494" y="576"/>
                  </a:cubicBez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2"/>
            <p:cNvSpPr/>
            <p:nvPr/>
          </p:nvSpPr>
          <p:spPr>
            <a:xfrm>
              <a:off x="6693734" y="3422409"/>
              <a:ext cx="139479" cy="43381"/>
            </a:xfrm>
            <a:custGeom>
              <a:rect b="b" l="l" r="r" t="t"/>
              <a:pathLst>
                <a:path extrusionOk="0" h="762" w="2450">
                  <a:moveTo>
                    <a:pt x="56" y="1"/>
                  </a:moveTo>
                  <a:lnTo>
                    <a:pt x="0" y="103"/>
                  </a:lnTo>
                  <a:lnTo>
                    <a:pt x="965" y="687"/>
                  </a:lnTo>
                  <a:cubicBezTo>
                    <a:pt x="1058" y="743"/>
                    <a:pt x="1151" y="761"/>
                    <a:pt x="1253" y="761"/>
                  </a:cubicBezTo>
                  <a:cubicBezTo>
                    <a:pt x="1355" y="761"/>
                    <a:pt x="1457" y="734"/>
                    <a:pt x="1550" y="678"/>
                  </a:cubicBezTo>
                  <a:lnTo>
                    <a:pt x="2449" y="103"/>
                  </a:lnTo>
                  <a:lnTo>
                    <a:pt x="2394" y="1"/>
                  </a:lnTo>
                  <a:lnTo>
                    <a:pt x="1485" y="576"/>
                  </a:lnTo>
                  <a:cubicBezTo>
                    <a:pt x="1413" y="623"/>
                    <a:pt x="1332" y="647"/>
                    <a:pt x="1251" y="647"/>
                  </a:cubicBezTo>
                  <a:cubicBezTo>
                    <a:pt x="1174" y="647"/>
                    <a:pt x="1098" y="626"/>
                    <a:pt x="1030" y="585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2"/>
            <p:cNvSpPr/>
            <p:nvPr/>
          </p:nvSpPr>
          <p:spPr>
            <a:xfrm>
              <a:off x="6732275" y="3079126"/>
              <a:ext cx="373973" cy="201817"/>
            </a:xfrm>
            <a:custGeom>
              <a:rect b="b" l="l" r="r" t="t"/>
              <a:pathLst>
                <a:path extrusionOk="0" h="3545" w="6569">
                  <a:moveTo>
                    <a:pt x="177" y="1"/>
                  </a:moveTo>
                  <a:cubicBezTo>
                    <a:pt x="75" y="1"/>
                    <a:pt x="1" y="84"/>
                    <a:pt x="1" y="186"/>
                  </a:cubicBezTo>
                  <a:lnTo>
                    <a:pt x="1" y="3368"/>
                  </a:lnTo>
                  <a:cubicBezTo>
                    <a:pt x="1" y="3461"/>
                    <a:pt x="75" y="3545"/>
                    <a:pt x="177" y="3545"/>
                  </a:cubicBezTo>
                  <a:lnTo>
                    <a:pt x="6383" y="3545"/>
                  </a:lnTo>
                  <a:cubicBezTo>
                    <a:pt x="6485" y="3545"/>
                    <a:pt x="6568" y="3461"/>
                    <a:pt x="6568" y="3368"/>
                  </a:cubicBezTo>
                  <a:lnTo>
                    <a:pt x="6568" y="186"/>
                  </a:lnTo>
                  <a:cubicBezTo>
                    <a:pt x="6568" y="84"/>
                    <a:pt x="6485" y="1"/>
                    <a:pt x="6383" y="1"/>
                  </a:cubicBezTo>
                  <a:close/>
                </a:path>
              </a:pathLst>
            </a:custGeom>
            <a:solidFill>
              <a:srgbClr val="9487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2"/>
            <p:cNvSpPr/>
            <p:nvPr/>
          </p:nvSpPr>
          <p:spPr>
            <a:xfrm>
              <a:off x="6732275" y="3083908"/>
              <a:ext cx="373973" cy="201817"/>
            </a:xfrm>
            <a:custGeom>
              <a:rect b="b" l="l" r="r" t="t"/>
              <a:pathLst>
                <a:path extrusionOk="0" h="3545" w="6569">
                  <a:moveTo>
                    <a:pt x="177" y="0"/>
                  </a:moveTo>
                  <a:cubicBezTo>
                    <a:pt x="75" y="0"/>
                    <a:pt x="1" y="84"/>
                    <a:pt x="1" y="186"/>
                  </a:cubicBezTo>
                  <a:lnTo>
                    <a:pt x="1" y="3359"/>
                  </a:lnTo>
                  <a:cubicBezTo>
                    <a:pt x="1" y="3461"/>
                    <a:pt x="75" y="3544"/>
                    <a:pt x="177" y="3544"/>
                  </a:cubicBezTo>
                  <a:lnTo>
                    <a:pt x="6383" y="3544"/>
                  </a:lnTo>
                  <a:cubicBezTo>
                    <a:pt x="6485" y="3544"/>
                    <a:pt x="6568" y="3461"/>
                    <a:pt x="6568" y="3359"/>
                  </a:cubicBezTo>
                  <a:lnTo>
                    <a:pt x="6568" y="186"/>
                  </a:lnTo>
                  <a:cubicBezTo>
                    <a:pt x="6568" y="84"/>
                    <a:pt x="6485" y="0"/>
                    <a:pt x="6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2"/>
            <p:cNvSpPr/>
            <p:nvPr/>
          </p:nvSpPr>
          <p:spPr>
            <a:xfrm>
              <a:off x="6728575" y="3080720"/>
              <a:ext cx="380862" cy="208136"/>
            </a:xfrm>
            <a:custGeom>
              <a:rect b="b" l="l" r="r" t="t"/>
              <a:pathLst>
                <a:path extrusionOk="0" h="3656" w="6690">
                  <a:moveTo>
                    <a:pt x="242" y="112"/>
                  </a:moveTo>
                  <a:lnTo>
                    <a:pt x="242" y="121"/>
                  </a:lnTo>
                  <a:lnTo>
                    <a:pt x="6448" y="121"/>
                  </a:lnTo>
                  <a:cubicBezTo>
                    <a:pt x="6522" y="121"/>
                    <a:pt x="6578" y="177"/>
                    <a:pt x="6578" y="242"/>
                  </a:cubicBezTo>
                  <a:lnTo>
                    <a:pt x="6578" y="3415"/>
                  </a:lnTo>
                  <a:cubicBezTo>
                    <a:pt x="6578" y="3489"/>
                    <a:pt x="6522" y="3544"/>
                    <a:pt x="6448" y="3544"/>
                  </a:cubicBezTo>
                  <a:lnTo>
                    <a:pt x="242" y="3544"/>
                  </a:lnTo>
                  <a:cubicBezTo>
                    <a:pt x="177" y="3544"/>
                    <a:pt x="121" y="3489"/>
                    <a:pt x="121" y="3415"/>
                  </a:cubicBezTo>
                  <a:lnTo>
                    <a:pt x="121" y="242"/>
                  </a:lnTo>
                  <a:cubicBezTo>
                    <a:pt x="121" y="177"/>
                    <a:pt x="177" y="112"/>
                    <a:pt x="242" y="112"/>
                  </a:cubicBezTo>
                  <a:close/>
                  <a:moveTo>
                    <a:pt x="242" y="1"/>
                  </a:moveTo>
                  <a:cubicBezTo>
                    <a:pt x="112" y="1"/>
                    <a:pt x="1" y="112"/>
                    <a:pt x="1" y="242"/>
                  </a:cubicBezTo>
                  <a:lnTo>
                    <a:pt x="1" y="3415"/>
                  </a:lnTo>
                  <a:cubicBezTo>
                    <a:pt x="1" y="3554"/>
                    <a:pt x="112" y="3656"/>
                    <a:pt x="242" y="3656"/>
                  </a:cubicBezTo>
                  <a:lnTo>
                    <a:pt x="6448" y="3656"/>
                  </a:lnTo>
                  <a:cubicBezTo>
                    <a:pt x="6587" y="3656"/>
                    <a:pt x="6689" y="3554"/>
                    <a:pt x="6689" y="3415"/>
                  </a:cubicBezTo>
                  <a:lnTo>
                    <a:pt x="6689" y="242"/>
                  </a:lnTo>
                  <a:cubicBezTo>
                    <a:pt x="6689" y="112"/>
                    <a:pt x="6587" y="1"/>
                    <a:pt x="6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2"/>
            <p:cNvSpPr/>
            <p:nvPr/>
          </p:nvSpPr>
          <p:spPr>
            <a:xfrm>
              <a:off x="6793531" y="3145164"/>
              <a:ext cx="125246" cy="6376"/>
            </a:xfrm>
            <a:custGeom>
              <a:rect b="b" l="l" r="r" t="t"/>
              <a:pathLst>
                <a:path extrusionOk="0" h="112" w="2200">
                  <a:moveTo>
                    <a:pt x="66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66" y="112"/>
                  </a:cubicBezTo>
                  <a:lnTo>
                    <a:pt x="2144" y="112"/>
                  </a:lnTo>
                  <a:cubicBezTo>
                    <a:pt x="2171" y="112"/>
                    <a:pt x="2199" y="84"/>
                    <a:pt x="2199" y="56"/>
                  </a:cubicBezTo>
                  <a:cubicBezTo>
                    <a:pt x="2199" y="19"/>
                    <a:pt x="2171" y="0"/>
                    <a:pt x="2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2"/>
            <p:cNvSpPr/>
            <p:nvPr/>
          </p:nvSpPr>
          <p:spPr>
            <a:xfrm>
              <a:off x="6942971" y="3145164"/>
              <a:ext cx="112038" cy="6376"/>
            </a:xfrm>
            <a:custGeom>
              <a:rect b="b" l="l" r="r" t="t"/>
              <a:pathLst>
                <a:path extrusionOk="0" h="112" w="1968">
                  <a:moveTo>
                    <a:pt x="57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57" y="112"/>
                  </a:cubicBezTo>
                  <a:lnTo>
                    <a:pt x="1912" y="112"/>
                  </a:lnTo>
                  <a:cubicBezTo>
                    <a:pt x="1940" y="112"/>
                    <a:pt x="1968" y="84"/>
                    <a:pt x="1968" y="56"/>
                  </a:cubicBezTo>
                  <a:cubicBezTo>
                    <a:pt x="1968" y="19"/>
                    <a:pt x="1940" y="0"/>
                    <a:pt x="1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2"/>
            <p:cNvSpPr/>
            <p:nvPr/>
          </p:nvSpPr>
          <p:spPr>
            <a:xfrm>
              <a:off x="6793531" y="3208526"/>
              <a:ext cx="112551" cy="6945"/>
            </a:xfrm>
            <a:custGeom>
              <a:rect b="b" l="l" r="r" t="t"/>
              <a:pathLst>
                <a:path extrusionOk="0" h="122" w="1977">
                  <a:moveTo>
                    <a:pt x="66" y="1"/>
                  </a:moveTo>
                  <a:cubicBezTo>
                    <a:pt x="29" y="1"/>
                    <a:pt x="1" y="29"/>
                    <a:pt x="1" y="66"/>
                  </a:cubicBezTo>
                  <a:cubicBezTo>
                    <a:pt x="1" y="93"/>
                    <a:pt x="29" y="121"/>
                    <a:pt x="66" y="121"/>
                  </a:cubicBezTo>
                  <a:lnTo>
                    <a:pt x="1912" y="121"/>
                  </a:lnTo>
                  <a:cubicBezTo>
                    <a:pt x="1949" y="121"/>
                    <a:pt x="1977" y="93"/>
                    <a:pt x="1977" y="66"/>
                  </a:cubicBezTo>
                  <a:cubicBezTo>
                    <a:pt x="1977" y="29"/>
                    <a:pt x="1949" y="1"/>
                    <a:pt x="19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6893328" y="3175280"/>
              <a:ext cx="112551" cy="6376"/>
            </a:xfrm>
            <a:custGeom>
              <a:rect b="b" l="l" r="r" t="t"/>
              <a:pathLst>
                <a:path extrusionOk="0" h="112" w="1977">
                  <a:moveTo>
                    <a:pt x="66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66" y="112"/>
                  </a:cubicBezTo>
                  <a:lnTo>
                    <a:pt x="1912" y="112"/>
                  </a:lnTo>
                  <a:cubicBezTo>
                    <a:pt x="1949" y="112"/>
                    <a:pt x="1977" y="84"/>
                    <a:pt x="1977" y="56"/>
                  </a:cubicBezTo>
                  <a:cubicBezTo>
                    <a:pt x="1977" y="19"/>
                    <a:pt x="1949" y="0"/>
                    <a:pt x="1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6793531" y="3175280"/>
              <a:ext cx="76115" cy="6376"/>
            </a:xfrm>
            <a:custGeom>
              <a:rect b="b" l="l" r="r" t="t"/>
              <a:pathLst>
                <a:path extrusionOk="0" h="112" w="1337">
                  <a:moveTo>
                    <a:pt x="66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66" y="112"/>
                  </a:cubicBezTo>
                  <a:lnTo>
                    <a:pt x="1281" y="112"/>
                  </a:lnTo>
                  <a:cubicBezTo>
                    <a:pt x="1309" y="112"/>
                    <a:pt x="1337" y="84"/>
                    <a:pt x="1337" y="56"/>
                  </a:cubicBezTo>
                  <a:cubicBezTo>
                    <a:pt x="1337" y="19"/>
                    <a:pt x="1309" y="0"/>
                    <a:pt x="12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2"/>
            <p:cNvSpPr/>
            <p:nvPr/>
          </p:nvSpPr>
          <p:spPr>
            <a:xfrm>
              <a:off x="6931926" y="3208526"/>
              <a:ext cx="49131" cy="6945"/>
            </a:xfrm>
            <a:custGeom>
              <a:rect b="b" l="l" r="r" t="t"/>
              <a:pathLst>
                <a:path extrusionOk="0" h="122" w="863">
                  <a:moveTo>
                    <a:pt x="56" y="1"/>
                  </a:moveTo>
                  <a:cubicBezTo>
                    <a:pt x="19" y="1"/>
                    <a:pt x="0" y="29"/>
                    <a:pt x="0" y="66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798" y="121"/>
                  </a:lnTo>
                  <a:cubicBezTo>
                    <a:pt x="835" y="121"/>
                    <a:pt x="863" y="93"/>
                    <a:pt x="863" y="66"/>
                  </a:cubicBezTo>
                  <a:cubicBezTo>
                    <a:pt x="863" y="29"/>
                    <a:pt x="835" y="1"/>
                    <a:pt x="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2"/>
            <p:cNvSpPr/>
            <p:nvPr/>
          </p:nvSpPr>
          <p:spPr>
            <a:xfrm>
              <a:off x="6732275" y="2787650"/>
              <a:ext cx="373973" cy="250378"/>
            </a:xfrm>
            <a:custGeom>
              <a:rect b="b" l="l" r="r" t="t"/>
              <a:pathLst>
                <a:path extrusionOk="0" h="4398" w="6569">
                  <a:moveTo>
                    <a:pt x="177" y="0"/>
                  </a:moveTo>
                  <a:cubicBezTo>
                    <a:pt x="75" y="0"/>
                    <a:pt x="1" y="84"/>
                    <a:pt x="1" y="176"/>
                  </a:cubicBezTo>
                  <a:lnTo>
                    <a:pt x="1" y="4212"/>
                  </a:lnTo>
                  <a:cubicBezTo>
                    <a:pt x="1" y="4314"/>
                    <a:pt x="75" y="4397"/>
                    <a:pt x="177" y="4397"/>
                  </a:cubicBezTo>
                  <a:lnTo>
                    <a:pt x="6383" y="4397"/>
                  </a:lnTo>
                  <a:cubicBezTo>
                    <a:pt x="6485" y="4397"/>
                    <a:pt x="6568" y="4314"/>
                    <a:pt x="6568" y="4212"/>
                  </a:cubicBezTo>
                  <a:lnTo>
                    <a:pt x="6568" y="176"/>
                  </a:lnTo>
                  <a:cubicBezTo>
                    <a:pt x="6568" y="74"/>
                    <a:pt x="6485" y="0"/>
                    <a:pt x="6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2"/>
            <p:cNvSpPr/>
            <p:nvPr/>
          </p:nvSpPr>
          <p:spPr>
            <a:xfrm>
              <a:off x="6728575" y="2783949"/>
              <a:ext cx="380862" cy="257210"/>
            </a:xfrm>
            <a:custGeom>
              <a:rect b="b" l="l" r="r" t="t"/>
              <a:pathLst>
                <a:path extrusionOk="0" h="4518" w="6690">
                  <a:moveTo>
                    <a:pt x="6448" y="121"/>
                  </a:moveTo>
                  <a:cubicBezTo>
                    <a:pt x="6522" y="121"/>
                    <a:pt x="6578" y="177"/>
                    <a:pt x="6578" y="241"/>
                  </a:cubicBezTo>
                  <a:lnTo>
                    <a:pt x="6578" y="4277"/>
                  </a:lnTo>
                  <a:cubicBezTo>
                    <a:pt x="6578" y="4342"/>
                    <a:pt x="6522" y="4397"/>
                    <a:pt x="6448" y="4397"/>
                  </a:cubicBezTo>
                  <a:lnTo>
                    <a:pt x="242" y="4397"/>
                  </a:lnTo>
                  <a:cubicBezTo>
                    <a:pt x="177" y="4397"/>
                    <a:pt x="121" y="4342"/>
                    <a:pt x="121" y="4277"/>
                  </a:cubicBezTo>
                  <a:lnTo>
                    <a:pt x="121" y="241"/>
                  </a:lnTo>
                  <a:cubicBezTo>
                    <a:pt x="121" y="177"/>
                    <a:pt x="177" y="121"/>
                    <a:pt x="242" y="121"/>
                  </a:cubicBezTo>
                  <a:close/>
                  <a:moveTo>
                    <a:pt x="242" y="0"/>
                  </a:moveTo>
                  <a:cubicBezTo>
                    <a:pt x="112" y="0"/>
                    <a:pt x="1" y="112"/>
                    <a:pt x="1" y="241"/>
                  </a:cubicBezTo>
                  <a:lnTo>
                    <a:pt x="1" y="4277"/>
                  </a:lnTo>
                  <a:cubicBezTo>
                    <a:pt x="1" y="4407"/>
                    <a:pt x="112" y="4518"/>
                    <a:pt x="242" y="4518"/>
                  </a:cubicBezTo>
                  <a:lnTo>
                    <a:pt x="6448" y="4518"/>
                  </a:lnTo>
                  <a:cubicBezTo>
                    <a:pt x="6587" y="4518"/>
                    <a:pt x="6689" y="4407"/>
                    <a:pt x="6689" y="4277"/>
                  </a:cubicBezTo>
                  <a:lnTo>
                    <a:pt x="6689" y="241"/>
                  </a:lnTo>
                  <a:cubicBezTo>
                    <a:pt x="6689" y="112"/>
                    <a:pt x="6587" y="0"/>
                    <a:pt x="6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2"/>
            <p:cNvSpPr/>
            <p:nvPr/>
          </p:nvSpPr>
          <p:spPr>
            <a:xfrm>
              <a:off x="6997395" y="2799263"/>
              <a:ext cx="19584" cy="19584"/>
            </a:xfrm>
            <a:custGeom>
              <a:rect b="b" l="l" r="r" t="t"/>
              <a:pathLst>
                <a:path extrusionOk="0" h="344" w="344">
                  <a:moveTo>
                    <a:pt x="167" y="112"/>
                  </a:moveTo>
                  <a:cubicBezTo>
                    <a:pt x="205" y="112"/>
                    <a:pt x="223" y="139"/>
                    <a:pt x="223" y="167"/>
                  </a:cubicBezTo>
                  <a:cubicBezTo>
                    <a:pt x="223" y="195"/>
                    <a:pt x="205" y="223"/>
                    <a:pt x="167" y="223"/>
                  </a:cubicBezTo>
                  <a:cubicBezTo>
                    <a:pt x="140" y="223"/>
                    <a:pt x="112" y="195"/>
                    <a:pt x="112" y="167"/>
                  </a:cubicBezTo>
                  <a:cubicBezTo>
                    <a:pt x="112" y="139"/>
                    <a:pt x="140" y="112"/>
                    <a:pt x="167" y="112"/>
                  </a:cubicBezTo>
                  <a:close/>
                  <a:moveTo>
                    <a:pt x="167" y="0"/>
                  </a:moveTo>
                  <a:cubicBezTo>
                    <a:pt x="75" y="0"/>
                    <a:pt x="0" y="74"/>
                    <a:pt x="0" y="167"/>
                  </a:cubicBezTo>
                  <a:cubicBezTo>
                    <a:pt x="0" y="260"/>
                    <a:pt x="75" y="344"/>
                    <a:pt x="167" y="344"/>
                  </a:cubicBezTo>
                  <a:cubicBezTo>
                    <a:pt x="260" y="344"/>
                    <a:pt x="344" y="260"/>
                    <a:pt x="344" y="167"/>
                  </a:cubicBezTo>
                  <a:cubicBezTo>
                    <a:pt x="344" y="74"/>
                    <a:pt x="26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2"/>
            <p:cNvSpPr/>
            <p:nvPr/>
          </p:nvSpPr>
          <p:spPr>
            <a:xfrm>
              <a:off x="7035424" y="2799263"/>
              <a:ext cx="19584" cy="19584"/>
            </a:xfrm>
            <a:custGeom>
              <a:rect b="b" l="l" r="r" t="t"/>
              <a:pathLst>
                <a:path extrusionOk="0" h="344" w="344">
                  <a:moveTo>
                    <a:pt x="167" y="112"/>
                  </a:moveTo>
                  <a:cubicBezTo>
                    <a:pt x="205" y="112"/>
                    <a:pt x="223" y="139"/>
                    <a:pt x="223" y="167"/>
                  </a:cubicBezTo>
                  <a:cubicBezTo>
                    <a:pt x="223" y="195"/>
                    <a:pt x="205" y="223"/>
                    <a:pt x="167" y="223"/>
                  </a:cubicBezTo>
                  <a:cubicBezTo>
                    <a:pt x="140" y="223"/>
                    <a:pt x="121" y="195"/>
                    <a:pt x="121" y="167"/>
                  </a:cubicBezTo>
                  <a:cubicBezTo>
                    <a:pt x="121" y="139"/>
                    <a:pt x="140" y="112"/>
                    <a:pt x="167" y="112"/>
                  </a:cubicBezTo>
                  <a:close/>
                  <a:moveTo>
                    <a:pt x="167" y="0"/>
                  </a:moveTo>
                  <a:cubicBezTo>
                    <a:pt x="75" y="0"/>
                    <a:pt x="0" y="74"/>
                    <a:pt x="0" y="167"/>
                  </a:cubicBezTo>
                  <a:cubicBezTo>
                    <a:pt x="0" y="260"/>
                    <a:pt x="75" y="344"/>
                    <a:pt x="167" y="344"/>
                  </a:cubicBezTo>
                  <a:cubicBezTo>
                    <a:pt x="269" y="344"/>
                    <a:pt x="344" y="260"/>
                    <a:pt x="344" y="167"/>
                  </a:cubicBezTo>
                  <a:cubicBezTo>
                    <a:pt x="344" y="74"/>
                    <a:pt x="269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2"/>
            <p:cNvSpPr/>
            <p:nvPr/>
          </p:nvSpPr>
          <p:spPr>
            <a:xfrm>
              <a:off x="7073452" y="2799263"/>
              <a:ext cx="19584" cy="19584"/>
            </a:xfrm>
            <a:custGeom>
              <a:rect b="b" l="l" r="r" t="t"/>
              <a:pathLst>
                <a:path extrusionOk="0" h="344" w="344">
                  <a:moveTo>
                    <a:pt x="177" y="112"/>
                  </a:moveTo>
                  <a:cubicBezTo>
                    <a:pt x="204" y="112"/>
                    <a:pt x="232" y="139"/>
                    <a:pt x="232" y="167"/>
                  </a:cubicBezTo>
                  <a:cubicBezTo>
                    <a:pt x="232" y="195"/>
                    <a:pt x="204" y="223"/>
                    <a:pt x="177" y="223"/>
                  </a:cubicBezTo>
                  <a:cubicBezTo>
                    <a:pt x="149" y="223"/>
                    <a:pt x="121" y="195"/>
                    <a:pt x="121" y="167"/>
                  </a:cubicBezTo>
                  <a:cubicBezTo>
                    <a:pt x="121" y="139"/>
                    <a:pt x="149" y="112"/>
                    <a:pt x="177" y="112"/>
                  </a:cubicBezTo>
                  <a:close/>
                  <a:moveTo>
                    <a:pt x="177" y="0"/>
                  </a:moveTo>
                  <a:cubicBezTo>
                    <a:pt x="84" y="0"/>
                    <a:pt x="0" y="74"/>
                    <a:pt x="0" y="167"/>
                  </a:cubicBezTo>
                  <a:cubicBezTo>
                    <a:pt x="0" y="260"/>
                    <a:pt x="84" y="344"/>
                    <a:pt x="177" y="344"/>
                  </a:cubicBezTo>
                  <a:cubicBezTo>
                    <a:pt x="269" y="344"/>
                    <a:pt x="344" y="260"/>
                    <a:pt x="344" y="167"/>
                  </a:cubicBezTo>
                  <a:cubicBezTo>
                    <a:pt x="344" y="74"/>
                    <a:pt x="269" y="0"/>
                    <a:pt x="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2"/>
            <p:cNvSpPr/>
            <p:nvPr/>
          </p:nvSpPr>
          <p:spPr>
            <a:xfrm>
              <a:off x="6833154" y="2829891"/>
              <a:ext cx="173295" cy="173295"/>
            </a:xfrm>
            <a:custGeom>
              <a:rect b="b" l="l" r="r" t="t"/>
              <a:pathLst>
                <a:path extrusionOk="0" h="3044" w="3044">
                  <a:moveTo>
                    <a:pt x="1522" y="0"/>
                  </a:moveTo>
                  <a:cubicBezTo>
                    <a:pt x="678" y="0"/>
                    <a:pt x="0" y="687"/>
                    <a:pt x="0" y="1522"/>
                  </a:cubicBezTo>
                  <a:cubicBezTo>
                    <a:pt x="0" y="2366"/>
                    <a:pt x="678" y="3043"/>
                    <a:pt x="1522" y="3043"/>
                  </a:cubicBezTo>
                  <a:cubicBezTo>
                    <a:pt x="2357" y="3043"/>
                    <a:pt x="3043" y="2366"/>
                    <a:pt x="3043" y="1522"/>
                  </a:cubicBezTo>
                  <a:cubicBezTo>
                    <a:pt x="3043" y="687"/>
                    <a:pt x="2357" y="0"/>
                    <a:pt x="15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2"/>
            <p:cNvSpPr/>
            <p:nvPr/>
          </p:nvSpPr>
          <p:spPr>
            <a:xfrm>
              <a:off x="6829966" y="2826703"/>
              <a:ext cx="179614" cy="180127"/>
            </a:xfrm>
            <a:custGeom>
              <a:rect b="b" l="l" r="r" t="t"/>
              <a:pathLst>
                <a:path extrusionOk="0" h="3164" w="3155">
                  <a:moveTo>
                    <a:pt x="1578" y="112"/>
                  </a:moveTo>
                  <a:cubicBezTo>
                    <a:pt x="2385" y="112"/>
                    <a:pt x="3044" y="771"/>
                    <a:pt x="3044" y="1578"/>
                  </a:cubicBezTo>
                  <a:cubicBezTo>
                    <a:pt x="3044" y="2385"/>
                    <a:pt x="2385" y="3043"/>
                    <a:pt x="1578" y="3043"/>
                  </a:cubicBezTo>
                  <a:cubicBezTo>
                    <a:pt x="771" y="3043"/>
                    <a:pt x="112" y="2385"/>
                    <a:pt x="112" y="1578"/>
                  </a:cubicBezTo>
                  <a:cubicBezTo>
                    <a:pt x="112" y="771"/>
                    <a:pt x="771" y="112"/>
                    <a:pt x="1578" y="112"/>
                  </a:cubicBezTo>
                  <a:close/>
                  <a:moveTo>
                    <a:pt x="1578" y="1"/>
                  </a:moveTo>
                  <a:cubicBezTo>
                    <a:pt x="706" y="1"/>
                    <a:pt x="1" y="706"/>
                    <a:pt x="1" y="1578"/>
                  </a:cubicBezTo>
                  <a:cubicBezTo>
                    <a:pt x="1" y="2450"/>
                    <a:pt x="706" y="3164"/>
                    <a:pt x="1578" y="3164"/>
                  </a:cubicBezTo>
                  <a:cubicBezTo>
                    <a:pt x="2450" y="3164"/>
                    <a:pt x="3155" y="2450"/>
                    <a:pt x="3155" y="1578"/>
                  </a:cubicBezTo>
                  <a:cubicBezTo>
                    <a:pt x="3155" y="706"/>
                    <a:pt x="2450" y="1"/>
                    <a:pt x="1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2"/>
            <p:cNvSpPr/>
            <p:nvPr/>
          </p:nvSpPr>
          <p:spPr>
            <a:xfrm>
              <a:off x="6851656" y="2848393"/>
              <a:ext cx="136290" cy="136290"/>
            </a:xfrm>
            <a:custGeom>
              <a:rect b="b" l="l" r="r" t="t"/>
              <a:pathLst>
                <a:path extrusionOk="0" h="2394" w="2394">
                  <a:moveTo>
                    <a:pt x="1197" y="0"/>
                  </a:moveTo>
                  <a:cubicBezTo>
                    <a:pt x="538" y="0"/>
                    <a:pt x="0" y="538"/>
                    <a:pt x="0" y="1197"/>
                  </a:cubicBezTo>
                  <a:cubicBezTo>
                    <a:pt x="0" y="1855"/>
                    <a:pt x="538" y="2393"/>
                    <a:pt x="1197" y="2393"/>
                  </a:cubicBezTo>
                  <a:cubicBezTo>
                    <a:pt x="1855" y="2393"/>
                    <a:pt x="2394" y="1855"/>
                    <a:pt x="2394" y="1197"/>
                  </a:cubicBezTo>
                  <a:cubicBezTo>
                    <a:pt x="2394" y="538"/>
                    <a:pt x="1855" y="0"/>
                    <a:pt x="11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2"/>
            <p:cNvSpPr/>
            <p:nvPr/>
          </p:nvSpPr>
          <p:spPr>
            <a:xfrm>
              <a:off x="6848468" y="2845205"/>
              <a:ext cx="142667" cy="142667"/>
            </a:xfrm>
            <a:custGeom>
              <a:rect b="b" l="l" r="r" t="t"/>
              <a:pathLst>
                <a:path extrusionOk="0" h="2506" w="2506">
                  <a:moveTo>
                    <a:pt x="1253" y="121"/>
                  </a:moveTo>
                  <a:cubicBezTo>
                    <a:pt x="1874" y="121"/>
                    <a:pt x="2385" y="631"/>
                    <a:pt x="2385" y="1253"/>
                  </a:cubicBezTo>
                  <a:cubicBezTo>
                    <a:pt x="2385" y="1884"/>
                    <a:pt x="1874" y="2394"/>
                    <a:pt x="1253" y="2394"/>
                  </a:cubicBezTo>
                  <a:cubicBezTo>
                    <a:pt x="622" y="2394"/>
                    <a:pt x="112" y="1884"/>
                    <a:pt x="112" y="1253"/>
                  </a:cubicBezTo>
                  <a:cubicBezTo>
                    <a:pt x="112" y="631"/>
                    <a:pt x="622" y="121"/>
                    <a:pt x="1253" y="121"/>
                  </a:cubicBezTo>
                  <a:close/>
                  <a:moveTo>
                    <a:pt x="1253" y="0"/>
                  </a:moveTo>
                  <a:cubicBezTo>
                    <a:pt x="557" y="0"/>
                    <a:pt x="0" y="566"/>
                    <a:pt x="0" y="1253"/>
                  </a:cubicBezTo>
                  <a:cubicBezTo>
                    <a:pt x="0" y="1948"/>
                    <a:pt x="557" y="2505"/>
                    <a:pt x="1253" y="2505"/>
                  </a:cubicBezTo>
                  <a:cubicBezTo>
                    <a:pt x="1939" y="2505"/>
                    <a:pt x="2505" y="1948"/>
                    <a:pt x="2505" y="1253"/>
                  </a:cubicBezTo>
                  <a:cubicBezTo>
                    <a:pt x="2505" y="566"/>
                    <a:pt x="1939" y="0"/>
                    <a:pt x="1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2"/>
            <p:cNvSpPr/>
            <p:nvPr/>
          </p:nvSpPr>
          <p:spPr>
            <a:xfrm>
              <a:off x="6915018" y="2877939"/>
              <a:ext cx="38599" cy="43381"/>
            </a:xfrm>
            <a:custGeom>
              <a:rect b="b" l="l" r="r" t="t"/>
              <a:pathLst>
                <a:path extrusionOk="0" h="762" w="678">
                  <a:moveTo>
                    <a:pt x="84" y="1"/>
                  </a:moveTo>
                  <a:cubicBezTo>
                    <a:pt x="37" y="1"/>
                    <a:pt x="0" y="38"/>
                    <a:pt x="0" y="75"/>
                  </a:cubicBezTo>
                  <a:lnTo>
                    <a:pt x="0" y="761"/>
                  </a:lnTo>
                  <a:lnTo>
                    <a:pt x="603" y="761"/>
                  </a:lnTo>
                  <a:cubicBezTo>
                    <a:pt x="640" y="761"/>
                    <a:pt x="678" y="724"/>
                    <a:pt x="678" y="678"/>
                  </a:cubicBezTo>
                  <a:cubicBezTo>
                    <a:pt x="678" y="631"/>
                    <a:pt x="640" y="603"/>
                    <a:pt x="603" y="603"/>
                  </a:cubicBezTo>
                  <a:lnTo>
                    <a:pt x="167" y="603"/>
                  </a:lnTo>
                  <a:lnTo>
                    <a:pt x="167" y="75"/>
                  </a:lnTo>
                  <a:cubicBezTo>
                    <a:pt x="167" y="38"/>
                    <a:pt x="130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2"/>
            <p:cNvSpPr/>
            <p:nvPr/>
          </p:nvSpPr>
          <p:spPr>
            <a:xfrm>
              <a:off x="6909724" y="2906973"/>
              <a:ext cx="20666" cy="20666"/>
            </a:xfrm>
            <a:custGeom>
              <a:rect b="b" l="l" r="r" t="t"/>
              <a:pathLst>
                <a:path extrusionOk="0" h="363" w="363">
                  <a:moveTo>
                    <a:pt x="177" y="1"/>
                  </a:moveTo>
                  <a:cubicBezTo>
                    <a:pt x="84" y="1"/>
                    <a:pt x="1" y="84"/>
                    <a:pt x="1" y="186"/>
                  </a:cubicBezTo>
                  <a:cubicBezTo>
                    <a:pt x="1" y="288"/>
                    <a:pt x="84" y="363"/>
                    <a:pt x="177" y="363"/>
                  </a:cubicBezTo>
                  <a:cubicBezTo>
                    <a:pt x="279" y="363"/>
                    <a:pt x="362" y="288"/>
                    <a:pt x="362" y="186"/>
                  </a:cubicBezTo>
                  <a:cubicBezTo>
                    <a:pt x="362" y="84"/>
                    <a:pt x="279" y="1"/>
                    <a:pt x="177" y="1"/>
                  </a:cubicBezTo>
                  <a:close/>
                </a:path>
              </a:pathLst>
            </a:custGeom>
            <a:solidFill>
              <a:srgbClr val="2AAF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2"/>
            <p:cNvSpPr/>
            <p:nvPr/>
          </p:nvSpPr>
          <p:spPr>
            <a:xfrm>
              <a:off x="6906536" y="2903842"/>
              <a:ext cx="26985" cy="26985"/>
            </a:xfrm>
            <a:custGeom>
              <a:rect b="b" l="l" r="r" t="t"/>
              <a:pathLst>
                <a:path extrusionOk="0" h="474" w="474">
                  <a:moveTo>
                    <a:pt x="233" y="111"/>
                  </a:moveTo>
                  <a:cubicBezTo>
                    <a:pt x="307" y="111"/>
                    <a:pt x="363" y="167"/>
                    <a:pt x="363" y="241"/>
                  </a:cubicBezTo>
                  <a:cubicBezTo>
                    <a:pt x="363" y="306"/>
                    <a:pt x="307" y="362"/>
                    <a:pt x="233" y="362"/>
                  </a:cubicBezTo>
                  <a:cubicBezTo>
                    <a:pt x="168" y="362"/>
                    <a:pt x="112" y="306"/>
                    <a:pt x="112" y="241"/>
                  </a:cubicBezTo>
                  <a:cubicBezTo>
                    <a:pt x="112" y="167"/>
                    <a:pt x="168" y="111"/>
                    <a:pt x="233" y="111"/>
                  </a:cubicBezTo>
                  <a:close/>
                  <a:moveTo>
                    <a:pt x="233" y="0"/>
                  </a:moveTo>
                  <a:cubicBezTo>
                    <a:pt x="103" y="0"/>
                    <a:pt x="1" y="102"/>
                    <a:pt x="1" y="232"/>
                  </a:cubicBezTo>
                  <a:cubicBezTo>
                    <a:pt x="1" y="371"/>
                    <a:pt x="103" y="473"/>
                    <a:pt x="233" y="473"/>
                  </a:cubicBezTo>
                  <a:cubicBezTo>
                    <a:pt x="372" y="473"/>
                    <a:pt x="474" y="371"/>
                    <a:pt x="474" y="232"/>
                  </a:cubicBezTo>
                  <a:cubicBezTo>
                    <a:pt x="474" y="102"/>
                    <a:pt x="372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2"/>
            <p:cNvSpPr/>
            <p:nvPr/>
          </p:nvSpPr>
          <p:spPr>
            <a:xfrm>
              <a:off x="6131273" y="2776548"/>
              <a:ext cx="556206" cy="494892"/>
            </a:xfrm>
            <a:custGeom>
              <a:rect b="b" l="l" r="r" t="t"/>
              <a:pathLst>
                <a:path extrusionOk="0" h="8693" w="9770">
                  <a:moveTo>
                    <a:pt x="771" y="0"/>
                  </a:moveTo>
                  <a:cubicBezTo>
                    <a:pt x="344" y="0"/>
                    <a:pt x="1" y="353"/>
                    <a:pt x="1" y="780"/>
                  </a:cubicBezTo>
                  <a:lnTo>
                    <a:pt x="1" y="7923"/>
                  </a:lnTo>
                  <a:cubicBezTo>
                    <a:pt x="1" y="8349"/>
                    <a:pt x="344" y="8693"/>
                    <a:pt x="771" y="8693"/>
                  </a:cubicBezTo>
                  <a:lnTo>
                    <a:pt x="8999" y="8693"/>
                  </a:lnTo>
                  <a:cubicBezTo>
                    <a:pt x="9426" y="8693"/>
                    <a:pt x="9769" y="8349"/>
                    <a:pt x="9769" y="7923"/>
                  </a:cubicBezTo>
                  <a:lnTo>
                    <a:pt x="9769" y="780"/>
                  </a:lnTo>
                  <a:cubicBezTo>
                    <a:pt x="9769" y="353"/>
                    <a:pt x="9426" y="0"/>
                    <a:pt x="8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2"/>
            <p:cNvSpPr/>
            <p:nvPr/>
          </p:nvSpPr>
          <p:spPr>
            <a:xfrm>
              <a:off x="6127572" y="2773360"/>
              <a:ext cx="563550" cy="501269"/>
            </a:xfrm>
            <a:custGeom>
              <a:rect b="b" l="l" r="r" t="t"/>
              <a:pathLst>
                <a:path extrusionOk="0" h="8805" w="9899">
                  <a:moveTo>
                    <a:pt x="9064" y="121"/>
                  </a:moveTo>
                  <a:cubicBezTo>
                    <a:pt x="9454" y="121"/>
                    <a:pt x="9778" y="437"/>
                    <a:pt x="9778" y="836"/>
                  </a:cubicBezTo>
                  <a:lnTo>
                    <a:pt x="9778" y="7979"/>
                  </a:lnTo>
                  <a:cubicBezTo>
                    <a:pt x="9778" y="8368"/>
                    <a:pt x="9454" y="8693"/>
                    <a:pt x="9064" y="8693"/>
                  </a:cubicBezTo>
                  <a:lnTo>
                    <a:pt x="836" y="8693"/>
                  </a:lnTo>
                  <a:cubicBezTo>
                    <a:pt x="446" y="8693"/>
                    <a:pt x="121" y="8368"/>
                    <a:pt x="121" y="7979"/>
                  </a:cubicBezTo>
                  <a:lnTo>
                    <a:pt x="121" y="836"/>
                  </a:lnTo>
                  <a:cubicBezTo>
                    <a:pt x="121" y="437"/>
                    <a:pt x="446" y="121"/>
                    <a:pt x="836" y="121"/>
                  </a:cubicBezTo>
                  <a:close/>
                  <a:moveTo>
                    <a:pt x="836" y="1"/>
                  </a:moveTo>
                  <a:cubicBezTo>
                    <a:pt x="381" y="1"/>
                    <a:pt x="1" y="372"/>
                    <a:pt x="1" y="836"/>
                  </a:cubicBezTo>
                  <a:lnTo>
                    <a:pt x="1" y="7979"/>
                  </a:lnTo>
                  <a:cubicBezTo>
                    <a:pt x="1" y="8433"/>
                    <a:pt x="381" y="8804"/>
                    <a:pt x="836" y="8804"/>
                  </a:cubicBezTo>
                  <a:lnTo>
                    <a:pt x="9064" y="8804"/>
                  </a:lnTo>
                  <a:cubicBezTo>
                    <a:pt x="9519" y="8804"/>
                    <a:pt x="9899" y="8433"/>
                    <a:pt x="9899" y="7979"/>
                  </a:cubicBezTo>
                  <a:lnTo>
                    <a:pt x="9899" y="836"/>
                  </a:lnTo>
                  <a:cubicBezTo>
                    <a:pt x="9899" y="372"/>
                    <a:pt x="9519" y="1"/>
                    <a:pt x="90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2"/>
            <p:cNvSpPr/>
            <p:nvPr/>
          </p:nvSpPr>
          <p:spPr>
            <a:xfrm>
              <a:off x="6317204" y="2829094"/>
              <a:ext cx="183827" cy="167488"/>
            </a:xfrm>
            <a:custGeom>
              <a:rect b="b" l="l" r="r" t="t"/>
              <a:pathLst>
                <a:path extrusionOk="0" h="2942" w="3229">
                  <a:moveTo>
                    <a:pt x="1618" y="0"/>
                  </a:moveTo>
                  <a:cubicBezTo>
                    <a:pt x="1241" y="0"/>
                    <a:pt x="863" y="144"/>
                    <a:pt x="575" y="432"/>
                  </a:cubicBezTo>
                  <a:cubicBezTo>
                    <a:pt x="0" y="1007"/>
                    <a:pt x="0" y="1935"/>
                    <a:pt x="575" y="2510"/>
                  </a:cubicBezTo>
                  <a:cubicBezTo>
                    <a:pt x="863" y="2797"/>
                    <a:pt x="1241" y="2941"/>
                    <a:pt x="1618" y="2941"/>
                  </a:cubicBezTo>
                  <a:cubicBezTo>
                    <a:pt x="1995" y="2941"/>
                    <a:pt x="2370" y="2797"/>
                    <a:pt x="2653" y="2510"/>
                  </a:cubicBezTo>
                  <a:cubicBezTo>
                    <a:pt x="3228" y="1935"/>
                    <a:pt x="3228" y="1007"/>
                    <a:pt x="2653" y="432"/>
                  </a:cubicBezTo>
                  <a:cubicBezTo>
                    <a:pt x="2370" y="144"/>
                    <a:pt x="1995" y="0"/>
                    <a:pt x="16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2"/>
            <p:cNvSpPr/>
            <p:nvPr/>
          </p:nvSpPr>
          <p:spPr>
            <a:xfrm>
              <a:off x="6322441" y="2825678"/>
              <a:ext cx="173807" cy="174320"/>
            </a:xfrm>
            <a:custGeom>
              <a:rect b="b" l="l" r="r" t="t"/>
              <a:pathLst>
                <a:path extrusionOk="0" h="3062" w="3053">
                  <a:moveTo>
                    <a:pt x="1532" y="121"/>
                  </a:moveTo>
                  <a:cubicBezTo>
                    <a:pt x="2311" y="121"/>
                    <a:pt x="2942" y="752"/>
                    <a:pt x="2942" y="1531"/>
                  </a:cubicBezTo>
                  <a:cubicBezTo>
                    <a:pt x="2942" y="2310"/>
                    <a:pt x="2311" y="2941"/>
                    <a:pt x="1532" y="2941"/>
                  </a:cubicBezTo>
                  <a:cubicBezTo>
                    <a:pt x="752" y="2941"/>
                    <a:pt x="112" y="2310"/>
                    <a:pt x="112" y="1531"/>
                  </a:cubicBezTo>
                  <a:cubicBezTo>
                    <a:pt x="112" y="752"/>
                    <a:pt x="752" y="121"/>
                    <a:pt x="1532" y="121"/>
                  </a:cubicBezTo>
                  <a:close/>
                  <a:moveTo>
                    <a:pt x="1532" y="0"/>
                  </a:moveTo>
                  <a:cubicBezTo>
                    <a:pt x="687" y="0"/>
                    <a:pt x="1" y="687"/>
                    <a:pt x="1" y="1531"/>
                  </a:cubicBezTo>
                  <a:cubicBezTo>
                    <a:pt x="1" y="2375"/>
                    <a:pt x="687" y="3061"/>
                    <a:pt x="1532" y="3061"/>
                  </a:cubicBezTo>
                  <a:cubicBezTo>
                    <a:pt x="2366" y="3061"/>
                    <a:pt x="3053" y="2375"/>
                    <a:pt x="3053" y="1531"/>
                  </a:cubicBezTo>
                  <a:cubicBezTo>
                    <a:pt x="3053" y="687"/>
                    <a:pt x="2366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2"/>
            <p:cNvSpPr/>
            <p:nvPr/>
          </p:nvSpPr>
          <p:spPr>
            <a:xfrm>
              <a:off x="6370547" y="2912780"/>
              <a:ext cx="76058" cy="38485"/>
            </a:xfrm>
            <a:custGeom>
              <a:rect b="b" l="l" r="r" t="t"/>
              <a:pathLst>
                <a:path extrusionOk="0" h="676" w="1336">
                  <a:moveTo>
                    <a:pt x="668" y="1"/>
                  </a:moveTo>
                  <a:cubicBezTo>
                    <a:pt x="297" y="1"/>
                    <a:pt x="0" y="307"/>
                    <a:pt x="0" y="669"/>
                  </a:cubicBezTo>
                  <a:cubicBezTo>
                    <a:pt x="0" y="673"/>
                    <a:pt x="334" y="676"/>
                    <a:pt x="668" y="676"/>
                  </a:cubicBezTo>
                  <a:cubicBezTo>
                    <a:pt x="1002" y="676"/>
                    <a:pt x="1336" y="673"/>
                    <a:pt x="1336" y="669"/>
                  </a:cubicBezTo>
                  <a:cubicBezTo>
                    <a:pt x="1336" y="307"/>
                    <a:pt x="1039" y="1"/>
                    <a:pt x="668" y="1"/>
                  </a:cubicBezTo>
                  <a:close/>
                </a:path>
              </a:pathLst>
            </a:custGeom>
            <a:solidFill>
              <a:srgbClr val="2AAF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2"/>
            <p:cNvSpPr/>
            <p:nvPr/>
          </p:nvSpPr>
          <p:spPr>
            <a:xfrm>
              <a:off x="6366846" y="2909649"/>
              <a:ext cx="82947" cy="44918"/>
            </a:xfrm>
            <a:custGeom>
              <a:rect b="b" l="l" r="r" t="t"/>
              <a:pathLst>
                <a:path extrusionOk="0" h="789" w="1457">
                  <a:moveTo>
                    <a:pt x="733" y="121"/>
                  </a:moveTo>
                  <a:cubicBezTo>
                    <a:pt x="1048" y="121"/>
                    <a:pt x="1308" y="362"/>
                    <a:pt x="1336" y="668"/>
                  </a:cubicBezTo>
                  <a:lnTo>
                    <a:pt x="121" y="668"/>
                  </a:lnTo>
                  <a:cubicBezTo>
                    <a:pt x="149" y="362"/>
                    <a:pt x="418" y="121"/>
                    <a:pt x="733" y="121"/>
                  </a:cubicBezTo>
                  <a:close/>
                  <a:moveTo>
                    <a:pt x="733" y="0"/>
                  </a:moveTo>
                  <a:cubicBezTo>
                    <a:pt x="334" y="0"/>
                    <a:pt x="0" y="325"/>
                    <a:pt x="0" y="733"/>
                  </a:cubicBezTo>
                  <a:cubicBezTo>
                    <a:pt x="0" y="789"/>
                    <a:pt x="0" y="789"/>
                    <a:pt x="297" y="789"/>
                  </a:cubicBezTo>
                  <a:lnTo>
                    <a:pt x="807" y="789"/>
                  </a:lnTo>
                  <a:cubicBezTo>
                    <a:pt x="1457" y="789"/>
                    <a:pt x="1457" y="789"/>
                    <a:pt x="1457" y="733"/>
                  </a:cubicBezTo>
                  <a:cubicBezTo>
                    <a:pt x="1457" y="325"/>
                    <a:pt x="1132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2"/>
            <p:cNvSpPr/>
            <p:nvPr/>
          </p:nvSpPr>
          <p:spPr>
            <a:xfrm>
              <a:off x="6386885" y="2864731"/>
              <a:ext cx="43381" cy="43381"/>
            </a:xfrm>
            <a:custGeom>
              <a:rect b="b" l="l" r="r" t="t"/>
              <a:pathLst>
                <a:path extrusionOk="0" h="762" w="762">
                  <a:moveTo>
                    <a:pt x="381" y="1"/>
                  </a:moveTo>
                  <a:cubicBezTo>
                    <a:pt x="177" y="1"/>
                    <a:pt x="1" y="168"/>
                    <a:pt x="1" y="381"/>
                  </a:cubicBezTo>
                  <a:cubicBezTo>
                    <a:pt x="1" y="585"/>
                    <a:pt x="177" y="761"/>
                    <a:pt x="381" y="761"/>
                  </a:cubicBezTo>
                  <a:cubicBezTo>
                    <a:pt x="594" y="761"/>
                    <a:pt x="761" y="585"/>
                    <a:pt x="761" y="381"/>
                  </a:cubicBezTo>
                  <a:cubicBezTo>
                    <a:pt x="761" y="168"/>
                    <a:pt x="594" y="1"/>
                    <a:pt x="381" y="1"/>
                  </a:cubicBezTo>
                  <a:close/>
                </a:path>
              </a:pathLst>
            </a:custGeom>
            <a:solidFill>
              <a:srgbClr val="2AAF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6383697" y="2861031"/>
              <a:ext cx="50269" cy="50212"/>
            </a:xfrm>
            <a:custGeom>
              <a:rect b="b" l="l" r="r" t="t"/>
              <a:pathLst>
                <a:path extrusionOk="0" h="882" w="883">
                  <a:moveTo>
                    <a:pt x="437" y="121"/>
                  </a:moveTo>
                  <a:cubicBezTo>
                    <a:pt x="613" y="121"/>
                    <a:pt x="762" y="260"/>
                    <a:pt x="762" y="437"/>
                  </a:cubicBezTo>
                  <a:cubicBezTo>
                    <a:pt x="762" y="622"/>
                    <a:pt x="613" y="761"/>
                    <a:pt x="437" y="761"/>
                  </a:cubicBezTo>
                  <a:cubicBezTo>
                    <a:pt x="261" y="761"/>
                    <a:pt x="122" y="622"/>
                    <a:pt x="122" y="437"/>
                  </a:cubicBezTo>
                  <a:cubicBezTo>
                    <a:pt x="122" y="260"/>
                    <a:pt x="261" y="121"/>
                    <a:pt x="437" y="121"/>
                  </a:cubicBezTo>
                  <a:close/>
                  <a:moveTo>
                    <a:pt x="437" y="1"/>
                  </a:moveTo>
                  <a:cubicBezTo>
                    <a:pt x="196" y="1"/>
                    <a:pt x="1" y="195"/>
                    <a:pt x="1" y="437"/>
                  </a:cubicBezTo>
                  <a:cubicBezTo>
                    <a:pt x="1" y="687"/>
                    <a:pt x="196" y="882"/>
                    <a:pt x="437" y="882"/>
                  </a:cubicBezTo>
                  <a:cubicBezTo>
                    <a:pt x="678" y="882"/>
                    <a:pt x="873" y="687"/>
                    <a:pt x="882" y="437"/>
                  </a:cubicBezTo>
                  <a:cubicBezTo>
                    <a:pt x="882" y="195"/>
                    <a:pt x="678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6246953" y="3037967"/>
              <a:ext cx="324843" cy="58695"/>
            </a:xfrm>
            <a:custGeom>
              <a:rect b="b" l="l" r="r" t="t"/>
              <a:pathLst>
                <a:path extrusionOk="0" h="1031" w="5706">
                  <a:moveTo>
                    <a:pt x="511" y="0"/>
                  </a:moveTo>
                  <a:cubicBezTo>
                    <a:pt x="232" y="0"/>
                    <a:pt x="0" y="232"/>
                    <a:pt x="0" y="511"/>
                  </a:cubicBezTo>
                  <a:cubicBezTo>
                    <a:pt x="0" y="798"/>
                    <a:pt x="232" y="1030"/>
                    <a:pt x="511" y="1030"/>
                  </a:cubicBezTo>
                  <a:lnTo>
                    <a:pt x="5195" y="1030"/>
                  </a:lnTo>
                  <a:cubicBezTo>
                    <a:pt x="5483" y="1030"/>
                    <a:pt x="5705" y="798"/>
                    <a:pt x="5705" y="511"/>
                  </a:cubicBezTo>
                  <a:cubicBezTo>
                    <a:pt x="5705" y="232"/>
                    <a:pt x="5474" y="0"/>
                    <a:pt x="51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6243765" y="3034779"/>
              <a:ext cx="331731" cy="65014"/>
            </a:xfrm>
            <a:custGeom>
              <a:rect b="b" l="l" r="r" t="t"/>
              <a:pathLst>
                <a:path extrusionOk="0" h="1142" w="5827">
                  <a:moveTo>
                    <a:pt x="5251" y="112"/>
                  </a:moveTo>
                  <a:cubicBezTo>
                    <a:pt x="5502" y="112"/>
                    <a:pt x="5706" y="316"/>
                    <a:pt x="5706" y="567"/>
                  </a:cubicBezTo>
                  <a:cubicBezTo>
                    <a:pt x="5706" y="817"/>
                    <a:pt x="5502" y="1021"/>
                    <a:pt x="5251" y="1021"/>
                  </a:cubicBezTo>
                  <a:lnTo>
                    <a:pt x="567" y="1021"/>
                  </a:lnTo>
                  <a:cubicBezTo>
                    <a:pt x="316" y="1021"/>
                    <a:pt x="112" y="817"/>
                    <a:pt x="112" y="567"/>
                  </a:cubicBezTo>
                  <a:cubicBezTo>
                    <a:pt x="112" y="316"/>
                    <a:pt x="316" y="112"/>
                    <a:pt x="567" y="112"/>
                  </a:cubicBezTo>
                  <a:close/>
                  <a:moveTo>
                    <a:pt x="567" y="1"/>
                  </a:moveTo>
                  <a:cubicBezTo>
                    <a:pt x="251" y="1"/>
                    <a:pt x="1" y="251"/>
                    <a:pt x="1" y="567"/>
                  </a:cubicBezTo>
                  <a:cubicBezTo>
                    <a:pt x="1" y="882"/>
                    <a:pt x="251" y="1142"/>
                    <a:pt x="567" y="1142"/>
                  </a:cubicBezTo>
                  <a:lnTo>
                    <a:pt x="5251" y="1142"/>
                  </a:lnTo>
                  <a:cubicBezTo>
                    <a:pt x="5567" y="1142"/>
                    <a:pt x="5826" y="882"/>
                    <a:pt x="5826" y="567"/>
                  </a:cubicBezTo>
                  <a:cubicBezTo>
                    <a:pt x="5826" y="251"/>
                    <a:pt x="5567" y="1"/>
                    <a:pt x="5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6246953" y="3133038"/>
              <a:ext cx="324843" cy="58638"/>
            </a:xfrm>
            <a:custGeom>
              <a:rect b="b" l="l" r="r" t="t"/>
              <a:pathLst>
                <a:path extrusionOk="0" h="1030" w="5706">
                  <a:moveTo>
                    <a:pt x="511" y="0"/>
                  </a:moveTo>
                  <a:cubicBezTo>
                    <a:pt x="232" y="0"/>
                    <a:pt x="0" y="232"/>
                    <a:pt x="0" y="520"/>
                  </a:cubicBezTo>
                  <a:cubicBezTo>
                    <a:pt x="0" y="807"/>
                    <a:pt x="232" y="1030"/>
                    <a:pt x="511" y="1030"/>
                  </a:cubicBezTo>
                  <a:lnTo>
                    <a:pt x="5195" y="1030"/>
                  </a:lnTo>
                  <a:cubicBezTo>
                    <a:pt x="5483" y="1030"/>
                    <a:pt x="5705" y="807"/>
                    <a:pt x="5705" y="520"/>
                  </a:cubicBezTo>
                  <a:cubicBezTo>
                    <a:pt x="5705" y="232"/>
                    <a:pt x="5474" y="0"/>
                    <a:pt x="51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6243765" y="3129850"/>
              <a:ext cx="331731" cy="65526"/>
            </a:xfrm>
            <a:custGeom>
              <a:rect b="b" l="l" r="r" t="t"/>
              <a:pathLst>
                <a:path extrusionOk="0" h="1151" w="5827">
                  <a:moveTo>
                    <a:pt x="5251" y="121"/>
                  </a:moveTo>
                  <a:cubicBezTo>
                    <a:pt x="5502" y="121"/>
                    <a:pt x="5706" y="325"/>
                    <a:pt x="5706" y="576"/>
                  </a:cubicBezTo>
                  <a:cubicBezTo>
                    <a:pt x="5706" y="826"/>
                    <a:pt x="5502" y="1030"/>
                    <a:pt x="5251" y="1030"/>
                  </a:cubicBezTo>
                  <a:lnTo>
                    <a:pt x="567" y="1030"/>
                  </a:lnTo>
                  <a:cubicBezTo>
                    <a:pt x="316" y="1030"/>
                    <a:pt x="112" y="826"/>
                    <a:pt x="112" y="576"/>
                  </a:cubicBezTo>
                  <a:cubicBezTo>
                    <a:pt x="112" y="325"/>
                    <a:pt x="316" y="121"/>
                    <a:pt x="567" y="121"/>
                  </a:cubicBezTo>
                  <a:close/>
                  <a:moveTo>
                    <a:pt x="567" y="0"/>
                  </a:moveTo>
                  <a:cubicBezTo>
                    <a:pt x="251" y="0"/>
                    <a:pt x="1" y="260"/>
                    <a:pt x="1" y="576"/>
                  </a:cubicBezTo>
                  <a:cubicBezTo>
                    <a:pt x="1" y="891"/>
                    <a:pt x="251" y="1151"/>
                    <a:pt x="567" y="1151"/>
                  </a:cubicBezTo>
                  <a:lnTo>
                    <a:pt x="5251" y="1151"/>
                  </a:lnTo>
                  <a:cubicBezTo>
                    <a:pt x="5567" y="1151"/>
                    <a:pt x="5826" y="891"/>
                    <a:pt x="5826" y="576"/>
                  </a:cubicBezTo>
                  <a:cubicBezTo>
                    <a:pt x="5826" y="260"/>
                    <a:pt x="5567" y="0"/>
                    <a:pt x="5251" y="0"/>
                  </a:cubicBezTo>
                  <a:close/>
                </a:path>
              </a:pathLst>
            </a:custGeom>
            <a:solidFill>
              <a:srgbClr val="0100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6362576" y="3211714"/>
              <a:ext cx="93536" cy="10589"/>
            </a:xfrm>
            <a:custGeom>
              <a:rect b="b" l="l" r="r" t="t"/>
              <a:pathLst>
                <a:path extrusionOk="0" h="186" w="1643">
                  <a:moveTo>
                    <a:pt x="94" y="0"/>
                  </a:moveTo>
                  <a:cubicBezTo>
                    <a:pt x="38" y="0"/>
                    <a:pt x="1" y="37"/>
                    <a:pt x="1" y="84"/>
                  </a:cubicBezTo>
                  <a:lnTo>
                    <a:pt x="1" y="93"/>
                  </a:lnTo>
                  <a:cubicBezTo>
                    <a:pt x="1" y="149"/>
                    <a:pt x="38" y="186"/>
                    <a:pt x="94" y="186"/>
                  </a:cubicBezTo>
                  <a:lnTo>
                    <a:pt x="1550" y="186"/>
                  </a:lnTo>
                  <a:cubicBezTo>
                    <a:pt x="1606" y="186"/>
                    <a:pt x="1643" y="149"/>
                    <a:pt x="1643" y="93"/>
                  </a:cubicBezTo>
                  <a:lnTo>
                    <a:pt x="1643" y="84"/>
                  </a:lnTo>
                  <a:cubicBezTo>
                    <a:pt x="1643" y="37"/>
                    <a:pt x="1606" y="0"/>
                    <a:pt x="15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6608682" y="2809681"/>
              <a:ext cx="39680" cy="38769"/>
            </a:xfrm>
            <a:custGeom>
              <a:rect b="b" l="l" r="r" t="t"/>
              <a:pathLst>
                <a:path extrusionOk="0" h="681" w="697">
                  <a:moveTo>
                    <a:pt x="631" y="0"/>
                  </a:moveTo>
                  <a:cubicBezTo>
                    <a:pt x="615" y="0"/>
                    <a:pt x="599" y="7"/>
                    <a:pt x="585" y="21"/>
                  </a:cubicBezTo>
                  <a:lnTo>
                    <a:pt x="29" y="578"/>
                  </a:lnTo>
                  <a:cubicBezTo>
                    <a:pt x="1" y="597"/>
                    <a:pt x="1" y="634"/>
                    <a:pt x="29" y="661"/>
                  </a:cubicBezTo>
                  <a:cubicBezTo>
                    <a:pt x="38" y="671"/>
                    <a:pt x="57" y="680"/>
                    <a:pt x="66" y="680"/>
                  </a:cubicBezTo>
                  <a:cubicBezTo>
                    <a:pt x="84" y="680"/>
                    <a:pt x="94" y="671"/>
                    <a:pt x="112" y="661"/>
                  </a:cubicBezTo>
                  <a:lnTo>
                    <a:pt x="669" y="96"/>
                  </a:lnTo>
                  <a:cubicBezTo>
                    <a:pt x="697" y="77"/>
                    <a:pt x="697" y="40"/>
                    <a:pt x="669" y="21"/>
                  </a:cubicBezTo>
                  <a:cubicBezTo>
                    <a:pt x="659" y="7"/>
                    <a:pt x="646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6608682" y="2809681"/>
              <a:ext cx="39680" cy="38769"/>
            </a:xfrm>
            <a:custGeom>
              <a:rect b="b" l="l" r="r" t="t"/>
              <a:pathLst>
                <a:path extrusionOk="0" h="681" w="697">
                  <a:moveTo>
                    <a:pt x="67" y="0"/>
                  </a:moveTo>
                  <a:cubicBezTo>
                    <a:pt x="52" y="0"/>
                    <a:pt x="38" y="7"/>
                    <a:pt x="29" y="21"/>
                  </a:cubicBezTo>
                  <a:cubicBezTo>
                    <a:pt x="1" y="40"/>
                    <a:pt x="1" y="77"/>
                    <a:pt x="29" y="96"/>
                  </a:cubicBezTo>
                  <a:lnTo>
                    <a:pt x="585" y="661"/>
                  </a:lnTo>
                  <a:cubicBezTo>
                    <a:pt x="595" y="671"/>
                    <a:pt x="613" y="680"/>
                    <a:pt x="632" y="680"/>
                  </a:cubicBezTo>
                  <a:cubicBezTo>
                    <a:pt x="641" y="680"/>
                    <a:pt x="659" y="671"/>
                    <a:pt x="669" y="661"/>
                  </a:cubicBezTo>
                  <a:cubicBezTo>
                    <a:pt x="697" y="634"/>
                    <a:pt x="697" y="597"/>
                    <a:pt x="669" y="578"/>
                  </a:cubicBezTo>
                  <a:lnTo>
                    <a:pt x="112" y="21"/>
                  </a:lnTo>
                  <a:cubicBezTo>
                    <a:pt x="98" y="7"/>
                    <a:pt x="82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6131273" y="3328419"/>
              <a:ext cx="460564" cy="268880"/>
            </a:xfrm>
            <a:custGeom>
              <a:rect b="b" l="l" r="r" t="t"/>
              <a:pathLst>
                <a:path extrusionOk="0" h="4723" w="8090">
                  <a:moveTo>
                    <a:pt x="474" y="0"/>
                  </a:moveTo>
                  <a:cubicBezTo>
                    <a:pt x="214" y="0"/>
                    <a:pt x="1" y="214"/>
                    <a:pt x="1" y="474"/>
                  </a:cubicBezTo>
                  <a:lnTo>
                    <a:pt x="1" y="4249"/>
                  </a:lnTo>
                  <a:cubicBezTo>
                    <a:pt x="1" y="4509"/>
                    <a:pt x="214" y="4722"/>
                    <a:pt x="474" y="4722"/>
                  </a:cubicBezTo>
                  <a:lnTo>
                    <a:pt x="7617" y="4722"/>
                  </a:lnTo>
                  <a:cubicBezTo>
                    <a:pt x="7877" y="4722"/>
                    <a:pt x="8090" y="4509"/>
                    <a:pt x="8090" y="4249"/>
                  </a:cubicBezTo>
                  <a:lnTo>
                    <a:pt x="8090" y="474"/>
                  </a:lnTo>
                  <a:cubicBezTo>
                    <a:pt x="8090" y="214"/>
                    <a:pt x="7877" y="0"/>
                    <a:pt x="7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6466643" y="3355346"/>
              <a:ext cx="71903" cy="201248"/>
            </a:xfrm>
            <a:custGeom>
              <a:rect b="b" l="l" r="r" t="t"/>
              <a:pathLst>
                <a:path extrusionOk="0" h="3535" w="1263">
                  <a:moveTo>
                    <a:pt x="0" y="1"/>
                  </a:moveTo>
                  <a:lnTo>
                    <a:pt x="0" y="3535"/>
                  </a:lnTo>
                  <a:lnTo>
                    <a:pt x="1262" y="3535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6463455" y="3352158"/>
              <a:ext cx="78222" cy="208136"/>
            </a:xfrm>
            <a:custGeom>
              <a:rect b="b" l="l" r="r" t="t"/>
              <a:pathLst>
                <a:path extrusionOk="0" h="3656" w="1374">
                  <a:moveTo>
                    <a:pt x="1262" y="112"/>
                  </a:moveTo>
                  <a:lnTo>
                    <a:pt x="1262" y="3535"/>
                  </a:lnTo>
                  <a:lnTo>
                    <a:pt x="121" y="3535"/>
                  </a:lnTo>
                  <a:lnTo>
                    <a:pt x="121" y="112"/>
                  </a:lnTo>
                  <a:close/>
                  <a:moveTo>
                    <a:pt x="66" y="1"/>
                  </a:moveTo>
                  <a:cubicBezTo>
                    <a:pt x="29" y="1"/>
                    <a:pt x="1" y="29"/>
                    <a:pt x="1" y="57"/>
                  </a:cubicBezTo>
                  <a:lnTo>
                    <a:pt x="1" y="3591"/>
                  </a:lnTo>
                  <a:cubicBezTo>
                    <a:pt x="1" y="3628"/>
                    <a:pt x="29" y="3656"/>
                    <a:pt x="66" y="3656"/>
                  </a:cubicBezTo>
                  <a:lnTo>
                    <a:pt x="1318" y="3656"/>
                  </a:lnTo>
                  <a:cubicBezTo>
                    <a:pt x="1355" y="3656"/>
                    <a:pt x="1374" y="3628"/>
                    <a:pt x="1374" y="3591"/>
                  </a:cubicBezTo>
                  <a:lnTo>
                    <a:pt x="1374" y="57"/>
                  </a:lnTo>
                  <a:cubicBezTo>
                    <a:pt x="1374" y="29"/>
                    <a:pt x="1355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6365252" y="3443017"/>
              <a:ext cx="71846" cy="113575"/>
            </a:xfrm>
            <a:custGeom>
              <a:rect b="b" l="l" r="r" t="t"/>
              <a:pathLst>
                <a:path extrusionOk="0" h="1995" w="1262">
                  <a:moveTo>
                    <a:pt x="0" y="1"/>
                  </a:moveTo>
                  <a:lnTo>
                    <a:pt x="0" y="1995"/>
                  </a:lnTo>
                  <a:lnTo>
                    <a:pt x="1262" y="1995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6362064" y="3439829"/>
              <a:ext cx="78222" cy="120464"/>
            </a:xfrm>
            <a:custGeom>
              <a:rect b="b" l="l" r="r" t="t"/>
              <a:pathLst>
                <a:path extrusionOk="0" h="2116" w="1374">
                  <a:moveTo>
                    <a:pt x="1262" y="112"/>
                  </a:moveTo>
                  <a:lnTo>
                    <a:pt x="1262" y="1995"/>
                  </a:lnTo>
                  <a:lnTo>
                    <a:pt x="121" y="1995"/>
                  </a:lnTo>
                  <a:lnTo>
                    <a:pt x="121" y="112"/>
                  </a:lnTo>
                  <a:close/>
                  <a:moveTo>
                    <a:pt x="56" y="1"/>
                  </a:moveTo>
                  <a:cubicBezTo>
                    <a:pt x="28" y="1"/>
                    <a:pt x="1" y="19"/>
                    <a:pt x="1" y="57"/>
                  </a:cubicBezTo>
                  <a:lnTo>
                    <a:pt x="1" y="2051"/>
                  </a:lnTo>
                  <a:cubicBezTo>
                    <a:pt x="1" y="2088"/>
                    <a:pt x="28" y="2116"/>
                    <a:pt x="56" y="2116"/>
                  </a:cubicBezTo>
                  <a:lnTo>
                    <a:pt x="1318" y="2116"/>
                  </a:lnTo>
                  <a:cubicBezTo>
                    <a:pt x="1355" y="2116"/>
                    <a:pt x="1374" y="2088"/>
                    <a:pt x="1374" y="2051"/>
                  </a:cubicBezTo>
                  <a:lnTo>
                    <a:pt x="1374" y="57"/>
                  </a:lnTo>
                  <a:cubicBezTo>
                    <a:pt x="1374" y="19"/>
                    <a:pt x="1355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6461861" y="3355346"/>
              <a:ext cx="71390" cy="194416"/>
            </a:xfrm>
            <a:custGeom>
              <a:rect b="b" l="l" r="r" t="t"/>
              <a:pathLst>
                <a:path extrusionOk="0" h="3415" w="1254">
                  <a:moveTo>
                    <a:pt x="1" y="1"/>
                  </a:moveTo>
                  <a:lnTo>
                    <a:pt x="1" y="3414"/>
                  </a:lnTo>
                  <a:lnTo>
                    <a:pt x="1253" y="3414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6458161" y="3352158"/>
              <a:ext cx="78791" cy="200792"/>
            </a:xfrm>
            <a:custGeom>
              <a:rect b="b" l="l" r="r" t="t"/>
              <a:pathLst>
                <a:path extrusionOk="0" h="3527" w="1384">
                  <a:moveTo>
                    <a:pt x="1263" y="112"/>
                  </a:moveTo>
                  <a:lnTo>
                    <a:pt x="1263" y="3405"/>
                  </a:lnTo>
                  <a:lnTo>
                    <a:pt x="122" y="3405"/>
                  </a:lnTo>
                  <a:lnTo>
                    <a:pt x="122" y="112"/>
                  </a:lnTo>
                  <a:close/>
                  <a:moveTo>
                    <a:pt x="1" y="1"/>
                  </a:moveTo>
                  <a:lnTo>
                    <a:pt x="1" y="3526"/>
                  </a:lnTo>
                  <a:lnTo>
                    <a:pt x="1383" y="3526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6359958" y="3443017"/>
              <a:ext cx="71903" cy="106744"/>
            </a:xfrm>
            <a:custGeom>
              <a:rect b="b" l="l" r="r" t="t"/>
              <a:pathLst>
                <a:path extrusionOk="0" h="1875" w="1263">
                  <a:moveTo>
                    <a:pt x="1" y="1"/>
                  </a:moveTo>
                  <a:lnTo>
                    <a:pt x="1" y="1874"/>
                  </a:lnTo>
                  <a:lnTo>
                    <a:pt x="1262" y="1874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6356770" y="3439829"/>
              <a:ext cx="78222" cy="113120"/>
            </a:xfrm>
            <a:custGeom>
              <a:rect b="b" l="l" r="r" t="t"/>
              <a:pathLst>
                <a:path extrusionOk="0" h="1987" w="1374">
                  <a:moveTo>
                    <a:pt x="1262" y="112"/>
                  </a:moveTo>
                  <a:lnTo>
                    <a:pt x="1262" y="1865"/>
                  </a:lnTo>
                  <a:lnTo>
                    <a:pt x="121" y="1865"/>
                  </a:lnTo>
                  <a:lnTo>
                    <a:pt x="121" y="112"/>
                  </a:lnTo>
                  <a:close/>
                  <a:moveTo>
                    <a:pt x="57" y="1"/>
                  </a:moveTo>
                  <a:cubicBezTo>
                    <a:pt x="29" y="1"/>
                    <a:pt x="1" y="19"/>
                    <a:pt x="1" y="57"/>
                  </a:cubicBezTo>
                  <a:lnTo>
                    <a:pt x="1" y="1930"/>
                  </a:lnTo>
                  <a:cubicBezTo>
                    <a:pt x="1" y="1958"/>
                    <a:pt x="29" y="1986"/>
                    <a:pt x="57" y="1986"/>
                  </a:cubicBezTo>
                  <a:lnTo>
                    <a:pt x="1318" y="1986"/>
                  </a:lnTo>
                  <a:cubicBezTo>
                    <a:pt x="1355" y="1986"/>
                    <a:pt x="1374" y="1958"/>
                    <a:pt x="1374" y="1930"/>
                  </a:cubicBezTo>
                  <a:lnTo>
                    <a:pt x="1374" y="57"/>
                  </a:lnTo>
                  <a:cubicBezTo>
                    <a:pt x="1374" y="19"/>
                    <a:pt x="1355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6263292" y="3494765"/>
              <a:ext cx="71903" cy="62395"/>
            </a:xfrm>
            <a:custGeom>
              <a:rect b="b" l="l" r="r" t="t"/>
              <a:pathLst>
                <a:path extrusionOk="0" h="1096" w="1263">
                  <a:moveTo>
                    <a:pt x="1" y="1"/>
                  </a:moveTo>
                  <a:lnTo>
                    <a:pt x="1" y="1095"/>
                  </a:lnTo>
                  <a:lnTo>
                    <a:pt x="1263" y="1095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6260161" y="3491577"/>
              <a:ext cx="78222" cy="68715"/>
            </a:xfrm>
            <a:custGeom>
              <a:rect b="b" l="l" r="r" t="t"/>
              <a:pathLst>
                <a:path extrusionOk="0" h="1207" w="1374">
                  <a:moveTo>
                    <a:pt x="1253" y="122"/>
                  </a:moveTo>
                  <a:lnTo>
                    <a:pt x="1253" y="1096"/>
                  </a:lnTo>
                  <a:lnTo>
                    <a:pt x="112" y="1096"/>
                  </a:lnTo>
                  <a:lnTo>
                    <a:pt x="112" y="122"/>
                  </a:lnTo>
                  <a:close/>
                  <a:moveTo>
                    <a:pt x="56" y="1"/>
                  </a:moveTo>
                  <a:cubicBezTo>
                    <a:pt x="19" y="1"/>
                    <a:pt x="0" y="29"/>
                    <a:pt x="0" y="57"/>
                  </a:cubicBezTo>
                  <a:lnTo>
                    <a:pt x="0" y="1151"/>
                  </a:lnTo>
                  <a:cubicBezTo>
                    <a:pt x="0" y="1188"/>
                    <a:pt x="19" y="1207"/>
                    <a:pt x="56" y="1207"/>
                  </a:cubicBezTo>
                  <a:lnTo>
                    <a:pt x="1318" y="1207"/>
                  </a:lnTo>
                  <a:cubicBezTo>
                    <a:pt x="1345" y="1207"/>
                    <a:pt x="1373" y="1188"/>
                    <a:pt x="1373" y="1151"/>
                  </a:cubicBezTo>
                  <a:lnTo>
                    <a:pt x="1373" y="57"/>
                  </a:lnTo>
                  <a:cubicBezTo>
                    <a:pt x="1373" y="29"/>
                    <a:pt x="1345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6258054" y="3494765"/>
              <a:ext cx="71846" cy="58182"/>
            </a:xfrm>
            <a:custGeom>
              <a:rect b="b" l="l" r="r" t="t"/>
              <a:pathLst>
                <a:path extrusionOk="0" h="1022" w="1262">
                  <a:moveTo>
                    <a:pt x="0" y="1"/>
                  </a:moveTo>
                  <a:lnTo>
                    <a:pt x="0" y="1021"/>
                  </a:lnTo>
                  <a:lnTo>
                    <a:pt x="1262" y="1021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2"/>
            <p:cNvSpPr/>
            <p:nvPr/>
          </p:nvSpPr>
          <p:spPr>
            <a:xfrm>
              <a:off x="6254866" y="3491577"/>
              <a:ext cx="78222" cy="64502"/>
            </a:xfrm>
            <a:custGeom>
              <a:rect b="b" l="l" r="r" t="t"/>
              <a:pathLst>
                <a:path extrusionOk="0" h="1133" w="1374">
                  <a:moveTo>
                    <a:pt x="1253" y="122"/>
                  </a:moveTo>
                  <a:lnTo>
                    <a:pt x="1253" y="1021"/>
                  </a:lnTo>
                  <a:lnTo>
                    <a:pt x="112" y="1021"/>
                  </a:lnTo>
                  <a:lnTo>
                    <a:pt x="112" y="122"/>
                  </a:lnTo>
                  <a:close/>
                  <a:moveTo>
                    <a:pt x="0" y="1"/>
                  </a:moveTo>
                  <a:lnTo>
                    <a:pt x="0" y="1133"/>
                  </a:lnTo>
                  <a:lnTo>
                    <a:pt x="1373" y="1133"/>
                  </a:lnTo>
                  <a:lnTo>
                    <a:pt x="13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2"/>
            <p:cNvSpPr/>
            <p:nvPr/>
          </p:nvSpPr>
          <p:spPr>
            <a:xfrm>
              <a:off x="6166113" y="3528069"/>
              <a:ext cx="71903" cy="29091"/>
            </a:xfrm>
            <a:custGeom>
              <a:rect b="b" l="l" r="r" t="t"/>
              <a:pathLst>
                <a:path extrusionOk="0" h="511" w="1263">
                  <a:moveTo>
                    <a:pt x="1" y="0"/>
                  </a:moveTo>
                  <a:lnTo>
                    <a:pt x="1" y="510"/>
                  </a:lnTo>
                  <a:lnTo>
                    <a:pt x="1263" y="510"/>
                  </a:lnTo>
                  <a:lnTo>
                    <a:pt x="12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2"/>
            <p:cNvSpPr/>
            <p:nvPr/>
          </p:nvSpPr>
          <p:spPr>
            <a:xfrm>
              <a:off x="6162470" y="3524369"/>
              <a:ext cx="78734" cy="35923"/>
            </a:xfrm>
            <a:custGeom>
              <a:rect b="b" l="l" r="r" t="t"/>
              <a:pathLst>
                <a:path extrusionOk="0" h="631" w="1383">
                  <a:moveTo>
                    <a:pt x="1262" y="121"/>
                  </a:moveTo>
                  <a:lnTo>
                    <a:pt x="1262" y="520"/>
                  </a:lnTo>
                  <a:lnTo>
                    <a:pt x="121" y="520"/>
                  </a:lnTo>
                  <a:lnTo>
                    <a:pt x="121" y="121"/>
                  </a:lnTo>
                  <a:close/>
                  <a:moveTo>
                    <a:pt x="65" y="0"/>
                  </a:moveTo>
                  <a:cubicBezTo>
                    <a:pt x="28" y="0"/>
                    <a:pt x="0" y="28"/>
                    <a:pt x="0" y="65"/>
                  </a:cubicBezTo>
                  <a:lnTo>
                    <a:pt x="0" y="575"/>
                  </a:lnTo>
                  <a:cubicBezTo>
                    <a:pt x="0" y="612"/>
                    <a:pt x="28" y="631"/>
                    <a:pt x="65" y="631"/>
                  </a:cubicBezTo>
                  <a:lnTo>
                    <a:pt x="1327" y="631"/>
                  </a:lnTo>
                  <a:cubicBezTo>
                    <a:pt x="1354" y="631"/>
                    <a:pt x="1382" y="612"/>
                    <a:pt x="1382" y="575"/>
                  </a:cubicBezTo>
                  <a:lnTo>
                    <a:pt x="1382" y="65"/>
                  </a:lnTo>
                  <a:cubicBezTo>
                    <a:pt x="1382" y="28"/>
                    <a:pt x="1354" y="0"/>
                    <a:pt x="1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2"/>
            <p:cNvSpPr/>
            <p:nvPr/>
          </p:nvSpPr>
          <p:spPr>
            <a:xfrm>
              <a:off x="6160876" y="3528069"/>
              <a:ext cx="71846" cy="26985"/>
            </a:xfrm>
            <a:custGeom>
              <a:rect b="b" l="l" r="r" t="t"/>
              <a:pathLst>
                <a:path extrusionOk="0" h="474" w="1262">
                  <a:moveTo>
                    <a:pt x="0" y="0"/>
                  </a:moveTo>
                  <a:lnTo>
                    <a:pt x="0" y="473"/>
                  </a:lnTo>
                  <a:lnTo>
                    <a:pt x="1262" y="473"/>
                  </a:lnTo>
                  <a:lnTo>
                    <a:pt x="12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2"/>
            <p:cNvSpPr/>
            <p:nvPr/>
          </p:nvSpPr>
          <p:spPr>
            <a:xfrm>
              <a:off x="6157176" y="3524369"/>
              <a:ext cx="78734" cy="34386"/>
            </a:xfrm>
            <a:custGeom>
              <a:rect b="b" l="l" r="r" t="t"/>
              <a:pathLst>
                <a:path extrusionOk="0" h="604" w="1383">
                  <a:moveTo>
                    <a:pt x="1262" y="121"/>
                  </a:moveTo>
                  <a:lnTo>
                    <a:pt x="1262" y="482"/>
                  </a:lnTo>
                  <a:lnTo>
                    <a:pt x="121" y="482"/>
                  </a:lnTo>
                  <a:lnTo>
                    <a:pt x="121" y="121"/>
                  </a:lnTo>
                  <a:close/>
                  <a:moveTo>
                    <a:pt x="65" y="0"/>
                  </a:moveTo>
                  <a:cubicBezTo>
                    <a:pt x="28" y="0"/>
                    <a:pt x="0" y="28"/>
                    <a:pt x="0" y="65"/>
                  </a:cubicBezTo>
                  <a:lnTo>
                    <a:pt x="0" y="538"/>
                  </a:lnTo>
                  <a:cubicBezTo>
                    <a:pt x="0" y="575"/>
                    <a:pt x="28" y="603"/>
                    <a:pt x="65" y="603"/>
                  </a:cubicBezTo>
                  <a:lnTo>
                    <a:pt x="1327" y="603"/>
                  </a:lnTo>
                  <a:cubicBezTo>
                    <a:pt x="1355" y="603"/>
                    <a:pt x="1382" y="575"/>
                    <a:pt x="1382" y="538"/>
                  </a:cubicBezTo>
                  <a:lnTo>
                    <a:pt x="1382" y="65"/>
                  </a:lnTo>
                  <a:cubicBezTo>
                    <a:pt x="1382" y="28"/>
                    <a:pt x="1355" y="0"/>
                    <a:pt x="1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2"/>
            <p:cNvSpPr/>
            <p:nvPr/>
          </p:nvSpPr>
          <p:spPr>
            <a:xfrm>
              <a:off x="6176190" y="3382729"/>
              <a:ext cx="163731" cy="111184"/>
            </a:xfrm>
            <a:custGeom>
              <a:rect b="b" l="l" r="r" t="t"/>
              <a:pathLst>
                <a:path extrusionOk="0" h="1953" w="2876">
                  <a:moveTo>
                    <a:pt x="2653" y="1"/>
                  </a:moveTo>
                  <a:cubicBezTo>
                    <a:pt x="2594" y="1"/>
                    <a:pt x="2535" y="30"/>
                    <a:pt x="2496" y="85"/>
                  </a:cubicBezTo>
                  <a:lnTo>
                    <a:pt x="2486" y="85"/>
                  </a:lnTo>
                  <a:cubicBezTo>
                    <a:pt x="2338" y="290"/>
                    <a:pt x="2180" y="494"/>
                    <a:pt x="1995" y="661"/>
                  </a:cubicBezTo>
                  <a:cubicBezTo>
                    <a:pt x="1818" y="837"/>
                    <a:pt x="1624" y="1004"/>
                    <a:pt x="1410" y="1152"/>
                  </a:cubicBezTo>
                  <a:cubicBezTo>
                    <a:pt x="1197" y="1301"/>
                    <a:pt x="974" y="1440"/>
                    <a:pt x="742" y="1560"/>
                  </a:cubicBezTo>
                  <a:cubicBezTo>
                    <a:pt x="510" y="1681"/>
                    <a:pt x="279" y="1783"/>
                    <a:pt x="28" y="1876"/>
                  </a:cubicBezTo>
                  <a:cubicBezTo>
                    <a:pt x="10" y="1885"/>
                    <a:pt x="0" y="1904"/>
                    <a:pt x="0" y="1922"/>
                  </a:cubicBezTo>
                  <a:cubicBezTo>
                    <a:pt x="8" y="1937"/>
                    <a:pt x="22" y="1953"/>
                    <a:pt x="36" y="1953"/>
                  </a:cubicBezTo>
                  <a:cubicBezTo>
                    <a:pt x="40" y="1953"/>
                    <a:pt x="43" y="1952"/>
                    <a:pt x="47" y="1950"/>
                  </a:cubicBezTo>
                  <a:cubicBezTo>
                    <a:pt x="316" y="1885"/>
                    <a:pt x="566" y="1802"/>
                    <a:pt x="807" y="1700"/>
                  </a:cubicBezTo>
                  <a:cubicBezTo>
                    <a:pt x="1058" y="1598"/>
                    <a:pt x="1299" y="1486"/>
                    <a:pt x="1531" y="1347"/>
                  </a:cubicBezTo>
                  <a:cubicBezTo>
                    <a:pt x="1772" y="1217"/>
                    <a:pt x="1995" y="1069"/>
                    <a:pt x="2208" y="902"/>
                  </a:cubicBezTo>
                  <a:cubicBezTo>
                    <a:pt x="2421" y="735"/>
                    <a:pt x="2616" y="531"/>
                    <a:pt x="2802" y="327"/>
                  </a:cubicBezTo>
                  <a:cubicBezTo>
                    <a:pt x="2802" y="317"/>
                    <a:pt x="2802" y="317"/>
                    <a:pt x="2811" y="308"/>
                  </a:cubicBezTo>
                  <a:cubicBezTo>
                    <a:pt x="2876" y="225"/>
                    <a:pt x="2857" y="104"/>
                    <a:pt x="2765" y="39"/>
                  </a:cubicBezTo>
                  <a:cubicBezTo>
                    <a:pt x="2731" y="13"/>
                    <a:pt x="2692" y="1"/>
                    <a:pt x="2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2"/>
            <p:cNvSpPr/>
            <p:nvPr/>
          </p:nvSpPr>
          <p:spPr>
            <a:xfrm>
              <a:off x="6297108" y="3363259"/>
              <a:ext cx="49188" cy="58182"/>
            </a:xfrm>
            <a:custGeom>
              <a:rect b="b" l="l" r="r" t="t"/>
              <a:pathLst>
                <a:path extrusionOk="0" h="1022" w="864">
                  <a:moveTo>
                    <a:pt x="863" y="1"/>
                  </a:moveTo>
                  <a:lnTo>
                    <a:pt x="1" y="576"/>
                  </a:lnTo>
                  <a:lnTo>
                    <a:pt x="437" y="659"/>
                  </a:lnTo>
                  <a:lnTo>
                    <a:pt x="678" y="1021"/>
                  </a:lnTo>
                  <a:lnTo>
                    <a:pt x="8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2"/>
            <p:cNvSpPr/>
            <p:nvPr/>
          </p:nvSpPr>
          <p:spPr>
            <a:xfrm>
              <a:off x="7410929" y="3726638"/>
              <a:ext cx="278331" cy="6889"/>
            </a:xfrm>
            <a:custGeom>
              <a:rect b="b" l="l" r="r" t="t"/>
              <a:pathLst>
                <a:path extrusionOk="0" h="121" w="4889"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21"/>
                    <a:pt x="56" y="121"/>
                  </a:cubicBezTo>
                  <a:lnTo>
                    <a:pt x="4833" y="121"/>
                  </a:lnTo>
                  <a:cubicBezTo>
                    <a:pt x="4870" y="121"/>
                    <a:pt x="4889" y="93"/>
                    <a:pt x="4889" y="56"/>
                  </a:cubicBezTo>
                  <a:cubicBezTo>
                    <a:pt x="4889" y="28"/>
                    <a:pt x="4870" y="0"/>
                    <a:pt x="4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5696618" y="4217195"/>
              <a:ext cx="117845" cy="42868"/>
            </a:xfrm>
            <a:custGeom>
              <a:rect b="b" l="l" r="r" t="t"/>
              <a:pathLst>
                <a:path extrusionOk="0" h="753" w="2070">
                  <a:moveTo>
                    <a:pt x="2010" y="1"/>
                  </a:moveTo>
                  <a:cubicBezTo>
                    <a:pt x="1990" y="1"/>
                    <a:pt x="1970" y="11"/>
                    <a:pt x="1958" y="29"/>
                  </a:cubicBezTo>
                  <a:cubicBezTo>
                    <a:pt x="1649" y="428"/>
                    <a:pt x="1332" y="634"/>
                    <a:pt x="1014" y="634"/>
                  </a:cubicBezTo>
                  <a:cubicBezTo>
                    <a:pt x="970" y="634"/>
                    <a:pt x="926" y="630"/>
                    <a:pt x="882" y="623"/>
                  </a:cubicBezTo>
                  <a:cubicBezTo>
                    <a:pt x="428" y="548"/>
                    <a:pt x="140" y="103"/>
                    <a:pt x="122" y="47"/>
                  </a:cubicBezTo>
                  <a:cubicBezTo>
                    <a:pt x="112" y="20"/>
                    <a:pt x="94" y="1"/>
                    <a:pt x="66" y="1"/>
                  </a:cubicBezTo>
                  <a:cubicBezTo>
                    <a:pt x="29" y="1"/>
                    <a:pt x="1" y="29"/>
                    <a:pt x="1" y="57"/>
                  </a:cubicBezTo>
                  <a:cubicBezTo>
                    <a:pt x="1" y="140"/>
                    <a:pt x="289" y="548"/>
                    <a:pt x="697" y="697"/>
                  </a:cubicBezTo>
                  <a:cubicBezTo>
                    <a:pt x="790" y="725"/>
                    <a:pt x="892" y="752"/>
                    <a:pt x="1003" y="752"/>
                  </a:cubicBezTo>
                  <a:cubicBezTo>
                    <a:pt x="1300" y="752"/>
                    <a:pt x="1662" y="604"/>
                    <a:pt x="2051" y="94"/>
                  </a:cubicBezTo>
                  <a:cubicBezTo>
                    <a:pt x="2070" y="66"/>
                    <a:pt x="2060" y="38"/>
                    <a:pt x="2042" y="10"/>
                  </a:cubicBezTo>
                  <a:cubicBezTo>
                    <a:pt x="2032" y="4"/>
                    <a:pt x="2021" y="1"/>
                    <a:pt x="2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b="1" i="0" sz="3000" u="none" cap="none" strike="noStrik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b="1" i="0" sz="3000" u="none" cap="none" strike="noStrik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b="1" i="0" sz="3000" u="none" cap="none" strike="noStrik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b="1" i="0" sz="3000" u="none" cap="none" strike="noStrik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b="1" i="0" sz="3000" u="none" cap="none" strike="noStrik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b="1" i="0" sz="3000" u="none" cap="none" strike="noStrik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b="1" i="0" sz="3000" u="none" cap="none" strike="noStrik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b="1" i="0" sz="3000" u="none" cap="none" strike="noStrik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ra"/>
              <a:buNone/>
              <a:defRPr b="1" i="0" sz="3000" u="none" cap="none" strike="noStrike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b="0" i="0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5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Relationship Id="rId3" Type="http://schemas.openxmlformats.org/officeDocument/2006/relationships/slide" Target="/ppt/slides/slide23.xml"/><Relationship Id="rId4" Type="http://schemas.openxmlformats.org/officeDocument/2006/relationships/slide" Target="/ppt/slides/slide23.xml"/><Relationship Id="rId5" Type="http://schemas.openxmlformats.org/officeDocument/2006/relationships/slide" Target="/ppt/slides/slide23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3.xml"/><Relationship Id="rId3" Type="http://schemas.openxmlformats.org/officeDocument/2006/relationships/slide" Target="/ppt/slides/slide21.xml"/><Relationship Id="rId4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33"/>
          <p:cNvSpPr txBox="1"/>
          <p:nvPr>
            <p:ph type="ctrTitle"/>
          </p:nvPr>
        </p:nvSpPr>
        <p:spPr>
          <a:xfrm>
            <a:off x="392525" y="2135550"/>
            <a:ext cx="8325000" cy="1467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200">
                <a:latin typeface="Arial"/>
                <a:ea typeface="Arial"/>
                <a:cs typeface="Arial"/>
                <a:sym typeface="Arial"/>
              </a:rPr>
              <a:t>Enabling Strategic Growth Through Digital Transformation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 sz="3600"/>
          </a:p>
        </p:txBody>
      </p:sp>
      <p:sp>
        <p:nvSpPr>
          <p:cNvPr id="750" name="Google Shape;750;p33"/>
          <p:cNvSpPr txBox="1"/>
          <p:nvPr>
            <p:ph idx="1" type="subTitle"/>
          </p:nvPr>
        </p:nvSpPr>
        <p:spPr>
          <a:xfrm>
            <a:off x="713225" y="4080275"/>
            <a:ext cx="76836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Casey Quach, Tommy Tran, Saijal Sobti, Jose Larenas Coronel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42"/>
          <p:cNvSpPr txBox="1"/>
          <p:nvPr>
            <p:ph type="title"/>
          </p:nvPr>
        </p:nvSpPr>
        <p:spPr>
          <a:xfrm>
            <a:off x="720000" y="541675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Main Hardware Upgrades</a:t>
            </a:r>
            <a:endParaRPr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42"/>
          <p:cNvSpPr txBox="1"/>
          <p:nvPr>
            <p:ph idx="1" type="subTitle"/>
          </p:nvPr>
        </p:nvSpPr>
        <p:spPr>
          <a:xfrm>
            <a:off x="720000" y="1484025"/>
            <a:ext cx="3852000" cy="27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Microsoft Surface Pro 11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Lenovo ThinkStation P3 Ultra Small Form Factor Workstation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Samsung S24 (128GB)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4" name="Google Shape;124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6350" y="1281325"/>
            <a:ext cx="2430624" cy="1367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" name="Google Shape;124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8800" y="3054550"/>
            <a:ext cx="1760852" cy="141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" name="Google Shape;1246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9375" y="3013700"/>
            <a:ext cx="1497425" cy="149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43"/>
          <p:cNvSpPr txBox="1"/>
          <p:nvPr>
            <p:ph type="title"/>
          </p:nvPr>
        </p:nvSpPr>
        <p:spPr>
          <a:xfrm>
            <a:off x="720000" y="541675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Cisco Meraki</a:t>
            </a:r>
            <a:endParaRPr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43"/>
          <p:cNvSpPr txBox="1"/>
          <p:nvPr>
            <p:ph idx="1" type="body"/>
          </p:nvPr>
        </p:nvSpPr>
        <p:spPr>
          <a:xfrm>
            <a:off x="720000" y="1215750"/>
            <a:ext cx="7710900" cy="3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Centralized Management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Built-In Security &amp; VPN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Scalable &amp; Reliable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3" name="Google Shape;125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7775" y="1390375"/>
            <a:ext cx="4876776" cy="290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4" name="Google Shape;125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9175" y="3266325"/>
            <a:ext cx="2298375" cy="120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44"/>
          <p:cNvSpPr txBox="1"/>
          <p:nvPr>
            <p:ph type="title"/>
          </p:nvPr>
        </p:nvSpPr>
        <p:spPr>
          <a:xfrm>
            <a:off x="720000" y="54167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Infrastructure Diagram (Remote)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0" name="Google Shape;1260;p44" title="Executives.drawi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1635" y="2261652"/>
            <a:ext cx="6956775" cy="123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4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45"/>
          <p:cNvSpPr txBox="1"/>
          <p:nvPr>
            <p:ph type="title"/>
          </p:nvPr>
        </p:nvSpPr>
        <p:spPr>
          <a:xfrm>
            <a:off x="720000" y="54167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Infrastructure Diagram (In-Person)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6" name="Google Shape;1266;p45" title="Executives.drawi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1075" y="1503025"/>
            <a:ext cx="6981825" cy="290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46"/>
          <p:cNvSpPr txBox="1"/>
          <p:nvPr>
            <p:ph type="title"/>
          </p:nvPr>
        </p:nvSpPr>
        <p:spPr>
          <a:xfrm>
            <a:off x="2970250" y="2636550"/>
            <a:ext cx="5987100" cy="20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Risk &amp; Mitigation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p46"/>
          <p:cNvSpPr txBox="1"/>
          <p:nvPr>
            <p:ph idx="2" type="title"/>
          </p:nvPr>
        </p:nvSpPr>
        <p:spPr>
          <a:xfrm>
            <a:off x="4130550" y="1678250"/>
            <a:ext cx="43002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1273" name="Google Shape;1273;p46"/>
          <p:cNvGrpSpPr/>
          <p:nvPr/>
        </p:nvGrpSpPr>
        <p:grpSpPr>
          <a:xfrm>
            <a:off x="663450" y="1565083"/>
            <a:ext cx="1833746" cy="1804639"/>
            <a:chOff x="1737326" y="2900773"/>
            <a:chExt cx="374731" cy="350361"/>
          </a:xfrm>
        </p:grpSpPr>
        <p:sp>
          <p:nvSpPr>
            <p:cNvPr id="1274" name="Google Shape;1274;p46"/>
            <p:cNvSpPr/>
            <p:nvPr/>
          </p:nvSpPr>
          <p:spPr>
            <a:xfrm>
              <a:off x="1942890" y="2936723"/>
              <a:ext cx="169167" cy="176966"/>
            </a:xfrm>
            <a:custGeom>
              <a:rect b="b" l="l" r="r" t="t"/>
              <a:pathLst>
                <a:path extrusionOk="0" h="6739" w="6442">
                  <a:moveTo>
                    <a:pt x="690" y="0"/>
                  </a:moveTo>
                  <a:cubicBezTo>
                    <a:pt x="307" y="0"/>
                    <a:pt x="1" y="316"/>
                    <a:pt x="1" y="689"/>
                  </a:cubicBezTo>
                  <a:lnTo>
                    <a:pt x="1" y="4374"/>
                  </a:lnTo>
                  <a:cubicBezTo>
                    <a:pt x="1" y="4757"/>
                    <a:pt x="307" y="5063"/>
                    <a:pt x="690" y="5063"/>
                  </a:cubicBezTo>
                  <a:lnTo>
                    <a:pt x="1379" y="5063"/>
                  </a:lnTo>
                  <a:lnTo>
                    <a:pt x="996" y="6604"/>
                  </a:lnTo>
                  <a:cubicBezTo>
                    <a:pt x="982" y="6676"/>
                    <a:pt x="1039" y="6738"/>
                    <a:pt x="1110" y="6738"/>
                  </a:cubicBezTo>
                  <a:cubicBezTo>
                    <a:pt x="1132" y="6738"/>
                    <a:pt x="1155" y="6732"/>
                    <a:pt x="1178" y="6718"/>
                  </a:cubicBezTo>
                  <a:lnTo>
                    <a:pt x="3446" y="5063"/>
                  </a:lnTo>
                  <a:lnTo>
                    <a:pt x="5753" y="5063"/>
                  </a:lnTo>
                  <a:cubicBezTo>
                    <a:pt x="6126" y="5063"/>
                    <a:pt x="6442" y="4757"/>
                    <a:pt x="6442" y="4374"/>
                  </a:cubicBezTo>
                  <a:lnTo>
                    <a:pt x="6442" y="689"/>
                  </a:lnTo>
                  <a:cubicBezTo>
                    <a:pt x="6442" y="316"/>
                    <a:pt x="6135" y="10"/>
                    <a:pt x="5753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46"/>
            <p:cNvSpPr/>
            <p:nvPr/>
          </p:nvSpPr>
          <p:spPr>
            <a:xfrm>
              <a:off x="2003209" y="2936723"/>
              <a:ext cx="48528" cy="114861"/>
            </a:xfrm>
            <a:custGeom>
              <a:rect b="b" l="l" r="r" t="t"/>
              <a:pathLst>
                <a:path extrusionOk="0" h="4374" w="1848">
                  <a:moveTo>
                    <a:pt x="1" y="0"/>
                  </a:moveTo>
                  <a:lnTo>
                    <a:pt x="1" y="3455"/>
                  </a:lnTo>
                  <a:cubicBezTo>
                    <a:pt x="1" y="3962"/>
                    <a:pt x="412" y="4374"/>
                    <a:pt x="919" y="4374"/>
                  </a:cubicBezTo>
                  <a:cubicBezTo>
                    <a:pt x="1427" y="4374"/>
                    <a:pt x="1848" y="3962"/>
                    <a:pt x="1848" y="3455"/>
                  </a:cubicBezTo>
                  <a:lnTo>
                    <a:pt x="1848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46"/>
            <p:cNvSpPr/>
            <p:nvPr/>
          </p:nvSpPr>
          <p:spPr>
            <a:xfrm>
              <a:off x="2015525" y="2900773"/>
              <a:ext cx="23660" cy="96532"/>
            </a:xfrm>
            <a:custGeom>
              <a:rect b="b" l="l" r="r" t="t"/>
              <a:pathLst>
                <a:path extrusionOk="0" h="3676" w="901">
                  <a:moveTo>
                    <a:pt x="224" y="0"/>
                  </a:moveTo>
                  <a:cubicBezTo>
                    <a:pt x="98" y="0"/>
                    <a:pt x="1" y="111"/>
                    <a:pt x="10" y="240"/>
                  </a:cubicBezTo>
                  <a:lnTo>
                    <a:pt x="211" y="3455"/>
                  </a:lnTo>
                  <a:cubicBezTo>
                    <a:pt x="211" y="3580"/>
                    <a:pt x="316" y="3676"/>
                    <a:pt x="441" y="3676"/>
                  </a:cubicBezTo>
                  <a:lnTo>
                    <a:pt x="470" y="3676"/>
                  </a:lnTo>
                  <a:cubicBezTo>
                    <a:pt x="584" y="3676"/>
                    <a:pt x="690" y="3580"/>
                    <a:pt x="699" y="3455"/>
                  </a:cubicBezTo>
                  <a:lnTo>
                    <a:pt x="900" y="240"/>
                  </a:lnTo>
                  <a:cubicBezTo>
                    <a:pt x="900" y="111"/>
                    <a:pt x="803" y="0"/>
                    <a:pt x="685" y="0"/>
                  </a:cubicBezTo>
                  <a:cubicBezTo>
                    <a:pt x="680" y="0"/>
                    <a:pt x="675" y="0"/>
                    <a:pt x="671" y="1"/>
                  </a:cubicBezTo>
                  <a:lnTo>
                    <a:pt x="240" y="1"/>
                  </a:lnTo>
                  <a:cubicBezTo>
                    <a:pt x="235" y="0"/>
                    <a:pt x="229" y="0"/>
                    <a:pt x="22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46"/>
            <p:cNvSpPr/>
            <p:nvPr/>
          </p:nvSpPr>
          <p:spPr>
            <a:xfrm>
              <a:off x="2015289" y="3015371"/>
              <a:ext cx="24396" cy="24159"/>
            </a:xfrm>
            <a:custGeom>
              <a:rect b="b" l="l" r="r" t="t"/>
              <a:pathLst>
                <a:path extrusionOk="0" h="920" w="929">
                  <a:moveTo>
                    <a:pt x="459" y="1"/>
                  </a:moveTo>
                  <a:cubicBezTo>
                    <a:pt x="211" y="1"/>
                    <a:pt x="0" y="211"/>
                    <a:pt x="0" y="460"/>
                  </a:cubicBezTo>
                  <a:cubicBezTo>
                    <a:pt x="0" y="718"/>
                    <a:pt x="211" y="919"/>
                    <a:pt x="459" y="919"/>
                  </a:cubicBezTo>
                  <a:cubicBezTo>
                    <a:pt x="718" y="919"/>
                    <a:pt x="928" y="718"/>
                    <a:pt x="928" y="460"/>
                  </a:cubicBezTo>
                  <a:cubicBezTo>
                    <a:pt x="928" y="211"/>
                    <a:pt x="718" y="1"/>
                    <a:pt x="45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46"/>
            <p:cNvSpPr/>
            <p:nvPr/>
          </p:nvSpPr>
          <p:spPr>
            <a:xfrm>
              <a:off x="1737326" y="3166419"/>
              <a:ext cx="205353" cy="84715"/>
            </a:xfrm>
            <a:custGeom>
              <a:rect b="b" l="l" r="r" t="t"/>
              <a:pathLst>
                <a:path extrusionOk="0" h="3226" w="7820">
                  <a:moveTo>
                    <a:pt x="2527" y="0"/>
                  </a:moveTo>
                  <a:lnTo>
                    <a:pt x="603" y="709"/>
                  </a:lnTo>
                  <a:cubicBezTo>
                    <a:pt x="240" y="833"/>
                    <a:pt x="0" y="1177"/>
                    <a:pt x="0" y="1570"/>
                  </a:cubicBezTo>
                  <a:lnTo>
                    <a:pt x="0" y="2996"/>
                  </a:lnTo>
                  <a:cubicBezTo>
                    <a:pt x="0" y="3120"/>
                    <a:pt x="96" y="3226"/>
                    <a:pt x="230" y="3226"/>
                  </a:cubicBezTo>
                  <a:lnTo>
                    <a:pt x="7590" y="3226"/>
                  </a:lnTo>
                  <a:cubicBezTo>
                    <a:pt x="7714" y="3226"/>
                    <a:pt x="7819" y="3120"/>
                    <a:pt x="7819" y="2996"/>
                  </a:cubicBezTo>
                  <a:lnTo>
                    <a:pt x="7819" y="1570"/>
                  </a:lnTo>
                  <a:cubicBezTo>
                    <a:pt x="7819" y="1187"/>
                    <a:pt x="7580" y="843"/>
                    <a:pt x="7216" y="709"/>
                  </a:cubicBezTo>
                  <a:lnTo>
                    <a:pt x="5293" y="0"/>
                  </a:lnTo>
                  <a:lnTo>
                    <a:pt x="3915" y="460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46"/>
            <p:cNvSpPr/>
            <p:nvPr/>
          </p:nvSpPr>
          <p:spPr>
            <a:xfrm>
              <a:off x="1827792" y="3190788"/>
              <a:ext cx="24396" cy="60345"/>
            </a:xfrm>
            <a:custGeom>
              <a:rect b="b" l="l" r="r" t="t"/>
              <a:pathLst>
                <a:path extrusionOk="0" h="2298" w="929">
                  <a:moveTo>
                    <a:pt x="221" y="1"/>
                  </a:moveTo>
                  <a:lnTo>
                    <a:pt x="1" y="2298"/>
                  </a:lnTo>
                  <a:lnTo>
                    <a:pt x="929" y="2298"/>
                  </a:lnTo>
                  <a:lnTo>
                    <a:pt x="709" y="1"/>
                  </a:ln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46"/>
            <p:cNvSpPr/>
            <p:nvPr/>
          </p:nvSpPr>
          <p:spPr>
            <a:xfrm>
              <a:off x="1829552" y="3178472"/>
              <a:ext cx="21139" cy="20640"/>
            </a:xfrm>
            <a:custGeom>
              <a:rect b="b" l="l" r="r" t="t"/>
              <a:pathLst>
                <a:path extrusionOk="0" h="786" w="805">
                  <a:moveTo>
                    <a:pt x="1" y="1"/>
                  </a:moveTo>
                  <a:lnTo>
                    <a:pt x="1" y="623"/>
                  </a:lnTo>
                  <a:cubicBezTo>
                    <a:pt x="1" y="709"/>
                    <a:pt x="77" y="785"/>
                    <a:pt x="163" y="785"/>
                  </a:cubicBezTo>
                  <a:lnTo>
                    <a:pt x="642" y="785"/>
                  </a:lnTo>
                  <a:cubicBezTo>
                    <a:pt x="728" y="785"/>
                    <a:pt x="805" y="709"/>
                    <a:pt x="805" y="623"/>
                  </a:cubicBezTo>
                  <a:lnTo>
                    <a:pt x="805" y="1"/>
                  </a:ln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46"/>
            <p:cNvSpPr/>
            <p:nvPr/>
          </p:nvSpPr>
          <p:spPr>
            <a:xfrm>
              <a:off x="1906703" y="3191051"/>
              <a:ext cx="36213" cy="60083"/>
            </a:xfrm>
            <a:custGeom>
              <a:rect b="b" l="l" r="r" t="t"/>
              <a:pathLst>
                <a:path extrusionOk="0" h="2288" w="1379">
                  <a:moveTo>
                    <a:pt x="1130" y="0"/>
                  </a:moveTo>
                  <a:lnTo>
                    <a:pt x="269" y="862"/>
                  </a:lnTo>
                  <a:cubicBezTo>
                    <a:pt x="96" y="1043"/>
                    <a:pt x="1" y="1273"/>
                    <a:pt x="1" y="1522"/>
                  </a:cubicBezTo>
                  <a:lnTo>
                    <a:pt x="1" y="2288"/>
                  </a:lnTo>
                  <a:lnTo>
                    <a:pt x="1149" y="2288"/>
                  </a:lnTo>
                  <a:cubicBezTo>
                    <a:pt x="1274" y="2288"/>
                    <a:pt x="1379" y="2182"/>
                    <a:pt x="1379" y="2058"/>
                  </a:cubicBezTo>
                  <a:lnTo>
                    <a:pt x="1379" y="632"/>
                  </a:lnTo>
                  <a:cubicBezTo>
                    <a:pt x="1379" y="402"/>
                    <a:pt x="1283" y="173"/>
                    <a:pt x="1130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46"/>
            <p:cNvSpPr/>
            <p:nvPr/>
          </p:nvSpPr>
          <p:spPr>
            <a:xfrm>
              <a:off x="1773513" y="2979185"/>
              <a:ext cx="132981" cy="96794"/>
            </a:xfrm>
            <a:custGeom>
              <a:rect b="b" l="l" r="r" t="t"/>
              <a:pathLst>
                <a:path extrusionOk="0" h="3686" w="5064">
                  <a:moveTo>
                    <a:pt x="1847" y="1"/>
                  </a:moveTo>
                  <a:cubicBezTo>
                    <a:pt x="823" y="1"/>
                    <a:pt x="0" y="824"/>
                    <a:pt x="0" y="1838"/>
                  </a:cubicBezTo>
                  <a:lnTo>
                    <a:pt x="0" y="2384"/>
                  </a:lnTo>
                  <a:cubicBezTo>
                    <a:pt x="0" y="2632"/>
                    <a:pt x="39" y="2881"/>
                    <a:pt x="125" y="3111"/>
                  </a:cubicBezTo>
                  <a:lnTo>
                    <a:pt x="201" y="3341"/>
                  </a:lnTo>
                  <a:cubicBezTo>
                    <a:pt x="221" y="3417"/>
                    <a:pt x="230" y="3484"/>
                    <a:pt x="230" y="3561"/>
                  </a:cubicBezTo>
                  <a:lnTo>
                    <a:pt x="230" y="3685"/>
                  </a:lnTo>
                  <a:lnTo>
                    <a:pt x="4833" y="3685"/>
                  </a:lnTo>
                  <a:lnTo>
                    <a:pt x="4833" y="3561"/>
                  </a:lnTo>
                  <a:cubicBezTo>
                    <a:pt x="4833" y="3484"/>
                    <a:pt x="4853" y="3417"/>
                    <a:pt x="4872" y="3341"/>
                  </a:cubicBezTo>
                  <a:lnTo>
                    <a:pt x="4948" y="3111"/>
                  </a:lnTo>
                  <a:cubicBezTo>
                    <a:pt x="5025" y="2881"/>
                    <a:pt x="5063" y="2632"/>
                    <a:pt x="5063" y="2384"/>
                  </a:cubicBezTo>
                  <a:lnTo>
                    <a:pt x="5063" y="460"/>
                  </a:lnTo>
                  <a:cubicBezTo>
                    <a:pt x="5063" y="201"/>
                    <a:pt x="4862" y="1"/>
                    <a:pt x="460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46"/>
            <p:cNvSpPr/>
            <p:nvPr/>
          </p:nvSpPr>
          <p:spPr>
            <a:xfrm>
              <a:off x="1803659" y="2979185"/>
              <a:ext cx="102834" cy="96794"/>
            </a:xfrm>
            <a:custGeom>
              <a:rect b="b" l="l" r="r" t="t"/>
              <a:pathLst>
                <a:path extrusionOk="0" h="3686" w="3916">
                  <a:moveTo>
                    <a:pt x="931" y="0"/>
                  </a:moveTo>
                  <a:cubicBezTo>
                    <a:pt x="413" y="0"/>
                    <a:pt x="1" y="418"/>
                    <a:pt x="1" y="929"/>
                  </a:cubicBezTo>
                  <a:cubicBezTo>
                    <a:pt x="1" y="1446"/>
                    <a:pt x="422" y="1867"/>
                    <a:pt x="939" y="1867"/>
                  </a:cubicBezTo>
                  <a:lnTo>
                    <a:pt x="1063" y="1867"/>
                  </a:lnTo>
                  <a:lnTo>
                    <a:pt x="1130" y="3685"/>
                  </a:lnTo>
                  <a:lnTo>
                    <a:pt x="3685" y="3685"/>
                  </a:lnTo>
                  <a:lnTo>
                    <a:pt x="3685" y="3561"/>
                  </a:lnTo>
                  <a:cubicBezTo>
                    <a:pt x="3685" y="3484"/>
                    <a:pt x="3695" y="3417"/>
                    <a:pt x="3724" y="3341"/>
                  </a:cubicBezTo>
                  <a:lnTo>
                    <a:pt x="3800" y="3111"/>
                  </a:lnTo>
                  <a:cubicBezTo>
                    <a:pt x="3877" y="2881"/>
                    <a:pt x="3915" y="2632"/>
                    <a:pt x="3915" y="2384"/>
                  </a:cubicBezTo>
                  <a:lnTo>
                    <a:pt x="3915" y="460"/>
                  </a:lnTo>
                  <a:cubicBezTo>
                    <a:pt x="3915" y="201"/>
                    <a:pt x="3714" y="1"/>
                    <a:pt x="3456" y="1"/>
                  </a:cubicBezTo>
                  <a:lnTo>
                    <a:pt x="948" y="1"/>
                  </a:lnTo>
                  <a:cubicBezTo>
                    <a:pt x="942" y="0"/>
                    <a:pt x="937" y="0"/>
                    <a:pt x="93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46"/>
            <p:cNvSpPr/>
            <p:nvPr/>
          </p:nvSpPr>
          <p:spPr>
            <a:xfrm>
              <a:off x="1803659" y="3124193"/>
              <a:ext cx="72661" cy="54306"/>
            </a:xfrm>
            <a:custGeom>
              <a:rect b="b" l="l" r="r" t="t"/>
              <a:pathLst>
                <a:path extrusionOk="0" h="2068" w="2767">
                  <a:moveTo>
                    <a:pt x="1" y="1"/>
                  </a:moveTo>
                  <a:lnTo>
                    <a:pt x="1" y="2068"/>
                  </a:lnTo>
                  <a:lnTo>
                    <a:pt x="2767" y="2068"/>
                  </a:lnTo>
                  <a:lnTo>
                    <a:pt x="2767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46"/>
            <p:cNvSpPr/>
            <p:nvPr/>
          </p:nvSpPr>
          <p:spPr>
            <a:xfrm>
              <a:off x="1803659" y="3124193"/>
              <a:ext cx="72661" cy="30173"/>
            </a:xfrm>
            <a:custGeom>
              <a:rect b="b" l="l" r="r" t="t"/>
              <a:pathLst>
                <a:path extrusionOk="0" h="1149" w="2767">
                  <a:moveTo>
                    <a:pt x="1" y="1"/>
                  </a:moveTo>
                  <a:lnTo>
                    <a:pt x="1" y="776"/>
                  </a:lnTo>
                  <a:cubicBezTo>
                    <a:pt x="427" y="1025"/>
                    <a:pt x="905" y="1149"/>
                    <a:pt x="1384" y="1149"/>
                  </a:cubicBezTo>
                  <a:cubicBezTo>
                    <a:pt x="1862" y="1149"/>
                    <a:pt x="2341" y="1025"/>
                    <a:pt x="2767" y="776"/>
                  </a:cubicBezTo>
                  <a:lnTo>
                    <a:pt x="2767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46"/>
            <p:cNvSpPr/>
            <p:nvPr/>
          </p:nvSpPr>
          <p:spPr>
            <a:xfrm>
              <a:off x="1791606" y="3156387"/>
              <a:ext cx="48528" cy="43198"/>
            </a:xfrm>
            <a:custGeom>
              <a:rect b="b" l="l" r="r" t="t"/>
              <a:pathLst>
                <a:path extrusionOk="0" h="1645" w="1848">
                  <a:moveTo>
                    <a:pt x="406" y="1"/>
                  </a:moveTo>
                  <a:cubicBezTo>
                    <a:pt x="322" y="1"/>
                    <a:pt x="240" y="50"/>
                    <a:pt x="201" y="134"/>
                  </a:cubicBezTo>
                  <a:lnTo>
                    <a:pt x="0" y="555"/>
                  </a:lnTo>
                  <a:lnTo>
                    <a:pt x="766" y="1559"/>
                  </a:lnTo>
                  <a:cubicBezTo>
                    <a:pt x="812" y="1616"/>
                    <a:pt x="880" y="1645"/>
                    <a:pt x="948" y="1645"/>
                  </a:cubicBezTo>
                  <a:cubicBezTo>
                    <a:pt x="1007" y="1645"/>
                    <a:pt x="1066" y="1623"/>
                    <a:pt x="1111" y="1579"/>
                  </a:cubicBezTo>
                  <a:lnTo>
                    <a:pt x="1848" y="842"/>
                  </a:lnTo>
                  <a:lnTo>
                    <a:pt x="527" y="38"/>
                  </a:lnTo>
                  <a:cubicBezTo>
                    <a:pt x="489" y="13"/>
                    <a:pt x="447" y="1"/>
                    <a:pt x="406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46"/>
            <p:cNvSpPr/>
            <p:nvPr/>
          </p:nvSpPr>
          <p:spPr>
            <a:xfrm>
              <a:off x="1840108" y="3156387"/>
              <a:ext cx="48292" cy="43198"/>
            </a:xfrm>
            <a:custGeom>
              <a:rect b="b" l="l" r="r" t="t"/>
              <a:pathLst>
                <a:path extrusionOk="0" h="1645" w="1839">
                  <a:moveTo>
                    <a:pt x="1433" y="1"/>
                  </a:moveTo>
                  <a:cubicBezTo>
                    <a:pt x="1391" y="1"/>
                    <a:pt x="1349" y="13"/>
                    <a:pt x="1312" y="38"/>
                  </a:cubicBezTo>
                  <a:lnTo>
                    <a:pt x="1" y="842"/>
                  </a:lnTo>
                  <a:lnTo>
                    <a:pt x="728" y="1579"/>
                  </a:lnTo>
                  <a:cubicBezTo>
                    <a:pt x="777" y="1623"/>
                    <a:pt x="838" y="1645"/>
                    <a:pt x="897" y="1645"/>
                  </a:cubicBezTo>
                  <a:cubicBezTo>
                    <a:pt x="966" y="1645"/>
                    <a:pt x="1031" y="1616"/>
                    <a:pt x="1072" y="1559"/>
                  </a:cubicBezTo>
                  <a:lnTo>
                    <a:pt x="1838" y="555"/>
                  </a:lnTo>
                  <a:lnTo>
                    <a:pt x="1647" y="134"/>
                  </a:lnTo>
                  <a:cubicBezTo>
                    <a:pt x="1602" y="50"/>
                    <a:pt x="1518" y="1"/>
                    <a:pt x="1433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46"/>
            <p:cNvSpPr/>
            <p:nvPr/>
          </p:nvSpPr>
          <p:spPr>
            <a:xfrm>
              <a:off x="1779552" y="3028107"/>
              <a:ext cx="121137" cy="114205"/>
            </a:xfrm>
            <a:custGeom>
              <a:rect b="b" l="l" r="r" t="t"/>
              <a:pathLst>
                <a:path extrusionOk="0" h="4349" w="4613">
                  <a:moveTo>
                    <a:pt x="1986" y="0"/>
                  </a:moveTo>
                  <a:cubicBezTo>
                    <a:pt x="1399" y="0"/>
                    <a:pt x="893" y="98"/>
                    <a:pt x="641" y="157"/>
                  </a:cubicBezTo>
                  <a:cubicBezTo>
                    <a:pt x="536" y="186"/>
                    <a:pt x="459" y="281"/>
                    <a:pt x="459" y="387"/>
                  </a:cubicBezTo>
                  <a:lnTo>
                    <a:pt x="459" y="942"/>
                  </a:lnTo>
                  <a:cubicBezTo>
                    <a:pt x="459" y="1056"/>
                    <a:pt x="412" y="1171"/>
                    <a:pt x="325" y="1267"/>
                  </a:cubicBezTo>
                  <a:lnTo>
                    <a:pt x="134" y="1449"/>
                  </a:lnTo>
                  <a:cubicBezTo>
                    <a:pt x="48" y="1535"/>
                    <a:pt x="0" y="1659"/>
                    <a:pt x="0" y="1774"/>
                  </a:cubicBezTo>
                  <a:lnTo>
                    <a:pt x="0" y="2052"/>
                  </a:lnTo>
                  <a:cubicBezTo>
                    <a:pt x="0" y="3315"/>
                    <a:pt x="1034" y="4349"/>
                    <a:pt x="2307" y="4349"/>
                  </a:cubicBezTo>
                  <a:cubicBezTo>
                    <a:pt x="3579" y="4349"/>
                    <a:pt x="4613" y="3315"/>
                    <a:pt x="4613" y="2042"/>
                  </a:cubicBezTo>
                  <a:lnTo>
                    <a:pt x="4613" y="1774"/>
                  </a:lnTo>
                  <a:cubicBezTo>
                    <a:pt x="4603" y="1650"/>
                    <a:pt x="4556" y="1535"/>
                    <a:pt x="4469" y="1449"/>
                  </a:cubicBezTo>
                  <a:lnTo>
                    <a:pt x="4288" y="1257"/>
                  </a:lnTo>
                  <a:cubicBezTo>
                    <a:pt x="4192" y="1171"/>
                    <a:pt x="4144" y="1056"/>
                    <a:pt x="4144" y="932"/>
                  </a:cubicBezTo>
                  <a:lnTo>
                    <a:pt x="4144" y="817"/>
                  </a:lnTo>
                  <a:cubicBezTo>
                    <a:pt x="4144" y="721"/>
                    <a:pt x="4106" y="635"/>
                    <a:pt x="4029" y="578"/>
                  </a:cubicBezTo>
                  <a:cubicBezTo>
                    <a:pt x="3415" y="126"/>
                    <a:pt x="2649" y="0"/>
                    <a:pt x="1986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46"/>
            <p:cNvSpPr/>
            <p:nvPr/>
          </p:nvSpPr>
          <p:spPr>
            <a:xfrm>
              <a:off x="1779552" y="3028107"/>
              <a:ext cx="108848" cy="113706"/>
            </a:xfrm>
            <a:custGeom>
              <a:rect b="b" l="l" r="r" t="t"/>
              <a:pathLst>
                <a:path extrusionOk="0" h="4330" w="4145">
                  <a:moveTo>
                    <a:pt x="1990" y="1"/>
                  </a:moveTo>
                  <a:cubicBezTo>
                    <a:pt x="1773" y="1"/>
                    <a:pt x="1566" y="14"/>
                    <a:pt x="1378" y="32"/>
                  </a:cubicBezTo>
                  <a:cubicBezTo>
                    <a:pt x="1129" y="61"/>
                    <a:pt x="881" y="99"/>
                    <a:pt x="641" y="157"/>
                  </a:cubicBezTo>
                  <a:cubicBezTo>
                    <a:pt x="536" y="186"/>
                    <a:pt x="459" y="281"/>
                    <a:pt x="459" y="387"/>
                  </a:cubicBezTo>
                  <a:lnTo>
                    <a:pt x="459" y="932"/>
                  </a:lnTo>
                  <a:cubicBezTo>
                    <a:pt x="459" y="1056"/>
                    <a:pt x="412" y="1171"/>
                    <a:pt x="325" y="1257"/>
                  </a:cubicBezTo>
                  <a:lnTo>
                    <a:pt x="134" y="1449"/>
                  </a:lnTo>
                  <a:cubicBezTo>
                    <a:pt x="48" y="1535"/>
                    <a:pt x="0" y="1650"/>
                    <a:pt x="0" y="1774"/>
                  </a:cubicBezTo>
                  <a:lnTo>
                    <a:pt x="0" y="2042"/>
                  </a:lnTo>
                  <a:cubicBezTo>
                    <a:pt x="0" y="3210"/>
                    <a:pt x="871" y="4186"/>
                    <a:pt x="2029" y="4329"/>
                  </a:cubicBezTo>
                  <a:cubicBezTo>
                    <a:pt x="1608" y="3899"/>
                    <a:pt x="1378" y="3334"/>
                    <a:pt x="1378" y="2741"/>
                  </a:cubicBezTo>
                  <a:lnTo>
                    <a:pt x="1378" y="1056"/>
                  </a:lnTo>
                  <a:cubicBezTo>
                    <a:pt x="1378" y="827"/>
                    <a:pt x="1560" y="626"/>
                    <a:pt x="1790" y="597"/>
                  </a:cubicBezTo>
                  <a:cubicBezTo>
                    <a:pt x="1971" y="575"/>
                    <a:pt x="2201" y="556"/>
                    <a:pt x="2456" y="556"/>
                  </a:cubicBezTo>
                  <a:cubicBezTo>
                    <a:pt x="2980" y="556"/>
                    <a:pt x="3610" y="636"/>
                    <a:pt x="4144" y="932"/>
                  </a:cubicBezTo>
                  <a:lnTo>
                    <a:pt x="4144" y="817"/>
                  </a:lnTo>
                  <a:cubicBezTo>
                    <a:pt x="4144" y="721"/>
                    <a:pt x="4106" y="635"/>
                    <a:pt x="4029" y="578"/>
                  </a:cubicBezTo>
                  <a:cubicBezTo>
                    <a:pt x="3416" y="123"/>
                    <a:pt x="2655" y="1"/>
                    <a:pt x="1990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46"/>
            <p:cNvSpPr/>
            <p:nvPr/>
          </p:nvSpPr>
          <p:spPr>
            <a:xfrm>
              <a:off x="1737326" y="3191051"/>
              <a:ext cx="36213" cy="60083"/>
            </a:xfrm>
            <a:custGeom>
              <a:rect b="b" l="l" r="r" t="t"/>
              <a:pathLst>
                <a:path extrusionOk="0" h="2288" w="1379">
                  <a:moveTo>
                    <a:pt x="249" y="0"/>
                  </a:moveTo>
                  <a:cubicBezTo>
                    <a:pt x="86" y="173"/>
                    <a:pt x="0" y="402"/>
                    <a:pt x="0" y="632"/>
                  </a:cubicBezTo>
                  <a:lnTo>
                    <a:pt x="0" y="2058"/>
                  </a:lnTo>
                  <a:cubicBezTo>
                    <a:pt x="0" y="2182"/>
                    <a:pt x="96" y="2288"/>
                    <a:pt x="230" y="2288"/>
                  </a:cubicBezTo>
                  <a:lnTo>
                    <a:pt x="1378" y="2288"/>
                  </a:lnTo>
                  <a:lnTo>
                    <a:pt x="1378" y="1522"/>
                  </a:lnTo>
                  <a:cubicBezTo>
                    <a:pt x="1378" y="1273"/>
                    <a:pt x="1283" y="1043"/>
                    <a:pt x="1110" y="862"/>
                  </a:cubicBezTo>
                  <a:lnTo>
                    <a:pt x="249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4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47"/>
          <p:cNvSpPr txBox="1"/>
          <p:nvPr>
            <p:ph type="title"/>
          </p:nvPr>
        </p:nvSpPr>
        <p:spPr>
          <a:xfrm>
            <a:off x="720000" y="389275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Risks &amp; Mitigation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47"/>
          <p:cNvSpPr txBox="1"/>
          <p:nvPr/>
        </p:nvSpPr>
        <p:spPr>
          <a:xfrm>
            <a:off x="1744175" y="2183950"/>
            <a:ext cx="1269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$100 M</a:t>
            </a:r>
            <a:endParaRPr b="1" i="0" sz="2000" u="none" cap="none" strike="noStrike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297" name="Google Shape;1297;p47"/>
          <p:cNvSpPr txBox="1"/>
          <p:nvPr/>
        </p:nvSpPr>
        <p:spPr>
          <a:xfrm>
            <a:off x="1744175" y="3066075"/>
            <a:ext cx="1269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298" name="Google Shape;1298;p47"/>
          <p:cNvSpPr/>
          <p:nvPr/>
        </p:nvSpPr>
        <p:spPr>
          <a:xfrm>
            <a:off x="720000" y="1611632"/>
            <a:ext cx="288900" cy="288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47"/>
          <p:cNvSpPr txBox="1"/>
          <p:nvPr>
            <p:ph idx="4294967295" type="subTitle"/>
          </p:nvPr>
        </p:nvSpPr>
        <p:spPr>
          <a:xfrm>
            <a:off x="1210475" y="1572125"/>
            <a:ext cx="71634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b="1"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Risk 1: Data Migration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47"/>
          <p:cNvSpPr txBox="1"/>
          <p:nvPr>
            <p:ph idx="4294967295" type="subTitle"/>
          </p:nvPr>
        </p:nvSpPr>
        <p:spPr>
          <a:xfrm>
            <a:off x="1210475" y="2183950"/>
            <a:ext cx="6870900" cy="7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Transitioning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enterprise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systems may include, data loss, inconsistencies, &amp; disruption of daily operations.</a:t>
            </a:r>
            <a:br>
              <a:rPr lang="en" sz="2000">
                <a:latin typeface="Arial"/>
                <a:ea typeface="Arial"/>
                <a:cs typeface="Arial"/>
                <a:sym typeface="Arial"/>
              </a:rPr>
            </a:b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47"/>
          <p:cNvSpPr txBox="1"/>
          <p:nvPr>
            <p:ph idx="4294967295" type="subTitle"/>
          </p:nvPr>
        </p:nvSpPr>
        <p:spPr>
          <a:xfrm>
            <a:off x="1210475" y="7154735"/>
            <a:ext cx="32037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</a:endParaRPr>
          </a:p>
        </p:txBody>
      </p:sp>
      <p:sp>
        <p:nvSpPr>
          <p:cNvPr id="1302" name="Google Shape;1302;p47"/>
          <p:cNvSpPr txBox="1"/>
          <p:nvPr/>
        </p:nvSpPr>
        <p:spPr>
          <a:xfrm>
            <a:off x="4943475" y="2400300"/>
            <a:ext cx="414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3" name="Google Shape;1303;p47"/>
          <p:cNvSpPr txBox="1"/>
          <p:nvPr/>
        </p:nvSpPr>
        <p:spPr>
          <a:xfrm>
            <a:off x="1174350" y="3169575"/>
            <a:ext cx="68022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Mitigation</a:t>
            </a:r>
            <a:r>
              <a:rPr lang="en" sz="2000">
                <a:solidFill>
                  <a:schemeClr val="dk1"/>
                </a:solidFill>
              </a:rPr>
              <a:t>: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</a:rPr>
              <a:t>Testing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</a:rPr>
              <a:t>Backup data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48"/>
          <p:cNvSpPr txBox="1"/>
          <p:nvPr>
            <p:ph type="title"/>
          </p:nvPr>
        </p:nvSpPr>
        <p:spPr>
          <a:xfrm>
            <a:off x="720000" y="389275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Risks &amp; Mitigation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48"/>
          <p:cNvSpPr txBox="1"/>
          <p:nvPr>
            <p:ph idx="4294967295" type="subTitle"/>
          </p:nvPr>
        </p:nvSpPr>
        <p:spPr>
          <a:xfrm>
            <a:off x="1220225" y="1472310"/>
            <a:ext cx="32037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b="1" lang="en" sz="2200">
                <a:latin typeface="Arial"/>
                <a:ea typeface="Arial"/>
                <a:cs typeface="Arial"/>
                <a:sym typeface="Arial"/>
              </a:rPr>
              <a:t>Risk 2: </a:t>
            </a:r>
            <a:r>
              <a:rPr b="1" lang="en" sz="2200">
                <a:latin typeface="Arial"/>
                <a:ea typeface="Arial"/>
                <a:cs typeface="Arial"/>
                <a:sym typeface="Arial"/>
              </a:rPr>
              <a:t>Cybersecurity </a:t>
            </a:r>
            <a:endParaRPr b="1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48"/>
          <p:cNvSpPr txBox="1"/>
          <p:nvPr>
            <p:ph idx="4294967295" type="subTitle"/>
          </p:nvPr>
        </p:nvSpPr>
        <p:spPr>
          <a:xfrm>
            <a:off x="1232850" y="2010838"/>
            <a:ext cx="7281000" cy="10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Data breaches and cyber attacks are a significant risk during digital transformation  especially while companies are implementing multiple new systems.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48"/>
          <p:cNvSpPr/>
          <p:nvPr/>
        </p:nvSpPr>
        <p:spPr>
          <a:xfrm>
            <a:off x="720000" y="1540107"/>
            <a:ext cx="288900" cy="2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48"/>
          <p:cNvSpPr txBox="1"/>
          <p:nvPr/>
        </p:nvSpPr>
        <p:spPr>
          <a:xfrm>
            <a:off x="5019675" y="1104900"/>
            <a:ext cx="414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3" name="Google Shape;1313;p48"/>
          <p:cNvSpPr txBox="1"/>
          <p:nvPr/>
        </p:nvSpPr>
        <p:spPr>
          <a:xfrm>
            <a:off x="1232850" y="3179675"/>
            <a:ext cx="6685200" cy="1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Mitigation</a:t>
            </a:r>
            <a:r>
              <a:rPr lang="en" sz="2000">
                <a:solidFill>
                  <a:schemeClr val="dk1"/>
                </a:solidFill>
              </a:rPr>
              <a:t>: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</a:rPr>
              <a:t>Multi-Factor Authentication (MFA)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</a:rPr>
              <a:t>Data Backup and Recovery Plan</a:t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49"/>
          <p:cNvSpPr txBox="1"/>
          <p:nvPr>
            <p:ph type="title"/>
          </p:nvPr>
        </p:nvSpPr>
        <p:spPr>
          <a:xfrm>
            <a:off x="720000" y="389275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Risks &amp; Mitigation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49"/>
          <p:cNvSpPr txBox="1"/>
          <p:nvPr/>
        </p:nvSpPr>
        <p:spPr>
          <a:xfrm>
            <a:off x="1744175" y="2641150"/>
            <a:ext cx="1269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rPr>
              <a:t>$100 M</a:t>
            </a:r>
            <a:endParaRPr b="1" i="0" sz="2000" u="none" cap="none" strike="noStrike">
              <a:solidFill>
                <a:schemeClr val="l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320" name="Google Shape;1320;p49"/>
          <p:cNvSpPr txBox="1"/>
          <p:nvPr/>
        </p:nvSpPr>
        <p:spPr>
          <a:xfrm>
            <a:off x="1744175" y="3523275"/>
            <a:ext cx="1269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321" name="Google Shape;1321;p49"/>
          <p:cNvSpPr/>
          <p:nvPr/>
        </p:nvSpPr>
        <p:spPr>
          <a:xfrm>
            <a:off x="720000" y="1483957"/>
            <a:ext cx="288900" cy="288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49"/>
          <p:cNvSpPr txBox="1"/>
          <p:nvPr>
            <p:ph idx="4294967295" type="subTitle"/>
          </p:nvPr>
        </p:nvSpPr>
        <p:spPr>
          <a:xfrm>
            <a:off x="1292100" y="1416150"/>
            <a:ext cx="66009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b="1"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Risk 3: Employees Resistance to Change</a:t>
            </a:r>
            <a:endParaRPr b="1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49"/>
          <p:cNvSpPr txBox="1"/>
          <p:nvPr>
            <p:ph idx="4294967295" type="subTitle"/>
          </p:nvPr>
        </p:nvSpPr>
        <p:spPr>
          <a:xfrm>
            <a:off x="1292100" y="1934175"/>
            <a:ext cx="70239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Employees may resist new systems due to comfort with existing tools, lack of confidence, or fear of added workload.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300"/>
            </a:br>
            <a:endParaRPr>
              <a:solidFill>
                <a:srgbClr val="000000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Sora"/>
              <a:ea typeface="Sora"/>
              <a:cs typeface="Sora"/>
              <a:sym typeface="So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t/>
            </a:r>
            <a:endParaRPr sz="1000"/>
          </a:p>
        </p:txBody>
      </p:sp>
      <p:sp>
        <p:nvSpPr>
          <p:cNvPr id="1324" name="Google Shape;1324;p49"/>
          <p:cNvSpPr txBox="1"/>
          <p:nvPr/>
        </p:nvSpPr>
        <p:spPr>
          <a:xfrm>
            <a:off x="1308450" y="2863575"/>
            <a:ext cx="6991200" cy="9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Mitigation</a:t>
            </a:r>
            <a:r>
              <a:rPr lang="en" sz="2000">
                <a:solidFill>
                  <a:schemeClr val="dk1"/>
                </a:solidFill>
              </a:rPr>
              <a:t>: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</a:rPr>
              <a:t>Communicate Benefits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</a:rPr>
              <a:t>Offer Training/ Phase-by-phase rollout aligned to comfort levels.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50"/>
          <p:cNvSpPr txBox="1"/>
          <p:nvPr>
            <p:ph type="title"/>
          </p:nvPr>
        </p:nvSpPr>
        <p:spPr>
          <a:xfrm>
            <a:off x="5571550" y="2636550"/>
            <a:ext cx="4300200" cy="20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1330" name="Google Shape;1330;p50"/>
          <p:cNvSpPr txBox="1"/>
          <p:nvPr>
            <p:ph idx="2" type="title"/>
          </p:nvPr>
        </p:nvSpPr>
        <p:spPr>
          <a:xfrm>
            <a:off x="5654550" y="1678250"/>
            <a:ext cx="43002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1331" name="Google Shape;1331;p50"/>
          <p:cNvGrpSpPr/>
          <p:nvPr/>
        </p:nvGrpSpPr>
        <p:grpSpPr>
          <a:xfrm>
            <a:off x="1087118" y="1699100"/>
            <a:ext cx="3753131" cy="1745296"/>
            <a:chOff x="3292400" y="1219146"/>
            <a:chExt cx="2615240" cy="1110239"/>
          </a:xfrm>
        </p:grpSpPr>
        <p:sp>
          <p:nvSpPr>
            <p:cNvPr id="1332" name="Google Shape;1332;p50"/>
            <p:cNvSpPr/>
            <p:nvPr/>
          </p:nvSpPr>
          <p:spPr>
            <a:xfrm>
              <a:off x="3292400" y="1845763"/>
              <a:ext cx="370500" cy="47850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ABBCC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50"/>
            <p:cNvSpPr/>
            <p:nvPr/>
          </p:nvSpPr>
          <p:spPr>
            <a:xfrm>
              <a:off x="3292400" y="1314860"/>
              <a:ext cx="370500" cy="47850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869F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50"/>
            <p:cNvSpPr txBox="1"/>
            <p:nvPr/>
          </p:nvSpPr>
          <p:spPr>
            <a:xfrm flipH="1">
              <a:off x="3678794" y="1219157"/>
              <a:ext cx="370500" cy="8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rPr b="0" i="0" lang="en" sz="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JANUARY</a:t>
              </a:r>
              <a:endPara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50"/>
            <p:cNvSpPr txBox="1"/>
            <p:nvPr/>
          </p:nvSpPr>
          <p:spPr>
            <a:xfrm flipH="1">
              <a:off x="4051671" y="1219146"/>
              <a:ext cx="401400" cy="8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rPr b="0" i="0" lang="en" sz="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FEBRUARY</a:t>
              </a:r>
              <a:endPara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50"/>
            <p:cNvSpPr txBox="1"/>
            <p:nvPr/>
          </p:nvSpPr>
          <p:spPr>
            <a:xfrm flipH="1">
              <a:off x="4453057" y="1219146"/>
              <a:ext cx="348000" cy="8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rPr b="0" i="0" lang="en" sz="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MARCH</a:t>
              </a:r>
              <a:endPara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50"/>
            <p:cNvSpPr txBox="1"/>
            <p:nvPr/>
          </p:nvSpPr>
          <p:spPr>
            <a:xfrm flipH="1">
              <a:off x="4831790" y="1219155"/>
              <a:ext cx="313200" cy="8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rPr b="0" i="0" lang="en" sz="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APRIL</a:t>
              </a:r>
              <a:endPara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50"/>
            <p:cNvSpPr txBox="1"/>
            <p:nvPr/>
          </p:nvSpPr>
          <p:spPr>
            <a:xfrm flipH="1">
              <a:off x="5186134" y="1219155"/>
              <a:ext cx="313200" cy="8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rPr b="0" i="0" lang="en" sz="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MAY</a:t>
              </a:r>
              <a:endPara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50"/>
            <p:cNvSpPr txBox="1"/>
            <p:nvPr/>
          </p:nvSpPr>
          <p:spPr>
            <a:xfrm flipH="1">
              <a:off x="5562148" y="1219155"/>
              <a:ext cx="313200" cy="8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rPr b="0" i="0" lang="en" sz="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JUNE</a:t>
              </a:r>
              <a:endPara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50"/>
            <p:cNvSpPr txBox="1"/>
            <p:nvPr/>
          </p:nvSpPr>
          <p:spPr>
            <a:xfrm flipH="1">
              <a:off x="3338153" y="1379250"/>
              <a:ext cx="279000" cy="9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rPr b="0" i="0" lang="en" sz="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PHASE 1</a:t>
              </a:r>
              <a:endPara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50"/>
            <p:cNvSpPr txBox="1"/>
            <p:nvPr/>
          </p:nvSpPr>
          <p:spPr>
            <a:xfrm flipH="1">
              <a:off x="3338156" y="1902299"/>
              <a:ext cx="279000" cy="9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rPr b="0" i="0" lang="en" sz="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PHASE 2</a:t>
              </a:r>
              <a:endPara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50"/>
            <p:cNvSpPr txBox="1"/>
            <p:nvPr/>
          </p:nvSpPr>
          <p:spPr>
            <a:xfrm flipH="1">
              <a:off x="3344522" y="1537172"/>
              <a:ext cx="262200" cy="9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rPr b="0" i="0" lang="en" sz="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Task 1</a:t>
              </a:r>
              <a:endPara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50"/>
            <p:cNvSpPr txBox="1"/>
            <p:nvPr/>
          </p:nvSpPr>
          <p:spPr>
            <a:xfrm flipH="1">
              <a:off x="3344522" y="1713877"/>
              <a:ext cx="262200" cy="9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rPr b="0" i="0" lang="en" sz="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Task 2</a:t>
              </a:r>
              <a:endPara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50"/>
            <p:cNvSpPr txBox="1"/>
            <p:nvPr/>
          </p:nvSpPr>
          <p:spPr>
            <a:xfrm flipH="1">
              <a:off x="3344522" y="2079003"/>
              <a:ext cx="262200" cy="9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rPr b="0" i="0" lang="en" sz="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Task 1</a:t>
              </a:r>
              <a:endPara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50"/>
            <p:cNvSpPr txBox="1"/>
            <p:nvPr/>
          </p:nvSpPr>
          <p:spPr>
            <a:xfrm flipH="1">
              <a:off x="3344527" y="2246885"/>
              <a:ext cx="262200" cy="8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400"/>
                <a:buFont typeface="Arial"/>
                <a:buNone/>
              </a:pPr>
              <a:r>
                <a:rPr b="0" i="0" lang="en" sz="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Task 2</a:t>
              </a:r>
              <a:endParaRPr b="0" i="0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6" name="Google Shape;1346;p50"/>
            <p:cNvGrpSpPr/>
            <p:nvPr/>
          </p:nvGrpSpPr>
          <p:grpSpPr>
            <a:xfrm>
              <a:off x="3748438" y="1378608"/>
              <a:ext cx="2159202" cy="903971"/>
              <a:chOff x="1683525" y="2179850"/>
              <a:chExt cx="4519050" cy="2134525"/>
            </a:xfrm>
          </p:grpSpPr>
          <p:sp>
            <p:nvSpPr>
              <p:cNvPr id="1347" name="Google Shape;1347;p50"/>
              <p:cNvSpPr/>
              <p:nvPr/>
            </p:nvSpPr>
            <p:spPr>
              <a:xfrm>
                <a:off x="1683525" y="2179850"/>
                <a:ext cx="4519050" cy="53925"/>
              </a:xfrm>
              <a:custGeom>
                <a:rect b="b" l="l" r="r" t="t"/>
                <a:pathLst>
                  <a:path extrusionOk="0" h="2157" w="180762">
                    <a:moveTo>
                      <a:pt x="1072" y="1"/>
                    </a:moveTo>
                    <a:cubicBezTo>
                      <a:pt x="477" y="1"/>
                      <a:pt x="1" y="477"/>
                      <a:pt x="1" y="1073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73"/>
                    </a:cubicBezTo>
                    <a:cubicBezTo>
                      <a:pt x="180761" y="477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50"/>
              <p:cNvSpPr/>
              <p:nvPr/>
            </p:nvSpPr>
            <p:spPr>
              <a:xfrm>
                <a:off x="1683525" y="2595975"/>
                <a:ext cx="4519050" cy="53900"/>
              </a:xfrm>
              <a:custGeom>
                <a:rect b="b" l="l" r="r" t="t"/>
                <a:pathLst>
                  <a:path extrusionOk="0" h="2156" w="180762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84"/>
                    </a:cubicBezTo>
                    <a:cubicBezTo>
                      <a:pt x="180761" y="489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50"/>
              <p:cNvSpPr/>
              <p:nvPr/>
            </p:nvSpPr>
            <p:spPr>
              <a:xfrm>
                <a:off x="1683525" y="3012100"/>
                <a:ext cx="4519050" cy="53900"/>
              </a:xfrm>
              <a:custGeom>
                <a:rect b="b" l="l" r="r" t="t"/>
                <a:pathLst>
                  <a:path extrusionOk="0" h="2156" w="180762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80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72"/>
                    </a:cubicBezTo>
                    <a:cubicBezTo>
                      <a:pt x="180761" y="477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0" name="Google Shape;1350;p50"/>
              <p:cNvSpPr/>
              <p:nvPr/>
            </p:nvSpPr>
            <p:spPr>
              <a:xfrm>
                <a:off x="1683525" y="3428225"/>
                <a:ext cx="4519050" cy="53900"/>
              </a:xfrm>
              <a:custGeom>
                <a:rect b="b" l="l" r="r" t="t"/>
                <a:pathLst>
                  <a:path extrusionOk="0" h="2156" w="180762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79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79"/>
                      <a:pt x="180761" y="1084"/>
                    </a:cubicBezTo>
                    <a:cubicBezTo>
                      <a:pt x="180761" y="489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50"/>
              <p:cNvSpPr/>
              <p:nvPr/>
            </p:nvSpPr>
            <p:spPr>
              <a:xfrm>
                <a:off x="1683525" y="3844350"/>
                <a:ext cx="4519050" cy="53900"/>
              </a:xfrm>
              <a:custGeom>
                <a:rect b="b" l="l" r="r" t="t"/>
                <a:pathLst>
                  <a:path extrusionOk="0" h="2156" w="180762">
                    <a:moveTo>
                      <a:pt x="548" y="1"/>
                    </a:moveTo>
                    <a:cubicBezTo>
                      <a:pt x="251" y="1"/>
                      <a:pt x="1" y="251"/>
                      <a:pt x="1" y="560"/>
                    </a:cubicBezTo>
                    <a:lnTo>
                      <a:pt x="1" y="1608"/>
                    </a:lnTo>
                    <a:cubicBezTo>
                      <a:pt x="1" y="1917"/>
                      <a:pt x="251" y="2156"/>
                      <a:pt x="548" y="2156"/>
                    </a:cubicBezTo>
                    <a:lnTo>
                      <a:pt x="180202" y="2156"/>
                    </a:lnTo>
                    <a:cubicBezTo>
                      <a:pt x="180511" y="2156"/>
                      <a:pt x="180761" y="1917"/>
                      <a:pt x="180761" y="1608"/>
                    </a:cubicBezTo>
                    <a:lnTo>
                      <a:pt x="180761" y="560"/>
                    </a:lnTo>
                    <a:cubicBezTo>
                      <a:pt x="180761" y="251"/>
                      <a:pt x="180511" y="1"/>
                      <a:pt x="180202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50"/>
              <p:cNvSpPr/>
              <p:nvPr/>
            </p:nvSpPr>
            <p:spPr>
              <a:xfrm>
                <a:off x="1683525" y="4260475"/>
                <a:ext cx="4519050" cy="53900"/>
              </a:xfrm>
              <a:custGeom>
                <a:rect b="b" l="l" r="r" t="t"/>
                <a:pathLst>
                  <a:path extrusionOk="0" h="2156" w="180762">
                    <a:moveTo>
                      <a:pt x="1072" y="0"/>
                    </a:moveTo>
                    <a:cubicBezTo>
                      <a:pt x="477" y="0"/>
                      <a:pt x="1" y="489"/>
                      <a:pt x="1" y="1084"/>
                    </a:cubicBezTo>
                    <a:cubicBezTo>
                      <a:pt x="1" y="1679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79"/>
                      <a:pt x="180761" y="1084"/>
                    </a:cubicBezTo>
                    <a:cubicBezTo>
                      <a:pt x="180761" y="489"/>
                      <a:pt x="180273" y="0"/>
                      <a:pt x="179678" y="0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3" name="Google Shape;1353;p50"/>
              <p:cNvSpPr/>
              <p:nvPr/>
            </p:nvSpPr>
            <p:spPr>
              <a:xfrm>
                <a:off x="1683525" y="2179850"/>
                <a:ext cx="921275" cy="53925"/>
              </a:xfrm>
              <a:custGeom>
                <a:rect b="b" l="l" r="r" t="t"/>
                <a:pathLst>
                  <a:path extrusionOk="0" h="2157" w="36851">
                    <a:moveTo>
                      <a:pt x="1072" y="1"/>
                    </a:moveTo>
                    <a:cubicBezTo>
                      <a:pt x="477" y="1"/>
                      <a:pt x="1" y="477"/>
                      <a:pt x="1" y="1073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35767" y="2156"/>
                    </a:lnTo>
                    <a:cubicBezTo>
                      <a:pt x="36362" y="2156"/>
                      <a:pt x="36851" y="1668"/>
                      <a:pt x="36851" y="1073"/>
                    </a:cubicBezTo>
                    <a:cubicBezTo>
                      <a:pt x="36851" y="477"/>
                      <a:pt x="36362" y="1"/>
                      <a:pt x="35767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50"/>
              <p:cNvSpPr/>
              <p:nvPr/>
            </p:nvSpPr>
            <p:spPr>
              <a:xfrm>
                <a:off x="2166625" y="2595975"/>
                <a:ext cx="2036900" cy="53900"/>
              </a:xfrm>
              <a:custGeom>
                <a:rect b="b" l="l" r="r" t="t"/>
                <a:pathLst>
                  <a:path extrusionOk="0" h="2156" w="81476">
                    <a:moveTo>
                      <a:pt x="1084" y="1"/>
                    </a:moveTo>
                    <a:cubicBezTo>
                      <a:pt x="489" y="1"/>
                      <a:pt x="1" y="489"/>
                      <a:pt x="1" y="1084"/>
                    </a:cubicBezTo>
                    <a:cubicBezTo>
                      <a:pt x="1" y="1668"/>
                      <a:pt x="489" y="2156"/>
                      <a:pt x="1084" y="2156"/>
                    </a:cubicBezTo>
                    <a:lnTo>
                      <a:pt x="80392" y="2156"/>
                    </a:lnTo>
                    <a:cubicBezTo>
                      <a:pt x="80987" y="2156"/>
                      <a:pt x="81475" y="1668"/>
                      <a:pt x="81475" y="1084"/>
                    </a:cubicBezTo>
                    <a:cubicBezTo>
                      <a:pt x="81475" y="489"/>
                      <a:pt x="80987" y="1"/>
                      <a:pt x="80392" y="1"/>
                    </a:cubicBezTo>
                    <a:close/>
                  </a:path>
                </a:pathLst>
              </a:custGeom>
              <a:solidFill>
                <a:srgbClr val="D7DFE5">
                  <a:alpha val="658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5" name="Google Shape;1355;p50"/>
              <p:cNvSpPr/>
              <p:nvPr/>
            </p:nvSpPr>
            <p:spPr>
              <a:xfrm>
                <a:off x="2808675" y="3012100"/>
                <a:ext cx="1082000" cy="53900"/>
              </a:xfrm>
              <a:custGeom>
                <a:rect b="b" l="l" r="r" t="t"/>
                <a:pathLst>
                  <a:path extrusionOk="0" h="2156" w="43280">
                    <a:moveTo>
                      <a:pt x="1072" y="1"/>
                    </a:moveTo>
                    <a:cubicBezTo>
                      <a:pt x="477" y="1"/>
                      <a:pt x="0" y="477"/>
                      <a:pt x="0" y="1072"/>
                    </a:cubicBezTo>
                    <a:cubicBezTo>
                      <a:pt x="0" y="1668"/>
                      <a:pt x="477" y="2156"/>
                      <a:pt x="1072" y="2156"/>
                    </a:cubicBezTo>
                    <a:lnTo>
                      <a:pt x="42196" y="2156"/>
                    </a:lnTo>
                    <a:cubicBezTo>
                      <a:pt x="42791" y="2156"/>
                      <a:pt x="43280" y="1668"/>
                      <a:pt x="43280" y="1072"/>
                    </a:cubicBezTo>
                    <a:cubicBezTo>
                      <a:pt x="43280" y="477"/>
                      <a:pt x="42791" y="1"/>
                      <a:pt x="42196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6" name="Google Shape;1356;p50"/>
              <p:cNvSpPr/>
              <p:nvPr/>
            </p:nvSpPr>
            <p:spPr>
              <a:xfrm>
                <a:off x="2942925" y="3428225"/>
                <a:ext cx="2044925" cy="53900"/>
              </a:xfrm>
              <a:custGeom>
                <a:rect b="b" l="l" r="r" t="t"/>
                <a:pathLst>
                  <a:path extrusionOk="0" h="2156" w="81797">
                    <a:moveTo>
                      <a:pt x="1084" y="1"/>
                    </a:moveTo>
                    <a:cubicBezTo>
                      <a:pt x="488" y="1"/>
                      <a:pt x="0" y="489"/>
                      <a:pt x="12" y="1084"/>
                    </a:cubicBezTo>
                    <a:cubicBezTo>
                      <a:pt x="12" y="1679"/>
                      <a:pt x="488" y="2156"/>
                      <a:pt x="1084" y="2156"/>
                    </a:cubicBezTo>
                    <a:lnTo>
                      <a:pt x="80713" y="2156"/>
                    </a:lnTo>
                    <a:cubicBezTo>
                      <a:pt x="81308" y="2156"/>
                      <a:pt x="81796" y="1679"/>
                      <a:pt x="81796" y="1084"/>
                    </a:cubicBezTo>
                    <a:cubicBezTo>
                      <a:pt x="81796" y="489"/>
                      <a:pt x="81308" y="1"/>
                      <a:pt x="80713" y="1"/>
                    </a:cubicBezTo>
                    <a:close/>
                  </a:path>
                </a:pathLst>
              </a:custGeom>
              <a:solidFill>
                <a:srgbClr val="D7DFE5">
                  <a:alpha val="658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7" name="Google Shape;1357;p50"/>
              <p:cNvSpPr/>
              <p:nvPr/>
            </p:nvSpPr>
            <p:spPr>
              <a:xfrm>
                <a:off x="3933825" y="3844350"/>
                <a:ext cx="1650825" cy="53900"/>
              </a:xfrm>
              <a:custGeom>
                <a:rect b="b" l="l" r="r" t="t"/>
                <a:pathLst>
                  <a:path extrusionOk="0" h="2156" w="66033">
                    <a:moveTo>
                      <a:pt x="548" y="1"/>
                    </a:moveTo>
                    <a:cubicBezTo>
                      <a:pt x="238" y="1"/>
                      <a:pt x="0" y="251"/>
                      <a:pt x="0" y="560"/>
                    </a:cubicBezTo>
                    <a:lnTo>
                      <a:pt x="0" y="1608"/>
                    </a:lnTo>
                    <a:cubicBezTo>
                      <a:pt x="0" y="1917"/>
                      <a:pt x="238" y="2156"/>
                      <a:pt x="548" y="2156"/>
                    </a:cubicBezTo>
                    <a:lnTo>
                      <a:pt x="65472" y="2156"/>
                    </a:lnTo>
                    <a:cubicBezTo>
                      <a:pt x="65782" y="2156"/>
                      <a:pt x="66032" y="1917"/>
                      <a:pt x="66032" y="1608"/>
                    </a:cubicBezTo>
                    <a:lnTo>
                      <a:pt x="66032" y="560"/>
                    </a:lnTo>
                    <a:cubicBezTo>
                      <a:pt x="66032" y="251"/>
                      <a:pt x="65782" y="1"/>
                      <a:pt x="6547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8" name="Google Shape;1358;p50"/>
              <p:cNvSpPr/>
              <p:nvPr/>
            </p:nvSpPr>
            <p:spPr>
              <a:xfrm>
                <a:off x="5058950" y="4260775"/>
                <a:ext cx="1143625" cy="53600"/>
              </a:xfrm>
              <a:custGeom>
                <a:rect b="b" l="l" r="r" t="t"/>
                <a:pathLst>
                  <a:path extrusionOk="0" h="2144" w="45745">
                    <a:moveTo>
                      <a:pt x="1072" y="0"/>
                    </a:moveTo>
                    <a:cubicBezTo>
                      <a:pt x="477" y="0"/>
                      <a:pt x="1" y="477"/>
                      <a:pt x="1" y="1072"/>
                    </a:cubicBezTo>
                    <a:cubicBezTo>
                      <a:pt x="1" y="1667"/>
                      <a:pt x="477" y="2144"/>
                      <a:pt x="1072" y="2144"/>
                    </a:cubicBezTo>
                    <a:lnTo>
                      <a:pt x="44661" y="2144"/>
                    </a:lnTo>
                    <a:cubicBezTo>
                      <a:pt x="45256" y="2144"/>
                      <a:pt x="45744" y="1667"/>
                      <a:pt x="45744" y="1072"/>
                    </a:cubicBezTo>
                    <a:cubicBezTo>
                      <a:pt x="45744" y="477"/>
                      <a:pt x="45256" y="0"/>
                      <a:pt x="44661" y="0"/>
                    </a:cubicBezTo>
                    <a:close/>
                  </a:path>
                </a:pathLst>
              </a:custGeom>
              <a:solidFill>
                <a:srgbClr val="D7DFE5">
                  <a:alpha val="658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"/>
                  <a:buFont typeface="Arial"/>
                  <a:buNone/>
                </a:pPr>
                <a:r>
                  <a:t/>
                </a:r>
                <a:endParaRPr b="0" i="0" sz="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51"/>
          <p:cNvSpPr txBox="1"/>
          <p:nvPr>
            <p:ph type="title"/>
          </p:nvPr>
        </p:nvSpPr>
        <p:spPr>
          <a:xfrm>
            <a:off x="720000" y="541675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 Transformation Plan Timeline</a:t>
            </a:r>
            <a:endParaRPr/>
          </a:p>
        </p:txBody>
      </p:sp>
      <p:pic>
        <p:nvPicPr>
          <p:cNvPr id="1364" name="Google Shape;136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0" y="1455539"/>
            <a:ext cx="9144003" cy="2232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34"/>
          <p:cNvSpPr txBox="1"/>
          <p:nvPr>
            <p:ph idx="1" type="body"/>
          </p:nvPr>
        </p:nvSpPr>
        <p:spPr>
          <a:xfrm>
            <a:off x="720000" y="1215750"/>
            <a:ext cx="59145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Revenue goal: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$33M → $72M in 3 years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Team size: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36 → 70+ employees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Strategy focus: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Sales, Warehouse Ops, Accounting, HR, Executive, IT</a:t>
            </a:r>
            <a:br>
              <a:rPr lang="en" sz="2000">
                <a:latin typeface="Arial"/>
                <a:ea typeface="Arial"/>
                <a:cs typeface="Arial"/>
                <a:sym typeface="Arial"/>
              </a:rPr>
            </a:b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34"/>
          <p:cNvSpPr txBox="1"/>
          <p:nvPr>
            <p:ph type="title"/>
          </p:nvPr>
        </p:nvSpPr>
        <p:spPr>
          <a:xfrm>
            <a:off x="720000" y="541675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800">
                <a:latin typeface="Arial"/>
                <a:ea typeface="Arial"/>
                <a:cs typeface="Arial"/>
                <a:sym typeface="Arial"/>
              </a:rPr>
              <a:t>Executive summary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7" name="Google Shape;757;p34"/>
          <p:cNvGrpSpPr/>
          <p:nvPr/>
        </p:nvGrpSpPr>
        <p:grpSpPr>
          <a:xfrm>
            <a:off x="6328781" y="1799038"/>
            <a:ext cx="1922740" cy="1758815"/>
            <a:chOff x="849686" y="2909570"/>
            <a:chExt cx="374730" cy="332504"/>
          </a:xfrm>
        </p:grpSpPr>
        <p:sp>
          <p:nvSpPr>
            <p:cNvPr id="758" name="Google Shape;758;p34"/>
            <p:cNvSpPr/>
            <p:nvPr/>
          </p:nvSpPr>
          <p:spPr>
            <a:xfrm>
              <a:off x="1006747" y="2909570"/>
              <a:ext cx="217669" cy="181483"/>
            </a:xfrm>
            <a:custGeom>
              <a:rect b="b" l="l" r="r" t="t"/>
              <a:pathLst>
                <a:path extrusionOk="0" h="6911" w="8289">
                  <a:moveTo>
                    <a:pt x="460" y="1"/>
                  </a:moveTo>
                  <a:cubicBezTo>
                    <a:pt x="211" y="1"/>
                    <a:pt x="0" y="211"/>
                    <a:pt x="0" y="469"/>
                  </a:cubicBezTo>
                  <a:lnTo>
                    <a:pt x="0" y="6451"/>
                  </a:lnTo>
                  <a:cubicBezTo>
                    <a:pt x="0" y="6700"/>
                    <a:pt x="211" y="6910"/>
                    <a:pt x="469" y="6910"/>
                  </a:cubicBezTo>
                  <a:lnTo>
                    <a:pt x="7829" y="6910"/>
                  </a:lnTo>
                  <a:cubicBezTo>
                    <a:pt x="8087" y="6901"/>
                    <a:pt x="8288" y="6700"/>
                    <a:pt x="8288" y="6451"/>
                  </a:cubicBezTo>
                  <a:lnTo>
                    <a:pt x="8288" y="469"/>
                  </a:lnTo>
                  <a:cubicBezTo>
                    <a:pt x="8288" y="211"/>
                    <a:pt x="8078" y="1"/>
                    <a:pt x="7829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849686" y="3053580"/>
              <a:ext cx="217905" cy="188494"/>
            </a:xfrm>
            <a:custGeom>
              <a:rect b="b" l="l" r="r" t="t"/>
              <a:pathLst>
                <a:path extrusionOk="0" h="7178" w="8298">
                  <a:moveTo>
                    <a:pt x="8117" y="0"/>
                  </a:moveTo>
                  <a:cubicBezTo>
                    <a:pt x="8073" y="0"/>
                    <a:pt x="8029" y="19"/>
                    <a:pt x="8001" y="58"/>
                  </a:cubicBezTo>
                  <a:lnTo>
                    <a:pt x="3809" y="4058"/>
                  </a:lnTo>
                  <a:cubicBezTo>
                    <a:pt x="3723" y="4135"/>
                    <a:pt x="3608" y="4183"/>
                    <a:pt x="3493" y="4183"/>
                  </a:cubicBezTo>
                  <a:lnTo>
                    <a:pt x="3445" y="4183"/>
                  </a:lnTo>
                  <a:cubicBezTo>
                    <a:pt x="3196" y="4183"/>
                    <a:pt x="2996" y="3982"/>
                    <a:pt x="2996" y="3723"/>
                  </a:cubicBezTo>
                  <a:lnTo>
                    <a:pt x="2996" y="3493"/>
                  </a:lnTo>
                  <a:lnTo>
                    <a:pt x="1608" y="3493"/>
                  </a:lnTo>
                  <a:lnTo>
                    <a:pt x="1608" y="3723"/>
                  </a:lnTo>
                  <a:cubicBezTo>
                    <a:pt x="1608" y="3934"/>
                    <a:pt x="1474" y="4116"/>
                    <a:pt x="1282" y="4173"/>
                  </a:cubicBezTo>
                  <a:lnTo>
                    <a:pt x="498" y="4393"/>
                  </a:lnTo>
                  <a:cubicBezTo>
                    <a:pt x="201" y="4470"/>
                    <a:pt x="0" y="4747"/>
                    <a:pt x="0" y="5053"/>
                  </a:cubicBezTo>
                  <a:lnTo>
                    <a:pt x="0" y="6948"/>
                  </a:lnTo>
                  <a:cubicBezTo>
                    <a:pt x="0" y="7073"/>
                    <a:pt x="105" y="7178"/>
                    <a:pt x="230" y="7178"/>
                  </a:cubicBezTo>
                  <a:lnTo>
                    <a:pt x="3455" y="7178"/>
                  </a:lnTo>
                  <a:cubicBezTo>
                    <a:pt x="3579" y="7178"/>
                    <a:pt x="3685" y="7073"/>
                    <a:pt x="3685" y="6948"/>
                  </a:cubicBezTo>
                  <a:lnTo>
                    <a:pt x="3685" y="5953"/>
                  </a:lnTo>
                  <a:cubicBezTo>
                    <a:pt x="3685" y="5704"/>
                    <a:pt x="3780" y="5474"/>
                    <a:pt x="3953" y="5302"/>
                  </a:cubicBezTo>
                  <a:lnTo>
                    <a:pt x="7867" y="1378"/>
                  </a:lnTo>
                  <a:cubicBezTo>
                    <a:pt x="7982" y="1264"/>
                    <a:pt x="8029" y="1101"/>
                    <a:pt x="7991" y="938"/>
                  </a:cubicBezTo>
                  <a:lnTo>
                    <a:pt x="7905" y="613"/>
                  </a:lnTo>
                  <a:lnTo>
                    <a:pt x="8230" y="287"/>
                  </a:lnTo>
                  <a:cubicBezTo>
                    <a:pt x="8297" y="230"/>
                    <a:pt x="8297" y="115"/>
                    <a:pt x="8240" y="58"/>
                  </a:cubicBezTo>
                  <a:cubicBezTo>
                    <a:pt x="8207" y="19"/>
                    <a:pt x="8161" y="0"/>
                    <a:pt x="8117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889391" y="3145306"/>
              <a:ext cx="41491" cy="18119"/>
            </a:xfrm>
            <a:custGeom>
              <a:rect b="b" l="l" r="r" t="t"/>
              <a:pathLst>
                <a:path extrusionOk="0" h="690" w="1580">
                  <a:moveTo>
                    <a:pt x="96" y="0"/>
                  </a:moveTo>
                  <a:lnTo>
                    <a:pt x="96" y="230"/>
                  </a:lnTo>
                  <a:cubicBezTo>
                    <a:pt x="96" y="335"/>
                    <a:pt x="67" y="431"/>
                    <a:pt x="0" y="517"/>
                  </a:cubicBezTo>
                  <a:cubicBezTo>
                    <a:pt x="249" y="632"/>
                    <a:pt x="517" y="690"/>
                    <a:pt x="785" y="690"/>
                  </a:cubicBezTo>
                  <a:cubicBezTo>
                    <a:pt x="1062" y="690"/>
                    <a:pt x="1330" y="632"/>
                    <a:pt x="1579" y="517"/>
                  </a:cubicBezTo>
                  <a:cubicBezTo>
                    <a:pt x="1512" y="431"/>
                    <a:pt x="1484" y="335"/>
                    <a:pt x="1484" y="230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867779" y="3060617"/>
              <a:ext cx="30435" cy="66622"/>
            </a:xfrm>
            <a:custGeom>
              <a:rect b="b" l="l" r="r" t="t"/>
              <a:pathLst>
                <a:path extrusionOk="0" h="2537" w="1159">
                  <a:moveTo>
                    <a:pt x="689" y="0"/>
                  </a:moveTo>
                  <a:cubicBezTo>
                    <a:pt x="306" y="0"/>
                    <a:pt x="0" y="316"/>
                    <a:pt x="0" y="699"/>
                  </a:cubicBezTo>
                  <a:lnTo>
                    <a:pt x="0" y="862"/>
                  </a:lnTo>
                  <a:cubicBezTo>
                    <a:pt x="0" y="1063"/>
                    <a:pt x="29" y="1254"/>
                    <a:pt x="96" y="1445"/>
                  </a:cubicBezTo>
                  <a:lnTo>
                    <a:pt x="459" y="2536"/>
                  </a:lnTo>
                  <a:lnTo>
                    <a:pt x="1158" y="2536"/>
                  </a:lnTo>
                  <a:lnTo>
                    <a:pt x="1158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879832" y="3054577"/>
              <a:ext cx="72661" cy="72661"/>
            </a:xfrm>
            <a:custGeom>
              <a:rect b="b" l="l" r="r" t="t"/>
              <a:pathLst>
                <a:path extrusionOk="0" h="2767" w="2767">
                  <a:moveTo>
                    <a:pt x="689" y="1"/>
                  </a:moveTo>
                  <a:cubicBezTo>
                    <a:pt x="316" y="1"/>
                    <a:pt x="0" y="316"/>
                    <a:pt x="0" y="690"/>
                  </a:cubicBezTo>
                  <a:cubicBezTo>
                    <a:pt x="0" y="948"/>
                    <a:pt x="211" y="1159"/>
                    <a:pt x="460" y="1159"/>
                  </a:cubicBezTo>
                  <a:lnTo>
                    <a:pt x="2307" y="2766"/>
                  </a:lnTo>
                  <a:lnTo>
                    <a:pt x="2690" y="1407"/>
                  </a:lnTo>
                  <a:cubicBezTo>
                    <a:pt x="2738" y="1235"/>
                    <a:pt x="2766" y="1072"/>
                    <a:pt x="2766" y="900"/>
                  </a:cubicBezTo>
                  <a:lnTo>
                    <a:pt x="2766" y="470"/>
                  </a:lnTo>
                  <a:cubicBezTo>
                    <a:pt x="2766" y="211"/>
                    <a:pt x="2556" y="1"/>
                    <a:pt x="2307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873793" y="3084986"/>
              <a:ext cx="72661" cy="66385"/>
            </a:xfrm>
            <a:custGeom>
              <a:rect b="b" l="l" r="r" t="t"/>
              <a:pathLst>
                <a:path extrusionOk="0" h="2528" w="2767">
                  <a:moveTo>
                    <a:pt x="891" y="1"/>
                  </a:moveTo>
                  <a:cubicBezTo>
                    <a:pt x="766" y="1"/>
                    <a:pt x="642" y="48"/>
                    <a:pt x="556" y="135"/>
                  </a:cubicBezTo>
                  <a:lnTo>
                    <a:pt x="135" y="556"/>
                  </a:lnTo>
                  <a:cubicBezTo>
                    <a:pt x="49" y="642"/>
                    <a:pt x="1" y="757"/>
                    <a:pt x="1" y="881"/>
                  </a:cubicBezTo>
                  <a:lnTo>
                    <a:pt x="1" y="1149"/>
                  </a:lnTo>
                  <a:cubicBezTo>
                    <a:pt x="1" y="1915"/>
                    <a:pt x="623" y="2527"/>
                    <a:pt x="1379" y="2527"/>
                  </a:cubicBezTo>
                  <a:cubicBezTo>
                    <a:pt x="2144" y="2527"/>
                    <a:pt x="2767" y="1915"/>
                    <a:pt x="2767" y="1149"/>
                  </a:cubicBezTo>
                  <a:lnTo>
                    <a:pt x="2767" y="852"/>
                  </a:lnTo>
                  <a:cubicBezTo>
                    <a:pt x="2767" y="738"/>
                    <a:pt x="2719" y="613"/>
                    <a:pt x="2633" y="527"/>
                  </a:cubicBezTo>
                  <a:cubicBezTo>
                    <a:pt x="2278" y="182"/>
                    <a:pt x="1628" y="20"/>
                    <a:pt x="891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873793" y="3084986"/>
              <a:ext cx="72399" cy="65125"/>
            </a:xfrm>
            <a:custGeom>
              <a:rect b="b" l="l" r="r" t="t"/>
              <a:pathLst>
                <a:path extrusionOk="0" h="2480" w="2757">
                  <a:moveTo>
                    <a:pt x="891" y="1"/>
                  </a:moveTo>
                  <a:cubicBezTo>
                    <a:pt x="766" y="1"/>
                    <a:pt x="642" y="48"/>
                    <a:pt x="556" y="135"/>
                  </a:cubicBezTo>
                  <a:lnTo>
                    <a:pt x="135" y="556"/>
                  </a:lnTo>
                  <a:cubicBezTo>
                    <a:pt x="49" y="642"/>
                    <a:pt x="1" y="757"/>
                    <a:pt x="1" y="881"/>
                  </a:cubicBezTo>
                  <a:lnTo>
                    <a:pt x="1" y="1149"/>
                  </a:lnTo>
                  <a:cubicBezTo>
                    <a:pt x="1" y="1762"/>
                    <a:pt x="412" y="2307"/>
                    <a:pt x="996" y="2479"/>
                  </a:cubicBezTo>
                  <a:cubicBezTo>
                    <a:pt x="795" y="2230"/>
                    <a:pt x="690" y="1924"/>
                    <a:pt x="690" y="1608"/>
                  </a:cubicBezTo>
                  <a:lnTo>
                    <a:pt x="690" y="938"/>
                  </a:lnTo>
                  <a:cubicBezTo>
                    <a:pt x="690" y="682"/>
                    <a:pt x="900" y="478"/>
                    <a:pt x="1145" y="478"/>
                  </a:cubicBezTo>
                  <a:cubicBezTo>
                    <a:pt x="1156" y="478"/>
                    <a:pt x="1167" y="478"/>
                    <a:pt x="1178" y="479"/>
                  </a:cubicBezTo>
                  <a:cubicBezTo>
                    <a:pt x="1647" y="508"/>
                    <a:pt x="2336" y="584"/>
                    <a:pt x="2757" y="785"/>
                  </a:cubicBezTo>
                  <a:cubicBezTo>
                    <a:pt x="2747" y="690"/>
                    <a:pt x="2700" y="604"/>
                    <a:pt x="2633" y="537"/>
                  </a:cubicBezTo>
                  <a:cubicBezTo>
                    <a:pt x="2278" y="182"/>
                    <a:pt x="1628" y="29"/>
                    <a:pt x="891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849686" y="3080706"/>
              <a:ext cx="199313" cy="161368"/>
            </a:xfrm>
            <a:custGeom>
              <a:rect b="b" l="l" r="r" t="t"/>
              <a:pathLst>
                <a:path extrusionOk="0" h="6145" w="7590">
                  <a:moveTo>
                    <a:pt x="6977" y="1"/>
                  </a:moveTo>
                  <a:lnTo>
                    <a:pt x="3819" y="3025"/>
                  </a:lnTo>
                  <a:cubicBezTo>
                    <a:pt x="3761" y="3083"/>
                    <a:pt x="3685" y="3121"/>
                    <a:pt x="3608" y="3140"/>
                  </a:cubicBezTo>
                  <a:cubicBezTo>
                    <a:pt x="3356" y="3653"/>
                    <a:pt x="2864" y="3912"/>
                    <a:pt x="2372" y="3912"/>
                  </a:cubicBezTo>
                  <a:cubicBezTo>
                    <a:pt x="1891" y="3912"/>
                    <a:pt x="1409" y="3665"/>
                    <a:pt x="1148" y="3169"/>
                  </a:cubicBezTo>
                  <a:lnTo>
                    <a:pt x="498" y="3360"/>
                  </a:lnTo>
                  <a:cubicBezTo>
                    <a:pt x="201" y="3446"/>
                    <a:pt x="0" y="3714"/>
                    <a:pt x="0" y="4020"/>
                  </a:cubicBezTo>
                  <a:lnTo>
                    <a:pt x="0" y="5915"/>
                  </a:lnTo>
                  <a:cubicBezTo>
                    <a:pt x="0" y="6040"/>
                    <a:pt x="105" y="6145"/>
                    <a:pt x="230" y="6145"/>
                  </a:cubicBezTo>
                  <a:lnTo>
                    <a:pt x="3455" y="6145"/>
                  </a:lnTo>
                  <a:cubicBezTo>
                    <a:pt x="3579" y="6145"/>
                    <a:pt x="3685" y="6040"/>
                    <a:pt x="3685" y="5915"/>
                  </a:cubicBezTo>
                  <a:lnTo>
                    <a:pt x="3685" y="4920"/>
                  </a:lnTo>
                  <a:cubicBezTo>
                    <a:pt x="3685" y="4671"/>
                    <a:pt x="3780" y="4441"/>
                    <a:pt x="3953" y="4269"/>
                  </a:cubicBezTo>
                  <a:lnTo>
                    <a:pt x="7589" y="623"/>
                  </a:lnTo>
                  <a:lnTo>
                    <a:pt x="6977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849686" y="3175715"/>
              <a:ext cx="24133" cy="66359"/>
            </a:xfrm>
            <a:custGeom>
              <a:rect b="b" l="l" r="r" t="t"/>
              <a:pathLst>
                <a:path extrusionOk="0" h="2527" w="919">
                  <a:moveTo>
                    <a:pt x="134" y="0"/>
                  </a:moveTo>
                  <a:cubicBezTo>
                    <a:pt x="48" y="115"/>
                    <a:pt x="0" y="259"/>
                    <a:pt x="0" y="402"/>
                  </a:cubicBezTo>
                  <a:lnTo>
                    <a:pt x="0" y="2297"/>
                  </a:lnTo>
                  <a:cubicBezTo>
                    <a:pt x="0" y="2422"/>
                    <a:pt x="105" y="2527"/>
                    <a:pt x="230" y="2527"/>
                  </a:cubicBezTo>
                  <a:lnTo>
                    <a:pt x="919" y="2527"/>
                  </a:lnTo>
                  <a:lnTo>
                    <a:pt x="919" y="1072"/>
                  </a:lnTo>
                  <a:cubicBezTo>
                    <a:pt x="919" y="890"/>
                    <a:pt x="852" y="709"/>
                    <a:pt x="718" y="584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946428" y="3080706"/>
              <a:ext cx="102572" cy="129199"/>
            </a:xfrm>
            <a:custGeom>
              <a:rect b="b" l="l" r="r" t="t"/>
              <a:pathLst>
                <a:path extrusionOk="0" h="4920" w="3906">
                  <a:moveTo>
                    <a:pt x="3293" y="1"/>
                  </a:moveTo>
                  <a:lnTo>
                    <a:pt x="221" y="2949"/>
                  </a:lnTo>
                  <a:cubicBezTo>
                    <a:pt x="77" y="3236"/>
                    <a:pt x="1" y="3551"/>
                    <a:pt x="1" y="3867"/>
                  </a:cubicBezTo>
                  <a:lnTo>
                    <a:pt x="1" y="4920"/>
                  </a:lnTo>
                  <a:cubicBezTo>
                    <a:pt x="1" y="4671"/>
                    <a:pt x="96" y="4441"/>
                    <a:pt x="269" y="4269"/>
                  </a:cubicBezTo>
                  <a:lnTo>
                    <a:pt x="3905" y="623"/>
                  </a:lnTo>
                  <a:lnTo>
                    <a:pt x="3293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1023343" y="2936723"/>
              <a:ext cx="180327" cy="115544"/>
            </a:xfrm>
            <a:custGeom>
              <a:rect b="b" l="l" r="r" t="t"/>
              <a:pathLst>
                <a:path extrusionOk="0" h="4400" w="6867">
                  <a:moveTo>
                    <a:pt x="5359" y="0"/>
                  </a:moveTo>
                  <a:cubicBezTo>
                    <a:pt x="4929" y="29"/>
                    <a:pt x="4929" y="670"/>
                    <a:pt x="5359" y="689"/>
                  </a:cubicBezTo>
                  <a:lnTo>
                    <a:pt x="5675" y="689"/>
                  </a:lnTo>
                  <a:lnTo>
                    <a:pt x="3637" y="2737"/>
                  </a:lnTo>
                  <a:lnTo>
                    <a:pt x="2728" y="1828"/>
                  </a:lnTo>
                  <a:cubicBezTo>
                    <a:pt x="2661" y="1761"/>
                    <a:pt x="2572" y="1728"/>
                    <a:pt x="2484" y="1728"/>
                  </a:cubicBezTo>
                  <a:cubicBezTo>
                    <a:pt x="2395" y="1728"/>
                    <a:pt x="2307" y="1761"/>
                    <a:pt x="2240" y="1828"/>
                  </a:cubicBezTo>
                  <a:lnTo>
                    <a:pt x="278" y="3790"/>
                  </a:lnTo>
                  <a:cubicBezTo>
                    <a:pt x="0" y="4031"/>
                    <a:pt x="241" y="4400"/>
                    <a:pt x="515" y="4400"/>
                  </a:cubicBezTo>
                  <a:cubicBezTo>
                    <a:pt x="600" y="4400"/>
                    <a:pt x="689" y="4364"/>
                    <a:pt x="766" y="4278"/>
                  </a:cubicBezTo>
                  <a:lnTo>
                    <a:pt x="2479" y="2565"/>
                  </a:lnTo>
                  <a:lnTo>
                    <a:pt x="3388" y="3465"/>
                  </a:lnTo>
                  <a:cubicBezTo>
                    <a:pt x="3455" y="3536"/>
                    <a:pt x="3543" y="3572"/>
                    <a:pt x="3632" y="3572"/>
                  </a:cubicBezTo>
                  <a:cubicBezTo>
                    <a:pt x="3721" y="3572"/>
                    <a:pt x="3809" y="3536"/>
                    <a:pt x="3876" y="3465"/>
                  </a:cubicBezTo>
                  <a:lnTo>
                    <a:pt x="6163" y="1177"/>
                  </a:lnTo>
                  <a:lnTo>
                    <a:pt x="6163" y="1493"/>
                  </a:lnTo>
                  <a:cubicBezTo>
                    <a:pt x="6149" y="1737"/>
                    <a:pt x="6328" y="1859"/>
                    <a:pt x="6508" y="1859"/>
                  </a:cubicBezTo>
                  <a:cubicBezTo>
                    <a:pt x="6687" y="1859"/>
                    <a:pt x="6867" y="1737"/>
                    <a:pt x="6852" y="1493"/>
                  </a:cubicBezTo>
                  <a:lnTo>
                    <a:pt x="6852" y="345"/>
                  </a:lnTo>
                  <a:cubicBezTo>
                    <a:pt x="6852" y="153"/>
                    <a:pt x="6699" y="0"/>
                    <a:pt x="6508" y="0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9" name="Google Shape;769;p34"/>
          <p:cNvSpPr txBox="1"/>
          <p:nvPr/>
        </p:nvSpPr>
        <p:spPr>
          <a:xfrm>
            <a:off x="720000" y="3066025"/>
            <a:ext cx="5210400" cy="13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Goal: </a:t>
            </a:r>
            <a:r>
              <a:rPr lang="en" sz="2000">
                <a:solidFill>
                  <a:schemeClr val="dk1"/>
                </a:solidFill>
              </a:rPr>
              <a:t>Deploy scalable and secure digital solutions aligned with sustainable profitable growth revenue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52"/>
          <p:cNvSpPr txBox="1"/>
          <p:nvPr>
            <p:ph type="title"/>
          </p:nvPr>
        </p:nvSpPr>
        <p:spPr>
          <a:xfrm>
            <a:off x="5571550" y="2636550"/>
            <a:ext cx="4300200" cy="20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Budget</a:t>
            </a:r>
            <a:endParaRPr/>
          </a:p>
        </p:txBody>
      </p:sp>
      <p:sp>
        <p:nvSpPr>
          <p:cNvPr id="1370" name="Google Shape;1370;p52"/>
          <p:cNvSpPr txBox="1"/>
          <p:nvPr>
            <p:ph idx="2" type="title"/>
          </p:nvPr>
        </p:nvSpPr>
        <p:spPr>
          <a:xfrm>
            <a:off x="5654550" y="1678250"/>
            <a:ext cx="43002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05</a:t>
            </a:r>
            <a:endParaRPr/>
          </a:p>
        </p:txBody>
      </p:sp>
      <p:grpSp>
        <p:nvGrpSpPr>
          <p:cNvPr id="1371" name="Google Shape;1371;p52"/>
          <p:cNvGrpSpPr/>
          <p:nvPr/>
        </p:nvGrpSpPr>
        <p:grpSpPr>
          <a:xfrm>
            <a:off x="2369706" y="1581932"/>
            <a:ext cx="1925098" cy="1979637"/>
            <a:chOff x="7402362" y="3681535"/>
            <a:chExt cx="402757" cy="372729"/>
          </a:xfrm>
        </p:grpSpPr>
        <p:sp>
          <p:nvSpPr>
            <p:cNvPr id="1372" name="Google Shape;1372;p52"/>
            <p:cNvSpPr/>
            <p:nvPr/>
          </p:nvSpPr>
          <p:spPr>
            <a:xfrm>
              <a:off x="7471248" y="3681535"/>
              <a:ext cx="333871" cy="303763"/>
            </a:xfrm>
            <a:custGeom>
              <a:rect b="b" l="l" r="r" t="t"/>
              <a:pathLst>
                <a:path extrusionOk="0" h="11562" w="12708">
                  <a:moveTo>
                    <a:pt x="6341" y="0"/>
                  </a:moveTo>
                  <a:cubicBezTo>
                    <a:pt x="4868" y="0"/>
                    <a:pt x="3393" y="562"/>
                    <a:pt x="2268" y="1687"/>
                  </a:cubicBezTo>
                  <a:cubicBezTo>
                    <a:pt x="0" y="3955"/>
                    <a:pt x="21" y="7624"/>
                    <a:pt x="2296" y="9871"/>
                  </a:cubicBezTo>
                  <a:cubicBezTo>
                    <a:pt x="2407" y="9982"/>
                    <a:pt x="2518" y="10086"/>
                    <a:pt x="2636" y="10184"/>
                  </a:cubicBezTo>
                  <a:cubicBezTo>
                    <a:pt x="3718" y="11105"/>
                    <a:pt x="5049" y="11561"/>
                    <a:pt x="6375" y="11561"/>
                  </a:cubicBezTo>
                  <a:cubicBezTo>
                    <a:pt x="7854" y="11561"/>
                    <a:pt x="9327" y="10994"/>
                    <a:pt x="10446" y="9871"/>
                  </a:cubicBezTo>
                  <a:cubicBezTo>
                    <a:pt x="12576" y="7749"/>
                    <a:pt x="12707" y="4343"/>
                    <a:pt x="10758" y="2061"/>
                  </a:cubicBezTo>
                  <a:cubicBezTo>
                    <a:pt x="10661" y="1943"/>
                    <a:pt x="10557" y="1832"/>
                    <a:pt x="10446" y="1721"/>
                  </a:cubicBezTo>
                  <a:cubicBezTo>
                    <a:pt x="9320" y="574"/>
                    <a:pt x="7831" y="0"/>
                    <a:pt x="6341" y="0"/>
                  </a:cubicBezTo>
                  <a:close/>
                </a:path>
              </a:pathLst>
            </a:custGeom>
            <a:solidFill>
              <a:srgbClr val="8A9D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52"/>
            <p:cNvSpPr/>
            <p:nvPr/>
          </p:nvSpPr>
          <p:spPr>
            <a:xfrm>
              <a:off x="7540502" y="3735683"/>
              <a:ext cx="236741" cy="236558"/>
            </a:xfrm>
            <a:custGeom>
              <a:rect b="b" l="l" r="r" t="t"/>
              <a:pathLst>
                <a:path extrusionOk="0" h="9004" w="9011">
                  <a:moveTo>
                    <a:pt x="8122" y="0"/>
                  </a:moveTo>
                  <a:lnTo>
                    <a:pt x="0" y="8123"/>
                  </a:lnTo>
                  <a:cubicBezTo>
                    <a:pt x="423" y="8483"/>
                    <a:pt x="895" y="8781"/>
                    <a:pt x="1401" y="9003"/>
                  </a:cubicBezTo>
                  <a:lnTo>
                    <a:pt x="9010" y="1401"/>
                  </a:lnTo>
                  <a:cubicBezTo>
                    <a:pt x="8781" y="888"/>
                    <a:pt x="8483" y="416"/>
                    <a:pt x="8122" y="0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52"/>
            <p:cNvSpPr/>
            <p:nvPr/>
          </p:nvSpPr>
          <p:spPr>
            <a:xfrm>
              <a:off x="7472693" y="3728274"/>
              <a:ext cx="283585" cy="256998"/>
            </a:xfrm>
            <a:custGeom>
              <a:rect b="b" l="l" r="r" t="t"/>
              <a:pathLst>
                <a:path extrusionOk="0" h="9782" w="10794">
                  <a:moveTo>
                    <a:pt x="9427" y="8869"/>
                  </a:moveTo>
                  <a:cubicBezTo>
                    <a:pt x="9426" y="8870"/>
                    <a:pt x="9424" y="8871"/>
                    <a:pt x="9423" y="8872"/>
                  </a:cubicBezTo>
                  <a:lnTo>
                    <a:pt x="9423" y="8872"/>
                  </a:lnTo>
                  <a:cubicBezTo>
                    <a:pt x="9422" y="8873"/>
                    <a:pt x="9421" y="8875"/>
                    <a:pt x="9420" y="8876"/>
                  </a:cubicBezTo>
                  <a:lnTo>
                    <a:pt x="9427" y="8869"/>
                  </a:lnTo>
                  <a:close/>
                  <a:moveTo>
                    <a:pt x="4560" y="0"/>
                  </a:moveTo>
                  <a:cubicBezTo>
                    <a:pt x="3489" y="0"/>
                    <a:pt x="2412" y="298"/>
                    <a:pt x="1457" y="907"/>
                  </a:cubicBezTo>
                  <a:cubicBezTo>
                    <a:pt x="1" y="3189"/>
                    <a:pt x="327" y="6178"/>
                    <a:pt x="2241" y="8092"/>
                  </a:cubicBezTo>
                  <a:cubicBezTo>
                    <a:pt x="2352" y="8203"/>
                    <a:pt x="2463" y="8307"/>
                    <a:pt x="2574" y="8405"/>
                  </a:cubicBezTo>
                  <a:cubicBezTo>
                    <a:pt x="3647" y="9316"/>
                    <a:pt x="4980" y="9782"/>
                    <a:pt x="6320" y="9782"/>
                  </a:cubicBezTo>
                  <a:cubicBezTo>
                    <a:pt x="7394" y="9782"/>
                    <a:pt x="8472" y="9482"/>
                    <a:pt x="9423" y="8872"/>
                  </a:cubicBezTo>
                  <a:lnTo>
                    <a:pt x="9423" y="8872"/>
                  </a:lnTo>
                  <a:cubicBezTo>
                    <a:pt x="10793" y="6736"/>
                    <a:pt x="10605" y="3957"/>
                    <a:pt x="8955" y="2023"/>
                  </a:cubicBezTo>
                  <a:cubicBezTo>
                    <a:pt x="8858" y="1912"/>
                    <a:pt x="8754" y="1794"/>
                    <a:pt x="8643" y="1690"/>
                  </a:cubicBezTo>
                  <a:cubicBezTo>
                    <a:pt x="7529" y="576"/>
                    <a:pt x="6051" y="0"/>
                    <a:pt x="4560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52"/>
            <p:cNvSpPr/>
            <p:nvPr/>
          </p:nvSpPr>
          <p:spPr>
            <a:xfrm>
              <a:off x="7508791" y="3711985"/>
              <a:ext cx="251691" cy="243572"/>
            </a:xfrm>
            <a:custGeom>
              <a:rect b="b" l="l" r="r" t="t"/>
              <a:pathLst>
                <a:path extrusionOk="0" h="9271" w="9580">
                  <a:moveTo>
                    <a:pt x="4946" y="1"/>
                  </a:moveTo>
                  <a:cubicBezTo>
                    <a:pt x="4842" y="1"/>
                    <a:pt x="4738" y="7"/>
                    <a:pt x="4641" y="14"/>
                  </a:cubicBezTo>
                  <a:cubicBezTo>
                    <a:pt x="2906" y="125"/>
                    <a:pt x="1381" y="1201"/>
                    <a:pt x="694" y="2796"/>
                  </a:cubicBezTo>
                  <a:cubicBezTo>
                    <a:pt x="0" y="4384"/>
                    <a:pt x="257" y="6229"/>
                    <a:pt x="1360" y="7575"/>
                  </a:cubicBezTo>
                  <a:cubicBezTo>
                    <a:pt x="1561" y="7818"/>
                    <a:pt x="1790" y="8047"/>
                    <a:pt x="2039" y="8248"/>
                  </a:cubicBezTo>
                  <a:cubicBezTo>
                    <a:pt x="2878" y="8922"/>
                    <a:pt x="3906" y="9270"/>
                    <a:pt x="4943" y="9270"/>
                  </a:cubicBezTo>
                  <a:cubicBezTo>
                    <a:pt x="5623" y="9270"/>
                    <a:pt x="6306" y="9121"/>
                    <a:pt x="6943" y="8816"/>
                  </a:cubicBezTo>
                  <a:cubicBezTo>
                    <a:pt x="8553" y="8047"/>
                    <a:pt x="9579" y="6417"/>
                    <a:pt x="9579" y="4634"/>
                  </a:cubicBezTo>
                  <a:cubicBezTo>
                    <a:pt x="9579" y="3247"/>
                    <a:pt x="8955" y="1936"/>
                    <a:pt x="7880" y="1055"/>
                  </a:cubicBezTo>
                  <a:cubicBezTo>
                    <a:pt x="7741" y="937"/>
                    <a:pt x="7595" y="833"/>
                    <a:pt x="7443" y="736"/>
                  </a:cubicBezTo>
                  <a:cubicBezTo>
                    <a:pt x="6694" y="257"/>
                    <a:pt x="5827" y="1"/>
                    <a:pt x="4946" y="1"/>
                  </a:cubicBezTo>
                  <a:close/>
                </a:path>
              </a:pathLst>
            </a:custGeom>
            <a:solidFill>
              <a:srgbClr val="BAC5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52"/>
            <p:cNvSpPr/>
            <p:nvPr/>
          </p:nvSpPr>
          <p:spPr>
            <a:xfrm>
              <a:off x="7496575" y="3728248"/>
              <a:ext cx="251323" cy="227310"/>
            </a:xfrm>
            <a:custGeom>
              <a:rect b="b" l="l" r="r" t="t"/>
              <a:pathLst>
                <a:path extrusionOk="0" h="8652" w="9566">
                  <a:moveTo>
                    <a:pt x="3663" y="0"/>
                  </a:moveTo>
                  <a:cubicBezTo>
                    <a:pt x="3458" y="0"/>
                    <a:pt x="3252" y="11"/>
                    <a:pt x="3045" y="34"/>
                  </a:cubicBezTo>
                  <a:cubicBezTo>
                    <a:pt x="444" y="1580"/>
                    <a:pt x="0" y="5159"/>
                    <a:pt x="2137" y="7296"/>
                  </a:cubicBezTo>
                  <a:cubicBezTo>
                    <a:pt x="3053" y="8211"/>
                    <a:pt x="4232" y="8652"/>
                    <a:pt x="5403" y="8652"/>
                  </a:cubicBezTo>
                  <a:cubicBezTo>
                    <a:pt x="6963" y="8652"/>
                    <a:pt x="8508" y="7869"/>
                    <a:pt x="9392" y="6387"/>
                  </a:cubicBezTo>
                  <a:cubicBezTo>
                    <a:pt x="9565" y="4813"/>
                    <a:pt x="9080" y="3231"/>
                    <a:pt x="8053" y="2024"/>
                  </a:cubicBezTo>
                  <a:cubicBezTo>
                    <a:pt x="7949" y="1913"/>
                    <a:pt x="7845" y="1795"/>
                    <a:pt x="7741" y="1691"/>
                  </a:cubicBezTo>
                  <a:cubicBezTo>
                    <a:pt x="6653" y="603"/>
                    <a:pt x="5183" y="0"/>
                    <a:pt x="3663" y="0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52"/>
            <p:cNvSpPr/>
            <p:nvPr/>
          </p:nvSpPr>
          <p:spPr>
            <a:xfrm>
              <a:off x="7511524" y="3731296"/>
              <a:ext cx="221976" cy="232564"/>
            </a:xfrm>
            <a:custGeom>
              <a:rect b="b" l="l" r="r" t="t"/>
              <a:pathLst>
                <a:path extrusionOk="0" h="8852" w="8449">
                  <a:moveTo>
                    <a:pt x="7339" y="1"/>
                  </a:moveTo>
                  <a:lnTo>
                    <a:pt x="0" y="7339"/>
                  </a:lnTo>
                  <a:cubicBezTo>
                    <a:pt x="139" y="7866"/>
                    <a:pt x="340" y="8373"/>
                    <a:pt x="597" y="8851"/>
                  </a:cubicBezTo>
                  <a:lnTo>
                    <a:pt x="1935" y="7513"/>
                  </a:lnTo>
                  <a:lnTo>
                    <a:pt x="8449" y="1000"/>
                  </a:lnTo>
                  <a:cubicBezTo>
                    <a:pt x="8247" y="750"/>
                    <a:pt x="8025" y="521"/>
                    <a:pt x="7776" y="320"/>
                  </a:cubicBezTo>
                  <a:cubicBezTo>
                    <a:pt x="7637" y="202"/>
                    <a:pt x="7491" y="98"/>
                    <a:pt x="7339" y="1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52"/>
            <p:cNvSpPr/>
            <p:nvPr/>
          </p:nvSpPr>
          <p:spPr>
            <a:xfrm>
              <a:off x="7519721" y="3712169"/>
              <a:ext cx="144157" cy="136696"/>
            </a:xfrm>
            <a:custGeom>
              <a:rect b="b" l="l" r="r" t="t"/>
              <a:pathLst>
                <a:path extrusionOk="0" h="5203" w="5487">
                  <a:moveTo>
                    <a:pt x="4530" y="0"/>
                  </a:moveTo>
                  <a:cubicBezTo>
                    <a:pt x="4426" y="0"/>
                    <a:pt x="4322" y="7"/>
                    <a:pt x="4225" y="14"/>
                  </a:cubicBezTo>
                  <a:lnTo>
                    <a:pt x="0" y="4232"/>
                  </a:lnTo>
                  <a:cubicBezTo>
                    <a:pt x="91" y="4571"/>
                    <a:pt x="215" y="4897"/>
                    <a:pt x="382" y="5203"/>
                  </a:cubicBezTo>
                  <a:lnTo>
                    <a:pt x="5487" y="98"/>
                  </a:lnTo>
                  <a:cubicBezTo>
                    <a:pt x="5175" y="35"/>
                    <a:pt x="4849" y="0"/>
                    <a:pt x="4530" y="0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52"/>
            <p:cNvSpPr/>
            <p:nvPr/>
          </p:nvSpPr>
          <p:spPr>
            <a:xfrm>
              <a:off x="7502039" y="3706442"/>
              <a:ext cx="276466" cy="254686"/>
            </a:xfrm>
            <a:custGeom>
              <a:rect b="b" l="l" r="r" t="t"/>
              <a:pathLst>
                <a:path extrusionOk="0" h="9694" w="10523">
                  <a:moveTo>
                    <a:pt x="5203" y="434"/>
                  </a:moveTo>
                  <a:cubicBezTo>
                    <a:pt x="6375" y="434"/>
                    <a:pt x="7492" y="898"/>
                    <a:pt x="8324" y="1724"/>
                  </a:cubicBezTo>
                  <a:cubicBezTo>
                    <a:pt x="9808" y="3215"/>
                    <a:pt x="10044" y="5545"/>
                    <a:pt x="8872" y="7300"/>
                  </a:cubicBezTo>
                  <a:cubicBezTo>
                    <a:pt x="8035" y="8555"/>
                    <a:pt x="6642" y="9259"/>
                    <a:pt x="5203" y="9259"/>
                  </a:cubicBezTo>
                  <a:cubicBezTo>
                    <a:pt x="4638" y="9259"/>
                    <a:pt x="4065" y="9150"/>
                    <a:pt x="3517" y="8923"/>
                  </a:cubicBezTo>
                  <a:cubicBezTo>
                    <a:pt x="1568" y="8119"/>
                    <a:pt x="465" y="6052"/>
                    <a:pt x="875" y="3992"/>
                  </a:cubicBezTo>
                  <a:cubicBezTo>
                    <a:pt x="1284" y="1925"/>
                    <a:pt x="3094" y="434"/>
                    <a:pt x="5203" y="434"/>
                  </a:cubicBezTo>
                  <a:close/>
                  <a:moveTo>
                    <a:pt x="5207" y="0"/>
                  </a:moveTo>
                  <a:cubicBezTo>
                    <a:pt x="4584" y="0"/>
                    <a:pt x="3954" y="120"/>
                    <a:pt x="3351" y="371"/>
                  </a:cubicBezTo>
                  <a:cubicBezTo>
                    <a:pt x="1214" y="1252"/>
                    <a:pt x="1" y="3520"/>
                    <a:pt x="451" y="5788"/>
                  </a:cubicBezTo>
                  <a:cubicBezTo>
                    <a:pt x="895" y="8056"/>
                    <a:pt x="2886" y="9693"/>
                    <a:pt x="5203" y="9693"/>
                  </a:cubicBezTo>
                  <a:cubicBezTo>
                    <a:pt x="5211" y="9693"/>
                    <a:pt x="5220" y="9693"/>
                    <a:pt x="5228" y="9693"/>
                  </a:cubicBezTo>
                  <a:cubicBezTo>
                    <a:pt x="6502" y="9693"/>
                    <a:pt x="7727" y="9181"/>
                    <a:pt x="8629" y="8278"/>
                  </a:cubicBezTo>
                  <a:cubicBezTo>
                    <a:pt x="10266" y="6641"/>
                    <a:pt x="10523" y="4082"/>
                    <a:pt x="9240" y="2154"/>
                  </a:cubicBezTo>
                  <a:cubicBezTo>
                    <a:pt x="8319" y="775"/>
                    <a:pt x="6788" y="0"/>
                    <a:pt x="5207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52"/>
            <p:cNvSpPr/>
            <p:nvPr/>
          </p:nvSpPr>
          <p:spPr>
            <a:xfrm>
              <a:off x="7402362" y="3750580"/>
              <a:ext cx="333871" cy="303684"/>
            </a:xfrm>
            <a:custGeom>
              <a:rect b="b" l="l" r="r" t="t"/>
              <a:pathLst>
                <a:path extrusionOk="0" h="11559" w="12708">
                  <a:moveTo>
                    <a:pt x="6339" y="0"/>
                  </a:moveTo>
                  <a:cubicBezTo>
                    <a:pt x="4863" y="0"/>
                    <a:pt x="3387" y="562"/>
                    <a:pt x="2262" y="1688"/>
                  </a:cubicBezTo>
                  <a:cubicBezTo>
                    <a:pt x="0" y="3949"/>
                    <a:pt x="14" y="7625"/>
                    <a:pt x="2296" y="9865"/>
                  </a:cubicBezTo>
                  <a:cubicBezTo>
                    <a:pt x="2407" y="9976"/>
                    <a:pt x="2518" y="10080"/>
                    <a:pt x="2629" y="10177"/>
                  </a:cubicBezTo>
                  <a:cubicBezTo>
                    <a:pt x="3711" y="11101"/>
                    <a:pt x="5041" y="11558"/>
                    <a:pt x="6368" y="11558"/>
                  </a:cubicBezTo>
                  <a:cubicBezTo>
                    <a:pt x="7850" y="11558"/>
                    <a:pt x="9327" y="10989"/>
                    <a:pt x="10446" y="9865"/>
                  </a:cubicBezTo>
                  <a:lnTo>
                    <a:pt x="10446" y="9872"/>
                  </a:lnTo>
                  <a:cubicBezTo>
                    <a:pt x="12569" y="7743"/>
                    <a:pt x="12708" y="4344"/>
                    <a:pt x="10758" y="2055"/>
                  </a:cubicBezTo>
                  <a:cubicBezTo>
                    <a:pt x="10654" y="1937"/>
                    <a:pt x="10557" y="1826"/>
                    <a:pt x="10446" y="1715"/>
                  </a:cubicBezTo>
                  <a:cubicBezTo>
                    <a:pt x="9318" y="573"/>
                    <a:pt x="7828" y="0"/>
                    <a:pt x="6339" y="0"/>
                  </a:cubicBezTo>
                  <a:close/>
                </a:path>
              </a:pathLst>
            </a:custGeom>
            <a:solidFill>
              <a:srgbClr val="8A9D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52"/>
            <p:cNvSpPr/>
            <p:nvPr/>
          </p:nvSpPr>
          <p:spPr>
            <a:xfrm>
              <a:off x="7471432" y="3804570"/>
              <a:ext cx="236741" cy="236741"/>
            </a:xfrm>
            <a:custGeom>
              <a:rect b="b" l="l" r="r" t="t"/>
              <a:pathLst>
                <a:path extrusionOk="0" h="9011" w="9011">
                  <a:moveTo>
                    <a:pt x="8129" y="0"/>
                  </a:moveTo>
                  <a:lnTo>
                    <a:pt x="0" y="8122"/>
                  </a:lnTo>
                  <a:cubicBezTo>
                    <a:pt x="423" y="8483"/>
                    <a:pt x="895" y="8781"/>
                    <a:pt x="1408" y="9010"/>
                  </a:cubicBezTo>
                  <a:lnTo>
                    <a:pt x="9010" y="1401"/>
                  </a:lnTo>
                  <a:cubicBezTo>
                    <a:pt x="8788" y="895"/>
                    <a:pt x="8490" y="423"/>
                    <a:pt x="8129" y="0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52"/>
            <p:cNvSpPr/>
            <p:nvPr/>
          </p:nvSpPr>
          <p:spPr>
            <a:xfrm>
              <a:off x="7435334" y="3781029"/>
              <a:ext cx="256078" cy="243520"/>
            </a:xfrm>
            <a:custGeom>
              <a:rect b="b" l="l" r="r" t="t"/>
              <a:pathLst>
                <a:path extrusionOk="0" h="9269" w="9747">
                  <a:moveTo>
                    <a:pt x="5117" y="0"/>
                  </a:moveTo>
                  <a:cubicBezTo>
                    <a:pt x="4109" y="0"/>
                    <a:pt x="3101" y="328"/>
                    <a:pt x="2262" y="986"/>
                  </a:cubicBezTo>
                  <a:cubicBezTo>
                    <a:pt x="556" y="2318"/>
                    <a:pt x="1" y="4656"/>
                    <a:pt x="930" y="6618"/>
                  </a:cubicBezTo>
                  <a:cubicBezTo>
                    <a:pt x="1705" y="8262"/>
                    <a:pt x="3357" y="9269"/>
                    <a:pt x="5120" y="9269"/>
                  </a:cubicBezTo>
                  <a:cubicBezTo>
                    <a:pt x="5455" y="9269"/>
                    <a:pt x="5795" y="9232"/>
                    <a:pt x="6133" y="9157"/>
                  </a:cubicBezTo>
                  <a:cubicBezTo>
                    <a:pt x="8248" y="8679"/>
                    <a:pt x="9746" y="6799"/>
                    <a:pt x="9746" y="4635"/>
                  </a:cubicBezTo>
                  <a:cubicBezTo>
                    <a:pt x="9746" y="3247"/>
                    <a:pt x="9122" y="1930"/>
                    <a:pt x="8054" y="1049"/>
                  </a:cubicBezTo>
                  <a:cubicBezTo>
                    <a:pt x="7201" y="351"/>
                    <a:pt x="6159" y="0"/>
                    <a:pt x="5117" y="0"/>
                  </a:cubicBezTo>
                  <a:close/>
                </a:path>
              </a:pathLst>
            </a:custGeom>
            <a:solidFill>
              <a:srgbClr val="BAC5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52"/>
            <p:cNvSpPr/>
            <p:nvPr/>
          </p:nvSpPr>
          <p:spPr>
            <a:xfrm>
              <a:off x="7435701" y="3780924"/>
              <a:ext cx="211231" cy="198962"/>
            </a:xfrm>
            <a:custGeom>
              <a:rect b="b" l="l" r="r" t="t"/>
              <a:pathLst>
                <a:path extrusionOk="0" h="7573" w="8040">
                  <a:moveTo>
                    <a:pt x="5097" y="1"/>
                  </a:moveTo>
                  <a:cubicBezTo>
                    <a:pt x="3906" y="1"/>
                    <a:pt x="2718" y="458"/>
                    <a:pt x="1818" y="1358"/>
                  </a:cubicBezTo>
                  <a:cubicBezTo>
                    <a:pt x="133" y="3043"/>
                    <a:pt x="1" y="5735"/>
                    <a:pt x="1520" y="7573"/>
                  </a:cubicBezTo>
                  <a:lnTo>
                    <a:pt x="1520" y="7573"/>
                  </a:lnTo>
                  <a:lnTo>
                    <a:pt x="8040" y="1053"/>
                  </a:lnTo>
                  <a:cubicBezTo>
                    <a:pt x="7180" y="348"/>
                    <a:pt x="6137" y="1"/>
                    <a:pt x="5097" y="1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52"/>
            <p:cNvSpPr/>
            <p:nvPr/>
          </p:nvSpPr>
          <p:spPr>
            <a:xfrm>
              <a:off x="7452122" y="3785417"/>
              <a:ext cx="174949" cy="174791"/>
            </a:xfrm>
            <a:custGeom>
              <a:rect b="b" l="l" r="r" t="t"/>
              <a:pathLst>
                <a:path extrusionOk="0" h="6653" w="6659">
                  <a:moveTo>
                    <a:pt x="5688" y="1"/>
                  </a:moveTo>
                  <a:lnTo>
                    <a:pt x="0" y="5682"/>
                  </a:lnTo>
                  <a:cubicBezTo>
                    <a:pt x="97" y="6014"/>
                    <a:pt x="222" y="6340"/>
                    <a:pt x="388" y="6653"/>
                  </a:cubicBezTo>
                  <a:lnTo>
                    <a:pt x="6659" y="382"/>
                  </a:lnTo>
                  <a:cubicBezTo>
                    <a:pt x="6354" y="216"/>
                    <a:pt x="6028" y="91"/>
                    <a:pt x="5688" y="1"/>
                  </a:cubicBezTo>
                  <a:close/>
                </a:path>
              </a:pathLst>
            </a:custGeom>
            <a:solidFill>
              <a:srgbClr val="BAC5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52"/>
            <p:cNvSpPr/>
            <p:nvPr/>
          </p:nvSpPr>
          <p:spPr>
            <a:xfrm>
              <a:off x="7432969" y="3775407"/>
              <a:ext cx="276466" cy="254791"/>
            </a:xfrm>
            <a:custGeom>
              <a:rect b="b" l="l" r="r" t="t"/>
              <a:pathLst>
                <a:path extrusionOk="0" h="9698" w="10523">
                  <a:moveTo>
                    <a:pt x="5229" y="437"/>
                  </a:moveTo>
                  <a:cubicBezTo>
                    <a:pt x="6392" y="437"/>
                    <a:pt x="7505" y="901"/>
                    <a:pt x="8324" y="1727"/>
                  </a:cubicBezTo>
                  <a:cubicBezTo>
                    <a:pt x="9815" y="3212"/>
                    <a:pt x="10044" y="5549"/>
                    <a:pt x="8879" y="7297"/>
                  </a:cubicBezTo>
                  <a:cubicBezTo>
                    <a:pt x="8036" y="8554"/>
                    <a:pt x="6642" y="9262"/>
                    <a:pt x="5203" y="9262"/>
                  </a:cubicBezTo>
                  <a:cubicBezTo>
                    <a:pt x="4640" y="9262"/>
                    <a:pt x="4070" y="9153"/>
                    <a:pt x="3524" y="8927"/>
                  </a:cubicBezTo>
                  <a:cubicBezTo>
                    <a:pt x="1575" y="8123"/>
                    <a:pt x="472" y="6056"/>
                    <a:pt x="882" y="3989"/>
                  </a:cubicBezTo>
                  <a:cubicBezTo>
                    <a:pt x="1291" y="1922"/>
                    <a:pt x="3101" y="437"/>
                    <a:pt x="5203" y="437"/>
                  </a:cubicBezTo>
                  <a:cubicBezTo>
                    <a:pt x="5212" y="437"/>
                    <a:pt x="5220" y="437"/>
                    <a:pt x="5229" y="437"/>
                  </a:cubicBezTo>
                  <a:close/>
                  <a:moveTo>
                    <a:pt x="5204" y="0"/>
                  </a:moveTo>
                  <a:cubicBezTo>
                    <a:pt x="4583" y="0"/>
                    <a:pt x="3954" y="119"/>
                    <a:pt x="3351" y="368"/>
                  </a:cubicBezTo>
                  <a:cubicBezTo>
                    <a:pt x="1215" y="1256"/>
                    <a:pt x="1" y="3524"/>
                    <a:pt x="452" y="5792"/>
                  </a:cubicBezTo>
                  <a:cubicBezTo>
                    <a:pt x="902" y="8060"/>
                    <a:pt x="2893" y="9697"/>
                    <a:pt x="5203" y="9697"/>
                  </a:cubicBezTo>
                  <a:cubicBezTo>
                    <a:pt x="6493" y="9697"/>
                    <a:pt x="7728" y="9191"/>
                    <a:pt x="8636" y="8275"/>
                  </a:cubicBezTo>
                  <a:cubicBezTo>
                    <a:pt x="10266" y="6645"/>
                    <a:pt x="10523" y="4079"/>
                    <a:pt x="9240" y="2157"/>
                  </a:cubicBezTo>
                  <a:cubicBezTo>
                    <a:pt x="8319" y="773"/>
                    <a:pt x="6786" y="0"/>
                    <a:pt x="5204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52"/>
            <p:cNvSpPr/>
            <p:nvPr/>
          </p:nvSpPr>
          <p:spPr>
            <a:xfrm>
              <a:off x="7528286" y="3838093"/>
              <a:ext cx="82758" cy="129418"/>
            </a:xfrm>
            <a:custGeom>
              <a:rect b="b" l="l" r="r" t="t"/>
              <a:pathLst>
                <a:path extrusionOk="0" h="4926" w="3150">
                  <a:moveTo>
                    <a:pt x="1575" y="0"/>
                  </a:moveTo>
                  <a:cubicBezTo>
                    <a:pt x="722" y="0"/>
                    <a:pt x="14" y="604"/>
                    <a:pt x="14" y="1339"/>
                  </a:cubicBezTo>
                  <a:cubicBezTo>
                    <a:pt x="14" y="2081"/>
                    <a:pt x="715" y="2678"/>
                    <a:pt x="1575" y="2678"/>
                  </a:cubicBezTo>
                  <a:cubicBezTo>
                    <a:pt x="2199" y="2678"/>
                    <a:pt x="2705" y="3087"/>
                    <a:pt x="2705" y="3579"/>
                  </a:cubicBezTo>
                  <a:cubicBezTo>
                    <a:pt x="2705" y="4079"/>
                    <a:pt x="2199" y="4488"/>
                    <a:pt x="1575" y="4488"/>
                  </a:cubicBezTo>
                  <a:cubicBezTo>
                    <a:pt x="958" y="4488"/>
                    <a:pt x="451" y="4079"/>
                    <a:pt x="451" y="3579"/>
                  </a:cubicBezTo>
                  <a:cubicBezTo>
                    <a:pt x="465" y="3423"/>
                    <a:pt x="349" y="3345"/>
                    <a:pt x="233" y="3345"/>
                  </a:cubicBezTo>
                  <a:cubicBezTo>
                    <a:pt x="117" y="3345"/>
                    <a:pt x="0" y="3423"/>
                    <a:pt x="14" y="3579"/>
                  </a:cubicBezTo>
                  <a:cubicBezTo>
                    <a:pt x="14" y="4322"/>
                    <a:pt x="715" y="4925"/>
                    <a:pt x="1575" y="4925"/>
                  </a:cubicBezTo>
                  <a:cubicBezTo>
                    <a:pt x="2442" y="4925"/>
                    <a:pt x="3136" y="4322"/>
                    <a:pt x="3136" y="3579"/>
                  </a:cubicBezTo>
                  <a:cubicBezTo>
                    <a:pt x="3136" y="2844"/>
                    <a:pt x="2442" y="2241"/>
                    <a:pt x="1575" y="2241"/>
                  </a:cubicBezTo>
                  <a:cubicBezTo>
                    <a:pt x="958" y="2241"/>
                    <a:pt x="451" y="1838"/>
                    <a:pt x="451" y="1339"/>
                  </a:cubicBezTo>
                  <a:cubicBezTo>
                    <a:pt x="451" y="840"/>
                    <a:pt x="958" y="437"/>
                    <a:pt x="1575" y="437"/>
                  </a:cubicBezTo>
                  <a:cubicBezTo>
                    <a:pt x="2199" y="437"/>
                    <a:pt x="2705" y="840"/>
                    <a:pt x="2705" y="1339"/>
                  </a:cubicBezTo>
                  <a:cubicBezTo>
                    <a:pt x="2692" y="1499"/>
                    <a:pt x="2806" y="1578"/>
                    <a:pt x="2921" y="1578"/>
                  </a:cubicBezTo>
                  <a:cubicBezTo>
                    <a:pt x="3035" y="1578"/>
                    <a:pt x="3149" y="1499"/>
                    <a:pt x="3136" y="1339"/>
                  </a:cubicBezTo>
                  <a:cubicBezTo>
                    <a:pt x="3136" y="604"/>
                    <a:pt x="2435" y="0"/>
                    <a:pt x="1575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52"/>
            <p:cNvSpPr/>
            <p:nvPr/>
          </p:nvSpPr>
          <p:spPr>
            <a:xfrm>
              <a:off x="7563622" y="3825798"/>
              <a:ext cx="12164" cy="153353"/>
            </a:xfrm>
            <a:custGeom>
              <a:rect b="b" l="l" r="r" t="t"/>
              <a:pathLst>
                <a:path extrusionOk="0" h="5837" w="463">
                  <a:moveTo>
                    <a:pt x="232" y="0"/>
                  </a:moveTo>
                  <a:cubicBezTo>
                    <a:pt x="117" y="0"/>
                    <a:pt x="1" y="80"/>
                    <a:pt x="15" y="239"/>
                  </a:cubicBezTo>
                  <a:lnTo>
                    <a:pt x="15" y="5622"/>
                  </a:lnTo>
                  <a:cubicBezTo>
                    <a:pt x="15" y="5740"/>
                    <a:pt x="112" y="5837"/>
                    <a:pt x="230" y="5837"/>
                  </a:cubicBezTo>
                  <a:cubicBezTo>
                    <a:pt x="355" y="5837"/>
                    <a:pt x="452" y="5740"/>
                    <a:pt x="445" y="5622"/>
                  </a:cubicBezTo>
                  <a:lnTo>
                    <a:pt x="445" y="239"/>
                  </a:lnTo>
                  <a:cubicBezTo>
                    <a:pt x="462" y="80"/>
                    <a:pt x="348" y="0"/>
                    <a:pt x="232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53"/>
          <p:cNvSpPr txBox="1"/>
          <p:nvPr>
            <p:ph type="title"/>
          </p:nvPr>
        </p:nvSpPr>
        <p:spPr>
          <a:xfrm>
            <a:off x="720000" y="465475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Budget Information</a:t>
            </a:r>
            <a:endParaRPr/>
          </a:p>
        </p:txBody>
      </p:sp>
      <p:graphicFrame>
        <p:nvGraphicFramePr>
          <p:cNvPr id="1393" name="Google Shape;1393;p53"/>
          <p:cNvGraphicFramePr/>
          <p:nvPr/>
        </p:nvGraphicFramePr>
        <p:xfrm>
          <a:off x="1320450" y="14051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{3753A187-958C-41DD-87AF-7A9605FE0C2A}</a:tableStyleId>
              </a:tblPr>
              <a:tblGrid>
                <a:gridCol w="1671975"/>
                <a:gridCol w="1207775"/>
                <a:gridCol w="1207775"/>
                <a:gridCol w="1207775"/>
                <a:gridCol w="1207775"/>
              </a:tblGrid>
              <a:tr h="405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Sora"/>
                        <a:ea typeface="Sora"/>
                        <a:cs typeface="Sora"/>
                        <a:sym typeface="S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Sora"/>
                          <a:ea typeface="Sora"/>
                          <a:cs typeface="Sora"/>
                          <a:sym typeface="Sora"/>
                        </a:rPr>
                        <a:t>Y</a:t>
                      </a:r>
                      <a:r>
                        <a:rPr b="1" lang="en" sz="1600" u="none" cap="none" strike="noStrike">
                          <a:solidFill>
                            <a:schemeClr val="dk1"/>
                          </a:solidFill>
                          <a:latin typeface="Sora"/>
                          <a:ea typeface="Sora"/>
                          <a:cs typeface="Sora"/>
                          <a:sym typeface="Sora"/>
                        </a:rPr>
                        <a:t>1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Sora"/>
                        <a:ea typeface="Sora"/>
                        <a:cs typeface="Sora"/>
                        <a:sym typeface="S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Sora"/>
                          <a:ea typeface="Sora"/>
                          <a:cs typeface="Sora"/>
                          <a:sym typeface="Sora"/>
                        </a:rPr>
                        <a:t>Y</a:t>
                      </a:r>
                      <a:r>
                        <a:rPr b="1" lang="en" sz="1600" u="none" cap="none" strike="noStrike">
                          <a:solidFill>
                            <a:schemeClr val="dk1"/>
                          </a:solidFill>
                          <a:latin typeface="Sora"/>
                          <a:ea typeface="Sora"/>
                          <a:cs typeface="Sora"/>
                          <a:sym typeface="Sora"/>
                        </a:rPr>
                        <a:t>2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Sora"/>
                        <a:ea typeface="Sora"/>
                        <a:cs typeface="Sora"/>
                        <a:sym typeface="S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>
                          <a:solidFill>
                            <a:schemeClr val="dk1"/>
                          </a:solidFill>
                          <a:latin typeface="Sora"/>
                          <a:ea typeface="Sora"/>
                          <a:cs typeface="Sora"/>
                          <a:sym typeface="Sora"/>
                        </a:rPr>
                        <a:t>Y</a:t>
                      </a:r>
                      <a:r>
                        <a:rPr b="1" lang="en" sz="1600" u="none" cap="none" strike="noStrike">
                          <a:solidFill>
                            <a:schemeClr val="dk1"/>
                          </a:solidFill>
                          <a:latin typeface="Sora"/>
                          <a:ea typeface="Sora"/>
                          <a:cs typeface="Sora"/>
                          <a:sym typeface="Sora"/>
                        </a:rPr>
                        <a:t>3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Sora"/>
                        <a:ea typeface="Sora"/>
                        <a:cs typeface="Sora"/>
                        <a:sym typeface="S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" sz="1600" u="none" cap="none" strike="noStrike">
                          <a:solidFill>
                            <a:schemeClr val="dk1"/>
                          </a:solidFill>
                          <a:latin typeface="Sora"/>
                          <a:ea typeface="Sora"/>
                          <a:cs typeface="Sora"/>
                          <a:sym typeface="Sora"/>
                        </a:rPr>
                        <a:t>Total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Sora"/>
                        <a:ea typeface="Sora"/>
                        <a:cs typeface="Sora"/>
                        <a:sym typeface="S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10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Sora"/>
                          <a:ea typeface="Sora"/>
                          <a:cs typeface="Sora"/>
                          <a:sym typeface="Sora"/>
                        </a:rPr>
                        <a:t>Software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Sora"/>
                        <a:ea typeface="Sora"/>
                        <a:cs typeface="Sora"/>
                        <a:sym typeface="Sora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$ 55,017</a:t>
                      </a:r>
                      <a:endParaRPr sz="13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$ 78,585</a:t>
                      </a:r>
                      <a:endParaRPr sz="13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$ 104,697</a:t>
                      </a:r>
                      <a:endParaRPr sz="13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$ 238,299</a:t>
                      </a:r>
                      <a:endParaRPr sz="13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410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Sora"/>
                          <a:ea typeface="Sora"/>
                          <a:cs typeface="Sora"/>
                          <a:sym typeface="Sora"/>
                        </a:rPr>
                        <a:t>Hardware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Sora"/>
                        <a:ea typeface="Sora"/>
                        <a:cs typeface="Sora"/>
                        <a:sym typeface="Sora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$ 56,712</a:t>
                      </a:r>
                      <a:endParaRPr sz="13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$ 56,712</a:t>
                      </a:r>
                      <a:endParaRPr sz="13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$ 24,799</a:t>
                      </a:r>
                      <a:endParaRPr sz="13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$ 138,223</a:t>
                      </a:r>
                      <a:endParaRPr sz="13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410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Sora"/>
                          <a:ea typeface="Sora"/>
                          <a:cs typeface="Sora"/>
                          <a:sym typeface="Sora"/>
                        </a:rPr>
                        <a:t>Data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Sora"/>
                        <a:ea typeface="Sora"/>
                        <a:cs typeface="Sora"/>
                        <a:sym typeface="Sora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-</a:t>
                      </a:r>
                      <a:endParaRPr sz="13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-</a:t>
                      </a:r>
                      <a:endParaRPr sz="13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-</a:t>
                      </a:r>
                      <a:endParaRPr sz="13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-</a:t>
                      </a:r>
                      <a:endParaRPr sz="13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410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Sora"/>
                          <a:ea typeface="Sora"/>
                          <a:cs typeface="Sora"/>
                          <a:sym typeface="Sora"/>
                        </a:rPr>
                        <a:t>Infrastructure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Sora"/>
                        <a:ea typeface="Sora"/>
                        <a:cs typeface="Sora"/>
                        <a:sym typeface="Sora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$ 15,633</a:t>
                      </a:r>
                      <a:endParaRPr sz="13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$ 11,257</a:t>
                      </a:r>
                      <a:endParaRPr sz="13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$ 11,657</a:t>
                      </a:r>
                      <a:endParaRPr sz="13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$ 38,547</a:t>
                      </a:r>
                      <a:endParaRPr sz="13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410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Sora"/>
                          <a:ea typeface="Sora"/>
                          <a:cs typeface="Sora"/>
                          <a:sym typeface="Sora"/>
                        </a:rPr>
                        <a:t>Other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Sora"/>
                        <a:ea typeface="Sora"/>
                        <a:cs typeface="Sora"/>
                        <a:sym typeface="Sora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-</a:t>
                      </a:r>
                      <a:endParaRPr sz="13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-</a:t>
                      </a:r>
                      <a:endParaRPr sz="13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-</a:t>
                      </a:r>
                      <a:endParaRPr sz="13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-</a:t>
                      </a:r>
                      <a:endParaRPr sz="13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410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chemeClr val="dk1"/>
                          </a:solidFill>
                          <a:latin typeface="Sora"/>
                          <a:ea typeface="Sora"/>
                          <a:cs typeface="Sora"/>
                          <a:sym typeface="Sora"/>
                        </a:rPr>
                        <a:t>Total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Sora"/>
                        <a:ea typeface="Sora"/>
                        <a:cs typeface="Sora"/>
                        <a:sym typeface="Sora"/>
                      </a:endParaRPr>
                    </a:p>
                  </a:txBody>
                  <a:tcPr marT="0" marB="0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127,362</a:t>
                      </a:r>
                      <a:endParaRPr sz="13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$ 114,641</a:t>
                      </a:r>
                      <a:endParaRPr sz="13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$142,331</a:t>
                      </a:r>
                      <a:endParaRPr sz="13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$384,335</a:t>
                      </a:r>
                      <a:endParaRPr sz="1300"/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394" name="Google Shape;1394;p53"/>
          <p:cNvSpPr txBox="1"/>
          <p:nvPr/>
        </p:nvSpPr>
        <p:spPr>
          <a:xfrm>
            <a:off x="5295750" y="4421475"/>
            <a:ext cx="30705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5" name="Google Shape;1395;p53">
            <a:hlinkClick action="ppaction://hlinksldjump" r:id="rId3"/>
          </p:cNvPr>
          <p:cNvSpPr txBox="1"/>
          <p:nvPr/>
        </p:nvSpPr>
        <p:spPr>
          <a:xfrm>
            <a:off x="6527550" y="4394775"/>
            <a:ext cx="2029500" cy="3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lt2"/>
                </a:solidFill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Detailed</a:t>
            </a:r>
            <a:r>
              <a:rPr lang="en" sz="1200" u="sng">
                <a:solidFill>
                  <a:schemeClr val="lt2"/>
                </a:solidFill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Budget Table</a:t>
            </a:r>
            <a:endParaRPr sz="12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9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p54"/>
          <p:cNvSpPr txBox="1"/>
          <p:nvPr>
            <p:ph type="title"/>
          </p:nvPr>
        </p:nvSpPr>
        <p:spPr>
          <a:xfrm>
            <a:off x="720000" y="54167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Conclusion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54"/>
          <p:cNvSpPr txBox="1"/>
          <p:nvPr>
            <p:ph idx="1" type="body"/>
          </p:nvPr>
        </p:nvSpPr>
        <p:spPr>
          <a:xfrm>
            <a:off x="720000" y="1215750"/>
            <a:ext cx="5501100" cy="31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Enhances existing operations with limits to full system replacements</a:t>
            </a:r>
            <a:br>
              <a:rPr lang="en" sz="1800">
                <a:latin typeface="Arial"/>
                <a:ea typeface="Arial"/>
                <a:cs typeface="Arial"/>
                <a:sym typeface="Arial"/>
              </a:rPr>
            </a:b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Preserves institutional knowledge during workforce transition</a:t>
            </a:r>
            <a:br>
              <a:rPr lang="en" sz="1800">
                <a:latin typeface="Arial"/>
                <a:ea typeface="Arial"/>
                <a:cs typeface="Arial"/>
                <a:sym typeface="Arial"/>
              </a:rPr>
            </a:b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Enables secure, remote, multi-office coordination</a:t>
            </a:r>
            <a:br>
              <a:rPr lang="en" sz="1800">
                <a:latin typeface="Arial"/>
                <a:ea typeface="Arial"/>
                <a:cs typeface="Arial"/>
                <a:sym typeface="Arial"/>
              </a:rPr>
            </a:b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Aligns IT with business strategy for long-term resilience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02" name="Google Shape;140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1100" y="1761025"/>
            <a:ext cx="1891375" cy="189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6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55"/>
          <p:cNvSpPr txBox="1"/>
          <p:nvPr>
            <p:ph type="title"/>
          </p:nvPr>
        </p:nvSpPr>
        <p:spPr>
          <a:xfrm>
            <a:off x="720000" y="379600"/>
            <a:ext cx="7137300" cy="3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Appendix - Budget</a:t>
            </a:r>
            <a:endParaRPr sz="1800"/>
          </a:p>
        </p:txBody>
      </p:sp>
      <p:sp>
        <p:nvSpPr>
          <p:cNvPr id="1408" name="Google Shape;1408;p55"/>
          <p:cNvSpPr txBox="1"/>
          <p:nvPr/>
        </p:nvSpPr>
        <p:spPr>
          <a:xfrm>
            <a:off x="6327900" y="4484750"/>
            <a:ext cx="20760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9" name="Google Shape;1409;p55"/>
          <p:cNvSpPr txBox="1"/>
          <p:nvPr/>
        </p:nvSpPr>
        <p:spPr>
          <a:xfrm>
            <a:off x="6605400" y="4427325"/>
            <a:ext cx="17985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lt2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Simplified Budget Table</a:t>
            </a:r>
            <a:endParaRPr sz="1200">
              <a:solidFill>
                <a:schemeClr val="lt2"/>
              </a:solidFill>
            </a:endParaRPr>
          </a:p>
        </p:txBody>
      </p:sp>
      <p:pic>
        <p:nvPicPr>
          <p:cNvPr id="1410" name="Google Shape;1410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350" y="868600"/>
            <a:ext cx="8757307" cy="3406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56"/>
          <p:cNvSpPr txBox="1"/>
          <p:nvPr>
            <p:ph type="title"/>
          </p:nvPr>
        </p:nvSpPr>
        <p:spPr>
          <a:xfrm>
            <a:off x="720000" y="54167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Appendix - Infrastructure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16" name="Google Shape;1416;p56" title="Screenshot 2025-04-22 at 12.06.00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2274" y="1114375"/>
            <a:ext cx="3740574" cy="34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35"/>
          <p:cNvSpPr txBox="1"/>
          <p:nvPr>
            <p:ph type="title"/>
          </p:nvPr>
        </p:nvSpPr>
        <p:spPr>
          <a:xfrm>
            <a:off x="2970250" y="2636550"/>
            <a:ext cx="5987100" cy="20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Analysis &amp;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Recommendations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35"/>
          <p:cNvSpPr txBox="1"/>
          <p:nvPr>
            <p:ph idx="2" type="title"/>
          </p:nvPr>
        </p:nvSpPr>
        <p:spPr>
          <a:xfrm>
            <a:off x="4130550" y="1678250"/>
            <a:ext cx="43002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776" name="Google Shape;776;p35"/>
          <p:cNvGrpSpPr/>
          <p:nvPr/>
        </p:nvGrpSpPr>
        <p:grpSpPr>
          <a:xfrm>
            <a:off x="713201" y="1219134"/>
            <a:ext cx="2170129" cy="1780868"/>
            <a:chOff x="1136562" y="1210000"/>
            <a:chExt cx="2955371" cy="2463165"/>
          </a:xfrm>
        </p:grpSpPr>
        <p:sp>
          <p:nvSpPr>
            <p:cNvPr id="777" name="Google Shape;777;p35"/>
            <p:cNvSpPr/>
            <p:nvPr/>
          </p:nvSpPr>
          <p:spPr>
            <a:xfrm>
              <a:off x="1242583" y="1775187"/>
              <a:ext cx="115169" cy="115739"/>
            </a:xfrm>
            <a:custGeom>
              <a:rect b="b" l="l" r="r" t="t"/>
              <a:pathLst>
                <a:path extrusionOk="0" h="2033" w="2023">
                  <a:moveTo>
                    <a:pt x="1011" y="186"/>
                  </a:moveTo>
                  <a:lnTo>
                    <a:pt x="1299" y="706"/>
                  </a:lnTo>
                  <a:cubicBezTo>
                    <a:pt x="1299" y="715"/>
                    <a:pt x="1308" y="724"/>
                    <a:pt x="1318" y="734"/>
                  </a:cubicBezTo>
                  <a:lnTo>
                    <a:pt x="1846" y="1021"/>
                  </a:lnTo>
                  <a:lnTo>
                    <a:pt x="1318" y="1309"/>
                  </a:lnTo>
                  <a:cubicBezTo>
                    <a:pt x="1308" y="1309"/>
                    <a:pt x="1299" y="1318"/>
                    <a:pt x="1299" y="1327"/>
                  </a:cubicBezTo>
                  <a:lnTo>
                    <a:pt x="1011" y="1856"/>
                  </a:lnTo>
                  <a:lnTo>
                    <a:pt x="724" y="1327"/>
                  </a:lnTo>
                  <a:cubicBezTo>
                    <a:pt x="715" y="1318"/>
                    <a:pt x="705" y="1309"/>
                    <a:pt x="696" y="1299"/>
                  </a:cubicBezTo>
                  <a:lnTo>
                    <a:pt x="177" y="1021"/>
                  </a:lnTo>
                  <a:lnTo>
                    <a:pt x="696" y="734"/>
                  </a:lnTo>
                  <a:cubicBezTo>
                    <a:pt x="705" y="724"/>
                    <a:pt x="715" y="715"/>
                    <a:pt x="724" y="706"/>
                  </a:cubicBezTo>
                  <a:lnTo>
                    <a:pt x="1011" y="186"/>
                  </a:lnTo>
                  <a:close/>
                  <a:moveTo>
                    <a:pt x="1011" y="1"/>
                  </a:moveTo>
                  <a:cubicBezTo>
                    <a:pt x="993" y="1"/>
                    <a:pt x="974" y="19"/>
                    <a:pt x="956" y="38"/>
                  </a:cubicBezTo>
                  <a:lnTo>
                    <a:pt x="631" y="641"/>
                  </a:lnTo>
                  <a:lnTo>
                    <a:pt x="28" y="965"/>
                  </a:lnTo>
                  <a:cubicBezTo>
                    <a:pt x="10" y="975"/>
                    <a:pt x="0" y="993"/>
                    <a:pt x="0" y="1012"/>
                  </a:cubicBezTo>
                  <a:cubicBezTo>
                    <a:pt x="0" y="1040"/>
                    <a:pt x="10" y="1058"/>
                    <a:pt x="28" y="1068"/>
                  </a:cubicBezTo>
                  <a:lnTo>
                    <a:pt x="631" y="1401"/>
                  </a:lnTo>
                  <a:lnTo>
                    <a:pt x="956" y="2004"/>
                  </a:lnTo>
                  <a:cubicBezTo>
                    <a:pt x="965" y="2023"/>
                    <a:pt x="984" y="2032"/>
                    <a:pt x="1011" y="2032"/>
                  </a:cubicBezTo>
                  <a:cubicBezTo>
                    <a:pt x="1030" y="2032"/>
                    <a:pt x="1049" y="2023"/>
                    <a:pt x="1058" y="2004"/>
                  </a:cubicBezTo>
                  <a:lnTo>
                    <a:pt x="1392" y="1401"/>
                  </a:lnTo>
                  <a:lnTo>
                    <a:pt x="1995" y="1068"/>
                  </a:lnTo>
                  <a:cubicBezTo>
                    <a:pt x="2013" y="1058"/>
                    <a:pt x="2023" y="1040"/>
                    <a:pt x="2023" y="1021"/>
                  </a:cubicBezTo>
                  <a:cubicBezTo>
                    <a:pt x="2023" y="1003"/>
                    <a:pt x="2013" y="984"/>
                    <a:pt x="1995" y="965"/>
                  </a:cubicBezTo>
                  <a:lnTo>
                    <a:pt x="1392" y="641"/>
                  </a:lnTo>
                  <a:lnTo>
                    <a:pt x="1067" y="38"/>
                  </a:lnTo>
                  <a:cubicBezTo>
                    <a:pt x="1049" y="19"/>
                    <a:pt x="1030" y="1"/>
                    <a:pt x="10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5"/>
            <p:cNvSpPr/>
            <p:nvPr/>
          </p:nvSpPr>
          <p:spPr>
            <a:xfrm>
              <a:off x="3894385" y="2105680"/>
              <a:ext cx="67690" cy="67633"/>
            </a:xfrm>
            <a:custGeom>
              <a:rect b="b" l="l" r="r" t="t"/>
              <a:pathLst>
                <a:path extrusionOk="0" h="1188" w="1189">
                  <a:moveTo>
                    <a:pt x="594" y="177"/>
                  </a:moveTo>
                  <a:lnTo>
                    <a:pt x="734" y="436"/>
                  </a:lnTo>
                  <a:cubicBezTo>
                    <a:pt x="743" y="446"/>
                    <a:pt x="752" y="455"/>
                    <a:pt x="761" y="455"/>
                  </a:cubicBezTo>
                  <a:lnTo>
                    <a:pt x="1012" y="594"/>
                  </a:lnTo>
                  <a:lnTo>
                    <a:pt x="752" y="733"/>
                  </a:lnTo>
                  <a:cubicBezTo>
                    <a:pt x="743" y="743"/>
                    <a:pt x="743" y="752"/>
                    <a:pt x="734" y="761"/>
                  </a:cubicBezTo>
                  <a:lnTo>
                    <a:pt x="594" y="1012"/>
                  </a:lnTo>
                  <a:lnTo>
                    <a:pt x="455" y="761"/>
                  </a:lnTo>
                  <a:cubicBezTo>
                    <a:pt x="446" y="752"/>
                    <a:pt x="437" y="743"/>
                    <a:pt x="427" y="733"/>
                  </a:cubicBezTo>
                  <a:lnTo>
                    <a:pt x="177" y="594"/>
                  </a:lnTo>
                  <a:lnTo>
                    <a:pt x="437" y="455"/>
                  </a:lnTo>
                  <a:cubicBezTo>
                    <a:pt x="446" y="446"/>
                    <a:pt x="446" y="446"/>
                    <a:pt x="455" y="436"/>
                  </a:cubicBezTo>
                  <a:lnTo>
                    <a:pt x="594" y="177"/>
                  </a:lnTo>
                  <a:close/>
                  <a:moveTo>
                    <a:pt x="594" y="0"/>
                  </a:moveTo>
                  <a:cubicBezTo>
                    <a:pt x="576" y="0"/>
                    <a:pt x="557" y="10"/>
                    <a:pt x="548" y="28"/>
                  </a:cubicBezTo>
                  <a:lnTo>
                    <a:pt x="362" y="362"/>
                  </a:lnTo>
                  <a:lnTo>
                    <a:pt x="29" y="548"/>
                  </a:lnTo>
                  <a:cubicBezTo>
                    <a:pt x="10" y="557"/>
                    <a:pt x="1" y="576"/>
                    <a:pt x="1" y="594"/>
                  </a:cubicBezTo>
                  <a:cubicBezTo>
                    <a:pt x="1" y="613"/>
                    <a:pt x="10" y="631"/>
                    <a:pt x="29" y="640"/>
                  </a:cubicBezTo>
                  <a:lnTo>
                    <a:pt x="362" y="826"/>
                  </a:lnTo>
                  <a:lnTo>
                    <a:pt x="539" y="1160"/>
                  </a:lnTo>
                  <a:cubicBezTo>
                    <a:pt x="548" y="1179"/>
                    <a:pt x="576" y="1188"/>
                    <a:pt x="594" y="1188"/>
                  </a:cubicBezTo>
                  <a:cubicBezTo>
                    <a:pt x="613" y="1188"/>
                    <a:pt x="632" y="1179"/>
                    <a:pt x="641" y="1160"/>
                  </a:cubicBezTo>
                  <a:lnTo>
                    <a:pt x="826" y="826"/>
                  </a:lnTo>
                  <a:lnTo>
                    <a:pt x="1160" y="650"/>
                  </a:lnTo>
                  <a:cubicBezTo>
                    <a:pt x="1179" y="640"/>
                    <a:pt x="1188" y="622"/>
                    <a:pt x="1188" y="594"/>
                  </a:cubicBezTo>
                  <a:cubicBezTo>
                    <a:pt x="1188" y="576"/>
                    <a:pt x="1179" y="557"/>
                    <a:pt x="1160" y="548"/>
                  </a:cubicBezTo>
                  <a:lnTo>
                    <a:pt x="826" y="362"/>
                  </a:lnTo>
                  <a:lnTo>
                    <a:pt x="650" y="28"/>
                  </a:lnTo>
                  <a:cubicBezTo>
                    <a:pt x="641" y="10"/>
                    <a:pt x="613" y="0"/>
                    <a:pt x="5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5"/>
            <p:cNvSpPr/>
            <p:nvPr/>
          </p:nvSpPr>
          <p:spPr>
            <a:xfrm>
              <a:off x="1136562" y="2953790"/>
              <a:ext cx="119382" cy="119439"/>
            </a:xfrm>
            <a:custGeom>
              <a:rect b="b" l="l" r="r" t="t"/>
              <a:pathLst>
                <a:path extrusionOk="0" h="2098" w="2097">
                  <a:moveTo>
                    <a:pt x="1048" y="177"/>
                  </a:moveTo>
                  <a:lnTo>
                    <a:pt x="1345" y="724"/>
                  </a:lnTo>
                  <a:cubicBezTo>
                    <a:pt x="1354" y="733"/>
                    <a:pt x="1364" y="743"/>
                    <a:pt x="1373" y="752"/>
                  </a:cubicBezTo>
                  <a:lnTo>
                    <a:pt x="1911" y="1049"/>
                  </a:lnTo>
                  <a:lnTo>
                    <a:pt x="1364" y="1346"/>
                  </a:lnTo>
                  <a:cubicBezTo>
                    <a:pt x="1354" y="1355"/>
                    <a:pt x="1345" y="1364"/>
                    <a:pt x="1345" y="1374"/>
                  </a:cubicBezTo>
                  <a:lnTo>
                    <a:pt x="1048" y="1912"/>
                  </a:lnTo>
                  <a:lnTo>
                    <a:pt x="752" y="1364"/>
                  </a:lnTo>
                  <a:cubicBezTo>
                    <a:pt x="742" y="1355"/>
                    <a:pt x="733" y="1355"/>
                    <a:pt x="724" y="1346"/>
                  </a:cubicBezTo>
                  <a:lnTo>
                    <a:pt x="176" y="1049"/>
                  </a:lnTo>
                  <a:lnTo>
                    <a:pt x="724" y="752"/>
                  </a:lnTo>
                  <a:cubicBezTo>
                    <a:pt x="733" y="743"/>
                    <a:pt x="742" y="733"/>
                    <a:pt x="752" y="724"/>
                  </a:cubicBezTo>
                  <a:lnTo>
                    <a:pt x="1048" y="177"/>
                  </a:lnTo>
                  <a:close/>
                  <a:moveTo>
                    <a:pt x="1048" y="1"/>
                  </a:moveTo>
                  <a:cubicBezTo>
                    <a:pt x="1030" y="1"/>
                    <a:pt x="1011" y="10"/>
                    <a:pt x="1002" y="28"/>
                  </a:cubicBezTo>
                  <a:lnTo>
                    <a:pt x="659" y="650"/>
                  </a:lnTo>
                  <a:lnTo>
                    <a:pt x="28" y="993"/>
                  </a:lnTo>
                  <a:cubicBezTo>
                    <a:pt x="9" y="1002"/>
                    <a:pt x="0" y="1021"/>
                    <a:pt x="0" y="1040"/>
                  </a:cubicBezTo>
                  <a:cubicBezTo>
                    <a:pt x="0" y="1067"/>
                    <a:pt x="9" y="1086"/>
                    <a:pt x="28" y="1095"/>
                  </a:cubicBezTo>
                  <a:lnTo>
                    <a:pt x="649" y="1438"/>
                  </a:lnTo>
                  <a:lnTo>
                    <a:pt x="993" y="2060"/>
                  </a:lnTo>
                  <a:cubicBezTo>
                    <a:pt x="1002" y="2079"/>
                    <a:pt x="1021" y="2097"/>
                    <a:pt x="1039" y="2097"/>
                  </a:cubicBezTo>
                  <a:cubicBezTo>
                    <a:pt x="1067" y="2097"/>
                    <a:pt x="1085" y="2079"/>
                    <a:pt x="1095" y="2060"/>
                  </a:cubicBezTo>
                  <a:lnTo>
                    <a:pt x="1438" y="1438"/>
                  </a:lnTo>
                  <a:lnTo>
                    <a:pt x="2060" y="1095"/>
                  </a:lnTo>
                  <a:cubicBezTo>
                    <a:pt x="2078" y="1086"/>
                    <a:pt x="2097" y="1067"/>
                    <a:pt x="2097" y="1049"/>
                  </a:cubicBezTo>
                  <a:cubicBezTo>
                    <a:pt x="2097" y="1030"/>
                    <a:pt x="2078" y="1012"/>
                    <a:pt x="2060" y="993"/>
                  </a:cubicBezTo>
                  <a:lnTo>
                    <a:pt x="1438" y="659"/>
                  </a:lnTo>
                  <a:lnTo>
                    <a:pt x="1104" y="28"/>
                  </a:lnTo>
                  <a:cubicBezTo>
                    <a:pt x="1085" y="10"/>
                    <a:pt x="1067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5"/>
            <p:cNvSpPr/>
            <p:nvPr/>
          </p:nvSpPr>
          <p:spPr>
            <a:xfrm>
              <a:off x="3973063" y="3183813"/>
              <a:ext cx="118870" cy="118870"/>
            </a:xfrm>
            <a:custGeom>
              <a:rect b="b" l="l" r="r" t="t"/>
              <a:pathLst>
                <a:path extrusionOk="0" h="2088" w="2088">
                  <a:moveTo>
                    <a:pt x="1048" y="176"/>
                  </a:moveTo>
                  <a:lnTo>
                    <a:pt x="1345" y="724"/>
                  </a:lnTo>
                  <a:cubicBezTo>
                    <a:pt x="1345" y="733"/>
                    <a:pt x="1355" y="742"/>
                    <a:pt x="1364" y="742"/>
                  </a:cubicBezTo>
                  <a:lnTo>
                    <a:pt x="1911" y="1049"/>
                  </a:lnTo>
                  <a:lnTo>
                    <a:pt x="1364" y="1345"/>
                  </a:lnTo>
                  <a:cubicBezTo>
                    <a:pt x="1355" y="1345"/>
                    <a:pt x="1345" y="1355"/>
                    <a:pt x="1336" y="1364"/>
                  </a:cubicBezTo>
                  <a:lnTo>
                    <a:pt x="1039" y="1911"/>
                  </a:lnTo>
                  <a:lnTo>
                    <a:pt x="742" y="1364"/>
                  </a:lnTo>
                  <a:cubicBezTo>
                    <a:pt x="742" y="1355"/>
                    <a:pt x="733" y="1345"/>
                    <a:pt x="724" y="1345"/>
                  </a:cubicBezTo>
                  <a:lnTo>
                    <a:pt x="176" y="1039"/>
                  </a:lnTo>
                  <a:lnTo>
                    <a:pt x="724" y="742"/>
                  </a:lnTo>
                  <a:cubicBezTo>
                    <a:pt x="733" y="742"/>
                    <a:pt x="742" y="733"/>
                    <a:pt x="742" y="724"/>
                  </a:cubicBezTo>
                  <a:lnTo>
                    <a:pt x="1048" y="176"/>
                  </a:lnTo>
                  <a:close/>
                  <a:moveTo>
                    <a:pt x="1048" y="0"/>
                  </a:moveTo>
                  <a:cubicBezTo>
                    <a:pt x="1030" y="0"/>
                    <a:pt x="1011" y="10"/>
                    <a:pt x="993" y="28"/>
                  </a:cubicBezTo>
                  <a:lnTo>
                    <a:pt x="650" y="650"/>
                  </a:lnTo>
                  <a:lnTo>
                    <a:pt x="28" y="993"/>
                  </a:lnTo>
                  <a:cubicBezTo>
                    <a:pt x="9" y="1002"/>
                    <a:pt x="0" y="1021"/>
                    <a:pt x="0" y="1039"/>
                  </a:cubicBezTo>
                  <a:cubicBezTo>
                    <a:pt x="0" y="1058"/>
                    <a:pt x="9" y="1076"/>
                    <a:pt x="28" y="1095"/>
                  </a:cubicBezTo>
                  <a:lnTo>
                    <a:pt x="650" y="1438"/>
                  </a:lnTo>
                  <a:lnTo>
                    <a:pt x="993" y="2060"/>
                  </a:lnTo>
                  <a:cubicBezTo>
                    <a:pt x="1002" y="2078"/>
                    <a:pt x="1021" y="2087"/>
                    <a:pt x="1039" y="2087"/>
                  </a:cubicBezTo>
                  <a:cubicBezTo>
                    <a:pt x="1067" y="2087"/>
                    <a:pt x="1086" y="2078"/>
                    <a:pt x="1095" y="2060"/>
                  </a:cubicBezTo>
                  <a:lnTo>
                    <a:pt x="1438" y="1438"/>
                  </a:lnTo>
                  <a:lnTo>
                    <a:pt x="2060" y="1095"/>
                  </a:lnTo>
                  <a:cubicBezTo>
                    <a:pt x="2078" y="1086"/>
                    <a:pt x="2087" y="1067"/>
                    <a:pt x="2087" y="1049"/>
                  </a:cubicBezTo>
                  <a:cubicBezTo>
                    <a:pt x="2087" y="1021"/>
                    <a:pt x="2078" y="1002"/>
                    <a:pt x="2060" y="993"/>
                  </a:cubicBezTo>
                  <a:lnTo>
                    <a:pt x="1438" y="650"/>
                  </a:lnTo>
                  <a:lnTo>
                    <a:pt x="1095" y="28"/>
                  </a:lnTo>
                  <a:cubicBezTo>
                    <a:pt x="1086" y="10"/>
                    <a:pt x="1067" y="0"/>
                    <a:pt x="10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5"/>
            <p:cNvSpPr/>
            <p:nvPr/>
          </p:nvSpPr>
          <p:spPr>
            <a:xfrm>
              <a:off x="3676213" y="1303478"/>
              <a:ext cx="6945" cy="42811"/>
            </a:xfrm>
            <a:custGeom>
              <a:rect b="b" l="l" r="r" t="t"/>
              <a:pathLst>
                <a:path extrusionOk="0" h="752" w="122">
                  <a:moveTo>
                    <a:pt x="66" y="0"/>
                  </a:moveTo>
                  <a:cubicBezTo>
                    <a:pt x="29" y="0"/>
                    <a:pt x="1" y="19"/>
                    <a:pt x="1" y="56"/>
                  </a:cubicBezTo>
                  <a:lnTo>
                    <a:pt x="1" y="696"/>
                  </a:lnTo>
                  <a:cubicBezTo>
                    <a:pt x="1" y="733"/>
                    <a:pt x="29" y="752"/>
                    <a:pt x="66" y="752"/>
                  </a:cubicBezTo>
                  <a:cubicBezTo>
                    <a:pt x="93" y="752"/>
                    <a:pt x="121" y="724"/>
                    <a:pt x="121" y="696"/>
                  </a:cubicBezTo>
                  <a:lnTo>
                    <a:pt x="121" y="56"/>
                  </a:lnTo>
                  <a:cubicBezTo>
                    <a:pt x="121" y="19"/>
                    <a:pt x="93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5"/>
            <p:cNvSpPr/>
            <p:nvPr/>
          </p:nvSpPr>
          <p:spPr>
            <a:xfrm>
              <a:off x="3676213" y="1396955"/>
              <a:ext cx="6945" cy="43381"/>
            </a:xfrm>
            <a:custGeom>
              <a:rect b="b" l="l" r="r" t="t"/>
              <a:pathLst>
                <a:path extrusionOk="0" h="762" w="122">
                  <a:moveTo>
                    <a:pt x="66" y="0"/>
                  </a:moveTo>
                  <a:cubicBezTo>
                    <a:pt x="29" y="0"/>
                    <a:pt x="1" y="28"/>
                    <a:pt x="1" y="56"/>
                  </a:cubicBezTo>
                  <a:lnTo>
                    <a:pt x="1" y="696"/>
                  </a:lnTo>
                  <a:cubicBezTo>
                    <a:pt x="1" y="733"/>
                    <a:pt x="29" y="761"/>
                    <a:pt x="66" y="761"/>
                  </a:cubicBezTo>
                  <a:cubicBezTo>
                    <a:pt x="93" y="761"/>
                    <a:pt x="121" y="733"/>
                    <a:pt x="121" y="696"/>
                  </a:cubicBezTo>
                  <a:lnTo>
                    <a:pt x="121" y="56"/>
                  </a:lnTo>
                  <a:cubicBezTo>
                    <a:pt x="121" y="28"/>
                    <a:pt x="93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5"/>
            <p:cNvSpPr/>
            <p:nvPr/>
          </p:nvSpPr>
          <p:spPr>
            <a:xfrm>
              <a:off x="3705247" y="1368434"/>
              <a:ext cx="42868" cy="6376"/>
            </a:xfrm>
            <a:custGeom>
              <a:rect b="b" l="l" r="r" t="t"/>
              <a:pathLst>
                <a:path extrusionOk="0" h="112" w="753">
                  <a:moveTo>
                    <a:pt x="57" y="0"/>
                  </a:moveTo>
                  <a:cubicBezTo>
                    <a:pt x="19" y="0"/>
                    <a:pt x="1" y="28"/>
                    <a:pt x="1" y="56"/>
                  </a:cubicBezTo>
                  <a:cubicBezTo>
                    <a:pt x="1" y="93"/>
                    <a:pt x="19" y="112"/>
                    <a:pt x="57" y="112"/>
                  </a:cubicBezTo>
                  <a:lnTo>
                    <a:pt x="697" y="112"/>
                  </a:lnTo>
                  <a:cubicBezTo>
                    <a:pt x="724" y="112"/>
                    <a:pt x="752" y="93"/>
                    <a:pt x="752" y="56"/>
                  </a:cubicBezTo>
                  <a:cubicBezTo>
                    <a:pt x="752" y="28"/>
                    <a:pt x="734" y="0"/>
                    <a:pt x="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5"/>
            <p:cNvSpPr/>
            <p:nvPr/>
          </p:nvSpPr>
          <p:spPr>
            <a:xfrm>
              <a:off x="3611257" y="1368434"/>
              <a:ext cx="43381" cy="6376"/>
            </a:xfrm>
            <a:custGeom>
              <a:rect b="b" l="l" r="r" t="t"/>
              <a:pathLst>
                <a:path extrusionOk="0" h="112" w="762">
                  <a:moveTo>
                    <a:pt x="56" y="0"/>
                  </a:moveTo>
                  <a:cubicBezTo>
                    <a:pt x="28" y="0"/>
                    <a:pt x="1" y="28"/>
                    <a:pt x="1" y="56"/>
                  </a:cubicBezTo>
                  <a:cubicBezTo>
                    <a:pt x="1" y="93"/>
                    <a:pt x="28" y="112"/>
                    <a:pt x="56" y="112"/>
                  </a:cubicBezTo>
                  <a:lnTo>
                    <a:pt x="706" y="112"/>
                  </a:lnTo>
                  <a:cubicBezTo>
                    <a:pt x="734" y="112"/>
                    <a:pt x="761" y="93"/>
                    <a:pt x="761" y="56"/>
                  </a:cubicBezTo>
                  <a:cubicBezTo>
                    <a:pt x="761" y="28"/>
                    <a:pt x="734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5"/>
            <p:cNvSpPr/>
            <p:nvPr/>
          </p:nvSpPr>
          <p:spPr>
            <a:xfrm>
              <a:off x="3633459" y="1391661"/>
              <a:ext cx="25903" cy="25960"/>
            </a:xfrm>
            <a:custGeom>
              <a:rect b="b" l="l" r="r" t="t"/>
              <a:pathLst>
                <a:path extrusionOk="0" h="456" w="455">
                  <a:moveTo>
                    <a:pt x="0" y="455"/>
                  </a:moveTo>
                  <a:lnTo>
                    <a:pt x="45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5"/>
            <p:cNvSpPr/>
            <p:nvPr/>
          </p:nvSpPr>
          <p:spPr>
            <a:xfrm>
              <a:off x="3630271" y="1388757"/>
              <a:ext cx="32792" cy="32564"/>
            </a:xfrm>
            <a:custGeom>
              <a:rect b="b" l="l" r="r" t="t"/>
              <a:pathLst>
                <a:path extrusionOk="0" h="572" w="576">
                  <a:moveTo>
                    <a:pt x="512" y="1"/>
                  </a:moveTo>
                  <a:cubicBezTo>
                    <a:pt x="497" y="1"/>
                    <a:pt x="483" y="5"/>
                    <a:pt x="474" y="14"/>
                  </a:cubicBezTo>
                  <a:lnTo>
                    <a:pt x="19" y="469"/>
                  </a:lnTo>
                  <a:cubicBezTo>
                    <a:pt x="1" y="488"/>
                    <a:pt x="1" y="525"/>
                    <a:pt x="19" y="553"/>
                  </a:cubicBezTo>
                  <a:cubicBezTo>
                    <a:pt x="28" y="562"/>
                    <a:pt x="47" y="571"/>
                    <a:pt x="56" y="571"/>
                  </a:cubicBezTo>
                  <a:cubicBezTo>
                    <a:pt x="75" y="571"/>
                    <a:pt x="93" y="562"/>
                    <a:pt x="103" y="553"/>
                  </a:cubicBezTo>
                  <a:lnTo>
                    <a:pt x="557" y="98"/>
                  </a:lnTo>
                  <a:cubicBezTo>
                    <a:pt x="576" y="70"/>
                    <a:pt x="576" y="33"/>
                    <a:pt x="557" y="14"/>
                  </a:cubicBezTo>
                  <a:cubicBezTo>
                    <a:pt x="543" y="5"/>
                    <a:pt x="527" y="1"/>
                    <a:pt x="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5"/>
            <p:cNvSpPr/>
            <p:nvPr/>
          </p:nvSpPr>
          <p:spPr>
            <a:xfrm>
              <a:off x="3700009" y="1325623"/>
              <a:ext cx="25903" cy="25960"/>
            </a:xfrm>
            <a:custGeom>
              <a:rect b="b" l="l" r="r" t="t"/>
              <a:pathLst>
                <a:path extrusionOk="0" h="456" w="455">
                  <a:moveTo>
                    <a:pt x="0" y="456"/>
                  </a:moveTo>
                  <a:lnTo>
                    <a:pt x="45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3696309" y="1322378"/>
              <a:ext cx="33304" cy="32393"/>
            </a:xfrm>
            <a:custGeom>
              <a:rect b="b" l="l" r="r" t="t"/>
              <a:pathLst>
                <a:path extrusionOk="0" h="569" w="585">
                  <a:moveTo>
                    <a:pt x="519" y="0"/>
                  </a:moveTo>
                  <a:cubicBezTo>
                    <a:pt x="503" y="0"/>
                    <a:pt x="487" y="7"/>
                    <a:pt x="473" y="21"/>
                  </a:cubicBezTo>
                  <a:lnTo>
                    <a:pt x="28" y="466"/>
                  </a:lnTo>
                  <a:cubicBezTo>
                    <a:pt x="0" y="494"/>
                    <a:pt x="0" y="531"/>
                    <a:pt x="28" y="550"/>
                  </a:cubicBezTo>
                  <a:cubicBezTo>
                    <a:pt x="37" y="568"/>
                    <a:pt x="47" y="568"/>
                    <a:pt x="65" y="568"/>
                  </a:cubicBezTo>
                  <a:cubicBezTo>
                    <a:pt x="84" y="568"/>
                    <a:pt x="93" y="568"/>
                    <a:pt x="112" y="550"/>
                  </a:cubicBezTo>
                  <a:lnTo>
                    <a:pt x="557" y="95"/>
                  </a:lnTo>
                  <a:cubicBezTo>
                    <a:pt x="585" y="77"/>
                    <a:pt x="585" y="39"/>
                    <a:pt x="557" y="21"/>
                  </a:cubicBezTo>
                  <a:cubicBezTo>
                    <a:pt x="548" y="7"/>
                    <a:pt x="534" y="0"/>
                    <a:pt x="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3633459" y="1325623"/>
              <a:ext cx="25903" cy="25960"/>
            </a:xfrm>
            <a:custGeom>
              <a:rect b="b" l="l" r="r" t="t"/>
              <a:pathLst>
                <a:path extrusionOk="0" h="456" w="455">
                  <a:moveTo>
                    <a:pt x="0" y="1"/>
                  </a:moveTo>
                  <a:lnTo>
                    <a:pt x="455" y="456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3630271" y="1322378"/>
              <a:ext cx="32792" cy="32393"/>
            </a:xfrm>
            <a:custGeom>
              <a:rect b="b" l="l" r="r" t="t"/>
              <a:pathLst>
                <a:path extrusionOk="0" h="569" w="576">
                  <a:moveTo>
                    <a:pt x="61" y="0"/>
                  </a:moveTo>
                  <a:cubicBezTo>
                    <a:pt x="47" y="0"/>
                    <a:pt x="33" y="7"/>
                    <a:pt x="19" y="21"/>
                  </a:cubicBezTo>
                  <a:cubicBezTo>
                    <a:pt x="1" y="39"/>
                    <a:pt x="1" y="77"/>
                    <a:pt x="19" y="95"/>
                  </a:cubicBezTo>
                  <a:lnTo>
                    <a:pt x="474" y="550"/>
                  </a:lnTo>
                  <a:cubicBezTo>
                    <a:pt x="483" y="568"/>
                    <a:pt x="502" y="568"/>
                    <a:pt x="511" y="568"/>
                  </a:cubicBezTo>
                  <a:cubicBezTo>
                    <a:pt x="529" y="568"/>
                    <a:pt x="548" y="568"/>
                    <a:pt x="557" y="550"/>
                  </a:cubicBezTo>
                  <a:cubicBezTo>
                    <a:pt x="576" y="531"/>
                    <a:pt x="576" y="494"/>
                    <a:pt x="557" y="466"/>
                  </a:cubicBezTo>
                  <a:lnTo>
                    <a:pt x="103" y="21"/>
                  </a:lnTo>
                  <a:cubicBezTo>
                    <a:pt x="89" y="7"/>
                    <a:pt x="75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3700009" y="1391661"/>
              <a:ext cx="25903" cy="25960"/>
            </a:xfrm>
            <a:custGeom>
              <a:rect b="b" l="l" r="r" t="t"/>
              <a:pathLst>
                <a:path extrusionOk="0" h="456" w="455">
                  <a:moveTo>
                    <a:pt x="0" y="1"/>
                  </a:moveTo>
                  <a:lnTo>
                    <a:pt x="455" y="455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3696309" y="1388757"/>
              <a:ext cx="33304" cy="32564"/>
            </a:xfrm>
            <a:custGeom>
              <a:rect b="b" l="l" r="r" t="t"/>
              <a:pathLst>
                <a:path extrusionOk="0" h="572" w="585">
                  <a:moveTo>
                    <a:pt x="66" y="1"/>
                  </a:moveTo>
                  <a:cubicBezTo>
                    <a:pt x="51" y="1"/>
                    <a:pt x="37" y="5"/>
                    <a:pt x="28" y="14"/>
                  </a:cubicBezTo>
                  <a:cubicBezTo>
                    <a:pt x="0" y="42"/>
                    <a:pt x="0" y="70"/>
                    <a:pt x="28" y="98"/>
                  </a:cubicBezTo>
                  <a:lnTo>
                    <a:pt x="483" y="553"/>
                  </a:lnTo>
                  <a:cubicBezTo>
                    <a:pt x="492" y="562"/>
                    <a:pt x="501" y="571"/>
                    <a:pt x="520" y="571"/>
                  </a:cubicBezTo>
                  <a:cubicBezTo>
                    <a:pt x="529" y="571"/>
                    <a:pt x="548" y="562"/>
                    <a:pt x="557" y="553"/>
                  </a:cubicBezTo>
                  <a:cubicBezTo>
                    <a:pt x="585" y="525"/>
                    <a:pt x="585" y="488"/>
                    <a:pt x="557" y="469"/>
                  </a:cubicBezTo>
                  <a:lnTo>
                    <a:pt x="112" y="14"/>
                  </a:lnTo>
                  <a:cubicBezTo>
                    <a:pt x="98" y="5"/>
                    <a:pt x="81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4016308" y="1558007"/>
              <a:ext cx="51294" cy="51294"/>
            </a:xfrm>
            <a:custGeom>
              <a:rect b="b" l="l" r="r" t="t"/>
              <a:pathLst>
                <a:path extrusionOk="0" h="901" w="901">
                  <a:moveTo>
                    <a:pt x="455" y="121"/>
                  </a:moveTo>
                  <a:cubicBezTo>
                    <a:pt x="641" y="121"/>
                    <a:pt x="789" y="270"/>
                    <a:pt x="789" y="455"/>
                  </a:cubicBezTo>
                  <a:cubicBezTo>
                    <a:pt x="789" y="641"/>
                    <a:pt x="641" y="789"/>
                    <a:pt x="455" y="789"/>
                  </a:cubicBezTo>
                  <a:cubicBezTo>
                    <a:pt x="270" y="789"/>
                    <a:pt x="121" y="641"/>
                    <a:pt x="121" y="455"/>
                  </a:cubicBezTo>
                  <a:cubicBezTo>
                    <a:pt x="121" y="270"/>
                    <a:pt x="270" y="121"/>
                    <a:pt x="455" y="121"/>
                  </a:cubicBezTo>
                  <a:close/>
                  <a:moveTo>
                    <a:pt x="455" y="1"/>
                  </a:moveTo>
                  <a:cubicBezTo>
                    <a:pt x="205" y="1"/>
                    <a:pt x="1" y="205"/>
                    <a:pt x="1" y="455"/>
                  </a:cubicBezTo>
                  <a:cubicBezTo>
                    <a:pt x="1" y="706"/>
                    <a:pt x="205" y="901"/>
                    <a:pt x="455" y="901"/>
                  </a:cubicBezTo>
                  <a:cubicBezTo>
                    <a:pt x="697" y="901"/>
                    <a:pt x="901" y="706"/>
                    <a:pt x="901" y="455"/>
                  </a:cubicBezTo>
                  <a:cubicBezTo>
                    <a:pt x="901" y="205"/>
                    <a:pt x="697" y="1"/>
                    <a:pt x="4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1400299" y="2123105"/>
              <a:ext cx="32792" cy="32792"/>
            </a:xfrm>
            <a:custGeom>
              <a:rect b="b" l="l" r="r" t="t"/>
              <a:pathLst>
                <a:path extrusionOk="0" h="576" w="576">
                  <a:moveTo>
                    <a:pt x="288" y="111"/>
                  </a:moveTo>
                  <a:cubicBezTo>
                    <a:pt x="381" y="111"/>
                    <a:pt x="455" y="186"/>
                    <a:pt x="455" y="288"/>
                  </a:cubicBezTo>
                  <a:cubicBezTo>
                    <a:pt x="455" y="381"/>
                    <a:pt x="381" y="455"/>
                    <a:pt x="288" y="455"/>
                  </a:cubicBezTo>
                  <a:cubicBezTo>
                    <a:pt x="186" y="455"/>
                    <a:pt x="112" y="381"/>
                    <a:pt x="112" y="288"/>
                  </a:cubicBezTo>
                  <a:cubicBezTo>
                    <a:pt x="112" y="186"/>
                    <a:pt x="195" y="111"/>
                    <a:pt x="288" y="111"/>
                  </a:cubicBezTo>
                  <a:close/>
                  <a:moveTo>
                    <a:pt x="288" y="0"/>
                  </a:moveTo>
                  <a:cubicBezTo>
                    <a:pt x="130" y="0"/>
                    <a:pt x="0" y="121"/>
                    <a:pt x="0" y="288"/>
                  </a:cubicBezTo>
                  <a:cubicBezTo>
                    <a:pt x="0" y="445"/>
                    <a:pt x="130" y="575"/>
                    <a:pt x="288" y="575"/>
                  </a:cubicBezTo>
                  <a:cubicBezTo>
                    <a:pt x="446" y="575"/>
                    <a:pt x="576" y="445"/>
                    <a:pt x="576" y="288"/>
                  </a:cubicBezTo>
                  <a:cubicBezTo>
                    <a:pt x="576" y="121"/>
                    <a:pt x="446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2298923" y="1210000"/>
              <a:ext cx="32792" cy="32792"/>
            </a:xfrm>
            <a:custGeom>
              <a:rect b="b" l="l" r="r" t="t"/>
              <a:pathLst>
                <a:path extrusionOk="0" h="576" w="576">
                  <a:moveTo>
                    <a:pt x="288" y="121"/>
                  </a:moveTo>
                  <a:cubicBezTo>
                    <a:pt x="380" y="121"/>
                    <a:pt x="455" y="195"/>
                    <a:pt x="455" y="297"/>
                  </a:cubicBezTo>
                  <a:cubicBezTo>
                    <a:pt x="455" y="390"/>
                    <a:pt x="380" y="464"/>
                    <a:pt x="288" y="464"/>
                  </a:cubicBezTo>
                  <a:cubicBezTo>
                    <a:pt x="186" y="464"/>
                    <a:pt x="111" y="390"/>
                    <a:pt x="111" y="297"/>
                  </a:cubicBezTo>
                  <a:cubicBezTo>
                    <a:pt x="111" y="195"/>
                    <a:pt x="195" y="121"/>
                    <a:pt x="288" y="121"/>
                  </a:cubicBezTo>
                  <a:close/>
                  <a:moveTo>
                    <a:pt x="288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55"/>
                    <a:pt x="130" y="576"/>
                    <a:pt x="288" y="576"/>
                  </a:cubicBezTo>
                  <a:cubicBezTo>
                    <a:pt x="445" y="576"/>
                    <a:pt x="575" y="455"/>
                    <a:pt x="575" y="288"/>
                  </a:cubicBezTo>
                  <a:cubicBezTo>
                    <a:pt x="575" y="130"/>
                    <a:pt x="445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2283609" y="1637253"/>
              <a:ext cx="584671" cy="391621"/>
            </a:xfrm>
            <a:custGeom>
              <a:rect b="b" l="l" r="r" t="t"/>
              <a:pathLst>
                <a:path extrusionOk="0" h="6879" w="10270">
                  <a:moveTo>
                    <a:pt x="9963" y="0"/>
                  </a:moveTo>
                  <a:lnTo>
                    <a:pt x="7607" y="1113"/>
                  </a:lnTo>
                  <a:lnTo>
                    <a:pt x="8600" y="1596"/>
                  </a:lnTo>
                  <a:lnTo>
                    <a:pt x="8321" y="2041"/>
                  </a:lnTo>
                  <a:lnTo>
                    <a:pt x="7505" y="3377"/>
                  </a:lnTo>
                  <a:cubicBezTo>
                    <a:pt x="6958" y="4267"/>
                    <a:pt x="6410" y="5158"/>
                    <a:pt x="5872" y="6058"/>
                  </a:cubicBezTo>
                  <a:lnTo>
                    <a:pt x="5826" y="6132"/>
                  </a:lnTo>
                  <a:lnTo>
                    <a:pt x="5390" y="5622"/>
                  </a:lnTo>
                  <a:lnTo>
                    <a:pt x="4360" y="4407"/>
                  </a:lnTo>
                  <a:lnTo>
                    <a:pt x="3330" y="3191"/>
                  </a:lnTo>
                  <a:lnTo>
                    <a:pt x="2811" y="2579"/>
                  </a:lnTo>
                  <a:lnTo>
                    <a:pt x="2551" y="2273"/>
                  </a:lnTo>
                  <a:lnTo>
                    <a:pt x="2523" y="2236"/>
                  </a:lnTo>
                  <a:lnTo>
                    <a:pt x="2505" y="2217"/>
                  </a:lnTo>
                  <a:lnTo>
                    <a:pt x="2486" y="2199"/>
                  </a:lnTo>
                  <a:lnTo>
                    <a:pt x="2468" y="2180"/>
                  </a:lnTo>
                  <a:cubicBezTo>
                    <a:pt x="2412" y="2115"/>
                    <a:pt x="2328" y="2069"/>
                    <a:pt x="2245" y="2041"/>
                  </a:cubicBezTo>
                  <a:cubicBezTo>
                    <a:pt x="2168" y="2013"/>
                    <a:pt x="2085" y="1998"/>
                    <a:pt x="2003" y="1998"/>
                  </a:cubicBezTo>
                  <a:cubicBezTo>
                    <a:pt x="1897" y="1998"/>
                    <a:pt x="1792" y="2022"/>
                    <a:pt x="1698" y="2069"/>
                  </a:cubicBezTo>
                  <a:cubicBezTo>
                    <a:pt x="1623" y="2106"/>
                    <a:pt x="1549" y="2162"/>
                    <a:pt x="1494" y="2227"/>
                  </a:cubicBezTo>
                  <a:cubicBezTo>
                    <a:pt x="1484" y="2245"/>
                    <a:pt x="1466" y="2264"/>
                    <a:pt x="1456" y="2282"/>
                  </a:cubicBezTo>
                  <a:lnTo>
                    <a:pt x="1447" y="2301"/>
                  </a:lnTo>
                  <a:lnTo>
                    <a:pt x="1438" y="2310"/>
                  </a:lnTo>
                  <a:lnTo>
                    <a:pt x="1419" y="2356"/>
                  </a:lnTo>
                  <a:lnTo>
                    <a:pt x="1317" y="2523"/>
                  </a:lnTo>
                  <a:lnTo>
                    <a:pt x="1132" y="2867"/>
                  </a:lnTo>
                  <a:lnTo>
                    <a:pt x="761" y="3553"/>
                  </a:lnTo>
                  <a:lnTo>
                    <a:pt x="0" y="4917"/>
                  </a:lnTo>
                  <a:lnTo>
                    <a:pt x="668" y="5195"/>
                  </a:lnTo>
                  <a:lnTo>
                    <a:pt x="1429" y="3831"/>
                  </a:lnTo>
                  <a:lnTo>
                    <a:pt x="1809" y="3145"/>
                  </a:lnTo>
                  <a:lnTo>
                    <a:pt x="1995" y="2811"/>
                  </a:lnTo>
                  <a:lnTo>
                    <a:pt x="2022" y="2755"/>
                  </a:lnTo>
                  <a:lnTo>
                    <a:pt x="2199" y="2969"/>
                  </a:lnTo>
                  <a:lnTo>
                    <a:pt x="2718" y="3572"/>
                  </a:lnTo>
                  <a:lnTo>
                    <a:pt x="3748" y="4787"/>
                  </a:lnTo>
                  <a:lnTo>
                    <a:pt x="4778" y="6002"/>
                  </a:lnTo>
                  <a:lnTo>
                    <a:pt x="5297" y="6614"/>
                  </a:lnTo>
                  <a:lnTo>
                    <a:pt x="5325" y="6652"/>
                  </a:lnTo>
                  <a:lnTo>
                    <a:pt x="5343" y="6670"/>
                  </a:lnTo>
                  <a:lnTo>
                    <a:pt x="5362" y="6689"/>
                  </a:lnTo>
                  <a:cubicBezTo>
                    <a:pt x="5381" y="6707"/>
                    <a:pt x="5390" y="6717"/>
                    <a:pt x="5408" y="6735"/>
                  </a:cubicBezTo>
                  <a:cubicBezTo>
                    <a:pt x="5473" y="6781"/>
                    <a:pt x="5557" y="6828"/>
                    <a:pt x="5640" y="6846"/>
                  </a:cubicBezTo>
                  <a:cubicBezTo>
                    <a:pt x="5708" y="6868"/>
                    <a:pt x="5778" y="6878"/>
                    <a:pt x="5848" y="6878"/>
                  </a:cubicBezTo>
                  <a:cubicBezTo>
                    <a:pt x="5961" y="6878"/>
                    <a:pt x="6072" y="6851"/>
                    <a:pt x="6169" y="6800"/>
                  </a:cubicBezTo>
                  <a:cubicBezTo>
                    <a:pt x="6243" y="6754"/>
                    <a:pt x="6317" y="6698"/>
                    <a:pt x="6364" y="6633"/>
                  </a:cubicBezTo>
                  <a:cubicBezTo>
                    <a:pt x="6373" y="6614"/>
                    <a:pt x="6392" y="6596"/>
                    <a:pt x="6401" y="6587"/>
                  </a:cubicBezTo>
                  <a:lnTo>
                    <a:pt x="6410" y="6559"/>
                  </a:lnTo>
                  <a:lnTo>
                    <a:pt x="6438" y="6522"/>
                  </a:lnTo>
                  <a:lnTo>
                    <a:pt x="6540" y="6355"/>
                  </a:lnTo>
                  <a:cubicBezTo>
                    <a:pt x="7078" y="5455"/>
                    <a:pt x="7607" y="4564"/>
                    <a:pt x="8145" y="3664"/>
                  </a:cubicBezTo>
                  <a:lnTo>
                    <a:pt x="8952" y="2319"/>
                  </a:lnTo>
                  <a:lnTo>
                    <a:pt x="9203" y="1902"/>
                  </a:lnTo>
                  <a:lnTo>
                    <a:pt x="10269" y="2486"/>
                  </a:lnTo>
                  <a:lnTo>
                    <a:pt x="99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2280933" y="1632471"/>
              <a:ext cx="591560" cy="399876"/>
            </a:xfrm>
            <a:custGeom>
              <a:rect b="b" l="l" r="r" t="t"/>
              <a:pathLst>
                <a:path extrusionOk="0" h="7024" w="10391">
                  <a:moveTo>
                    <a:pt x="10057" y="1"/>
                  </a:moveTo>
                  <a:lnTo>
                    <a:pt x="7515" y="1197"/>
                  </a:lnTo>
                  <a:lnTo>
                    <a:pt x="8563" y="1698"/>
                  </a:lnTo>
                  <a:lnTo>
                    <a:pt x="7506" y="3433"/>
                  </a:lnTo>
                  <a:cubicBezTo>
                    <a:pt x="7339" y="3702"/>
                    <a:pt x="7172" y="3971"/>
                    <a:pt x="7005" y="4240"/>
                  </a:cubicBezTo>
                  <a:cubicBezTo>
                    <a:pt x="6633" y="4852"/>
                    <a:pt x="6244" y="5483"/>
                    <a:pt x="5873" y="6105"/>
                  </a:cubicBezTo>
                  <a:lnTo>
                    <a:pt x="5864" y="6123"/>
                  </a:lnTo>
                  <a:lnTo>
                    <a:pt x="2645" y="2320"/>
                  </a:lnTo>
                  <a:lnTo>
                    <a:pt x="2561" y="2218"/>
                  </a:lnTo>
                  <a:cubicBezTo>
                    <a:pt x="2487" y="2153"/>
                    <a:pt x="2403" y="2097"/>
                    <a:pt x="2311" y="2069"/>
                  </a:cubicBezTo>
                  <a:cubicBezTo>
                    <a:pt x="2227" y="2038"/>
                    <a:pt x="2141" y="2023"/>
                    <a:pt x="2055" y="2023"/>
                  </a:cubicBezTo>
                  <a:cubicBezTo>
                    <a:pt x="1940" y="2023"/>
                    <a:pt x="1827" y="2049"/>
                    <a:pt x="1726" y="2097"/>
                  </a:cubicBezTo>
                  <a:cubicBezTo>
                    <a:pt x="1633" y="2144"/>
                    <a:pt x="1550" y="2209"/>
                    <a:pt x="1494" y="2274"/>
                  </a:cubicBezTo>
                  <a:cubicBezTo>
                    <a:pt x="1485" y="2292"/>
                    <a:pt x="1476" y="2311"/>
                    <a:pt x="1457" y="2338"/>
                  </a:cubicBezTo>
                  <a:lnTo>
                    <a:pt x="1" y="4973"/>
                  </a:lnTo>
                  <a:lnTo>
                    <a:pt x="103" y="5029"/>
                  </a:lnTo>
                  <a:lnTo>
                    <a:pt x="1513" y="2468"/>
                  </a:lnTo>
                  <a:lnTo>
                    <a:pt x="1559" y="2385"/>
                  </a:lnTo>
                  <a:cubicBezTo>
                    <a:pt x="1568" y="2376"/>
                    <a:pt x="1578" y="2366"/>
                    <a:pt x="1587" y="2348"/>
                  </a:cubicBezTo>
                  <a:cubicBezTo>
                    <a:pt x="1633" y="2292"/>
                    <a:pt x="1698" y="2236"/>
                    <a:pt x="1773" y="2199"/>
                  </a:cubicBezTo>
                  <a:cubicBezTo>
                    <a:pt x="1857" y="2157"/>
                    <a:pt x="1954" y="2136"/>
                    <a:pt x="2053" y="2136"/>
                  </a:cubicBezTo>
                  <a:cubicBezTo>
                    <a:pt x="2127" y="2136"/>
                    <a:pt x="2202" y="2148"/>
                    <a:pt x="2273" y="2171"/>
                  </a:cubicBezTo>
                  <a:cubicBezTo>
                    <a:pt x="2348" y="2199"/>
                    <a:pt x="2422" y="2246"/>
                    <a:pt x="2478" y="2301"/>
                  </a:cubicBezTo>
                  <a:lnTo>
                    <a:pt x="5882" y="6318"/>
                  </a:lnTo>
                  <a:lnTo>
                    <a:pt x="5966" y="6170"/>
                  </a:lnTo>
                  <a:cubicBezTo>
                    <a:pt x="6346" y="5548"/>
                    <a:pt x="6726" y="4917"/>
                    <a:pt x="7107" y="4305"/>
                  </a:cubicBezTo>
                  <a:cubicBezTo>
                    <a:pt x="7274" y="4036"/>
                    <a:pt x="7431" y="3767"/>
                    <a:pt x="7598" y="3489"/>
                  </a:cubicBezTo>
                  <a:lnTo>
                    <a:pt x="8730" y="1652"/>
                  </a:lnTo>
                  <a:lnTo>
                    <a:pt x="7784" y="1197"/>
                  </a:lnTo>
                  <a:lnTo>
                    <a:pt x="9964" y="177"/>
                  </a:lnTo>
                  <a:lnTo>
                    <a:pt x="10242" y="2468"/>
                  </a:lnTo>
                  <a:lnTo>
                    <a:pt x="9222" y="1912"/>
                  </a:lnTo>
                  <a:lnTo>
                    <a:pt x="8146" y="3721"/>
                  </a:lnTo>
                  <a:lnTo>
                    <a:pt x="7654" y="4537"/>
                  </a:lnTo>
                  <a:cubicBezTo>
                    <a:pt x="7292" y="5149"/>
                    <a:pt x="6912" y="5789"/>
                    <a:pt x="6531" y="6411"/>
                  </a:cubicBezTo>
                  <a:lnTo>
                    <a:pt x="6392" y="6634"/>
                  </a:lnTo>
                  <a:cubicBezTo>
                    <a:pt x="6383" y="6652"/>
                    <a:pt x="6374" y="6671"/>
                    <a:pt x="6364" y="6680"/>
                  </a:cubicBezTo>
                  <a:cubicBezTo>
                    <a:pt x="6318" y="6745"/>
                    <a:pt x="6253" y="6791"/>
                    <a:pt x="6188" y="6828"/>
                  </a:cubicBezTo>
                  <a:cubicBezTo>
                    <a:pt x="6100" y="6875"/>
                    <a:pt x="5997" y="6900"/>
                    <a:pt x="5891" y="6900"/>
                  </a:cubicBezTo>
                  <a:cubicBezTo>
                    <a:pt x="5830" y="6900"/>
                    <a:pt x="5767" y="6892"/>
                    <a:pt x="5706" y="6875"/>
                  </a:cubicBezTo>
                  <a:cubicBezTo>
                    <a:pt x="5632" y="6856"/>
                    <a:pt x="5557" y="6819"/>
                    <a:pt x="5492" y="6773"/>
                  </a:cubicBezTo>
                  <a:cubicBezTo>
                    <a:pt x="5483" y="6754"/>
                    <a:pt x="5465" y="6745"/>
                    <a:pt x="5455" y="6736"/>
                  </a:cubicBezTo>
                  <a:lnTo>
                    <a:pt x="2060" y="2737"/>
                  </a:lnTo>
                  <a:lnTo>
                    <a:pt x="659" y="5251"/>
                  </a:lnTo>
                  <a:lnTo>
                    <a:pt x="761" y="5307"/>
                  </a:lnTo>
                  <a:lnTo>
                    <a:pt x="2079" y="2941"/>
                  </a:lnTo>
                  <a:lnTo>
                    <a:pt x="5298" y="6736"/>
                  </a:lnTo>
                  <a:lnTo>
                    <a:pt x="5372" y="6819"/>
                  </a:lnTo>
                  <a:cubicBezTo>
                    <a:pt x="5390" y="6828"/>
                    <a:pt x="5400" y="6847"/>
                    <a:pt x="5418" y="6865"/>
                  </a:cubicBezTo>
                  <a:cubicBezTo>
                    <a:pt x="5492" y="6921"/>
                    <a:pt x="5585" y="6967"/>
                    <a:pt x="5678" y="6995"/>
                  </a:cubicBezTo>
                  <a:cubicBezTo>
                    <a:pt x="5743" y="7014"/>
                    <a:pt x="5817" y="7023"/>
                    <a:pt x="5882" y="7023"/>
                  </a:cubicBezTo>
                  <a:cubicBezTo>
                    <a:pt x="6012" y="7023"/>
                    <a:pt x="6133" y="6995"/>
                    <a:pt x="6244" y="6930"/>
                  </a:cubicBezTo>
                  <a:cubicBezTo>
                    <a:pt x="6327" y="6884"/>
                    <a:pt x="6402" y="6819"/>
                    <a:pt x="6457" y="6754"/>
                  </a:cubicBezTo>
                  <a:cubicBezTo>
                    <a:pt x="6467" y="6736"/>
                    <a:pt x="6485" y="6717"/>
                    <a:pt x="6494" y="6698"/>
                  </a:cubicBezTo>
                  <a:lnTo>
                    <a:pt x="6633" y="6467"/>
                  </a:lnTo>
                  <a:cubicBezTo>
                    <a:pt x="7014" y="5845"/>
                    <a:pt x="7394" y="5205"/>
                    <a:pt x="7756" y="4593"/>
                  </a:cubicBezTo>
                  <a:lnTo>
                    <a:pt x="8248" y="3776"/>
                  </a:lnTo>
                  <a:lnTo>
                    <a:pt x="9268" y="2060"/>
                  </a:lnTo>
                  <a:lnTo>
                    <a:pt x="10391" y="2682"/>
                  </a:lnTo>
                  <a:lnTo>
                    <a:pt x="100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1836771" y="1663668"/>
              <a:ext cx="289489" cy="289432"/>
            </a:xfrm>
            <a:custGeom>
              <a:rect b="b" l="l" r="r" t="t"/>
              <a:pathLst>
                <a:path extrusionOk="0" h="5084" w="5085">
                  <a:moveTo>
                    <a:pt x="2543" y="0"/>
                  </a:moveTo>
                  <a:cubicBezTo>
                    <a:pt x="1142" y="0"/>
                    <a:pt x="1" y="1141"/>
                    <a:pt x="1" y="2542"/>
                  </a:cubicBezTo>
                  <a:cubicBezTo>
                    <a:pt x="1" y="3952"/>
                    <a:pt x="1142" y="5084"/>
                    <a:pt x="2543" y="5084"/>
                  </a:cubicBezTo>
                  <a:cubicBezTo>
                    <a:pt x="3944" y="5084"/>
                    <a:pt x="5085" y="3952"/>
                    <a:pt x="5085" y="2542"/>
                  </a:cubicBezTo>
                  <a:lnTo>
                    <a:pt x="2543" y="2542"/>
                  </a:lnTo>
                  <a:lnTo>
                    <a:pt x="25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1833640" y="1660480"/>
              <a:ext cx="295808" cy="295808"/>
            </a:xfrm>
            <a:custGeom>
              <a:rect b="b" l="l" r="r" t="t"/>
              <a:pathLst>
                <a:path extrusionOk="0" h="5196" w="5196">
                  <a:moveTo>
                    <a:pt x="2542" y="121"/>
                  </a:moveTo>
                  <a:lnTo>
                    <a:pt x="2542" y="2598"/>
                  </a:lnTo>
                  <a:cubicBezTo>
                    <a:pt x="2542" y="2635"/>
                    <a:pt x="2570" y="2663"/>
                    <a:pt x="2598" y="2663"/>
                  </a:cubicBezTo>
                  <a:lnTo>
                    <a:pt x="5084" y="2663"/>
                  </a:lnTo>
                  <a:cubicBezTo>
                    <a:pt x="5047" y="3999"/>
                    <a:pt x="3952" y="5084"/>
                    <a:pt x="2598" y="5084"/>
                  </a:cubicBezTo>
                  <a:cubicBezTo>
                    <a:pt x="1234" y="5084"/>
                    <a:pt x="121" y="3971"/>
                    <a:pt x="121" y="2598"/>
                  </a:cubicBezTo>
                  <a:cubicBezTo>
                    <a:pt x="121" y="1253"/>
                    <a:pt x="1197" y="149"/>
                    <a:pt x="2542" y="121"/>
                  </a:cubicBezTo>
                  <a:close/>
                  <a:moveTo>
                    <a:pt x="2598" y="0"/>
                  </a:moveTo>
                  <a:cubicBezTo>
                    <a:pt x="1169" y="0"/>
                    <a:pt x="0" y="1169"/>
                    <a:pt x="0" y="2598"/>
                  </a:cubicBezTo>
                  <a:cubicBezTo>
                    <a:pt x="0" y="4036"/>
                    <a:pt x="1169" y="5195"/>
                    <a:pt x="2598" y="5195"/>
                  </a:cubicBezTo>
                  <a:cubicBezTo>
                    <a:pt x="4036" y="5195"/>
                    <a:pt x="5195" y="4036"/>
                    <a:pt x="5195" y="2598"/>
                  </a:cubicBezTo>
                  <a:cubicBezTo>
                    <a:pt x="5195" y="2570"/>
                    <a:pt x="5177" y="2542"/>
                    <a:pt x="5140" y="2542"/>
                  </a:cubicBezTo>
                  <a:lnTo>
                    <a:pt x="2653" y="2542"/>
                  </a:lnTo>
                  <a:lnTo>
                    <a:pt x="2653" y="56"/>
                  </a:lnTo>
                  <a:cubicBezTo>
                    <a:pt x="2653" y="28"/>
                    <a:pt x="2635" y="0"/>
                    <a:pt x="2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2020595" y="1692132"/>
              <a:ext cx="77653" cy="77709"/>
            </a:xfrm>
            <a:custGeom>
              <a:rect b="b" l="l" r="r" t="t"/>
              <a:pathLst>
                <a:path extrusionOk="0" h="1365" w="1364">
                  <a:moveTo>
                    <a:pt x="0" y="1"/>
                  </a:moveTo>
                  <a:lnTo>
                    <a:pt x="0" y="1365"/>
                  </a:lnTo>
                  <a:lnTo>
                    <a:pt x="1364" y="1365"/>
                  </a:lnTo>
                  <a:cubicBezTo>
                    <a:pt x="1364" y="604"/>
                    <a:pt x="752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2017407" y="1688489"/>
              <a:ext cx="84029" cy="84541"/>
            </a:xfrm>
            <a:custGeom>
              <a:rect b="b" l="l" r="r" t="t"/>
              <a:pathLst>
                <a:path extrusionOk="0" h="1485" w="1476">
                  <a:moveTo>
                    <a:pt x="112" y="121"/>
                  </a:moveTo>
                  <a:cubicBezTo>
                    <a:pt x="789" y="148"/>
                    <a:pt x="1327" y="696"/>
                    <a:pt x="1355" y="1364"/>
                  </a:cubicBezTo>
                  <a:lnTo>
                    <a:pt x="112" y="1364"/>
                  </a:lnTo>
                  <a:lnTo>
                    <a:pt x="112" y="121"/>
                  </a:lnTo>
                  <a:close/>
                  <a:moveTo>
                    <a:pt x="1" y="0"/>
                  </a:moveTo>
                  <a:lnTo>
                    <a:pt x="1" y="1484"/>
                  </a:lnTo>
                  <a:lnTo>
                    <a:pt x="1476" y="1484"/>
                  </a:lnTo>
                  <a:lnTo>
                    <a:pt x="1476" y="1429"/>
                  </a:lnTo>
                  <a:cubicBezTo>
                    <a:pt x="1476" y="640"/>
                    <a:pt x="835" y="0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2293116" y="1635146"/>
              <a:ext cx="584671" cy="391223"/>
            </a:xfrm>
            <a:custGeom>
              <a:rect b="b" l="l" r="r" t="t"/>
              <a:pathLst>
                <a:path extrusionOk="0" h="6872" w="10270">
                  <a:moveTo>
                    <a:pt x="9963" y="0"/>
                  </a:moveTo>
                  <a:lnTo>
                    <a:pt x="7598" y="1113"/>
                  </a:lnTo>
                  <a:lnTo>
                    <a:pt x="8600" y="1586"/>
                  </a:lnTo>
                  <a:lnTo>
                    <a:pt x="8321" y="2032"/>
                  </a:lnTo>
                  <a:lnTo>
                    <a:pt x="7505" y="3377"/>
                  </a:lnTo>
                  <a:cubicBezTo>
                    <a:pt x="6958" y="4267"/>
                    <a:pt x="6410" y="5158"/>
                    <a:pt x="5872" y="6048"/>
                  </a:cubicBezTo>
                  <a:lnTo>
                    <a:pt x="5826" y="6132"/>
                  </a:lnTo>
                  <a:lnTo>
                    <a:pt x="5390" y="5612"/>
                  </a:lnTo>
                  <a:lnTo>
                    <a:pt x="4351" y="4397"/>
                  </a:lnTo>
                  <a:lnTo>
                    <a:pt x="3321" y="3182"/>
                  </a:lnTo>
                  <a:lnTo>
                    <a:pt x="2811" y="2579"/>
                  </a:lnTo>
                  <a:lnTo>
                    <a:pt x="2551" y="2273"/>
                  </a:lnTo>
                  <a:lnTo>
                    <a:pt x="2514" y="2236"/>
                  </a:lnTo>
                  <a:lnTo>
                    <a:pt x="2505" y="2217"/>
                  </a:lnTo>
                  <a:lnTo>
                    <a:pt x="2486" y="2199"/>
                  </a:lnTo>
                  <a:lnTo>
                    <a:pt x="2468" y="2171"/>
                  </a:lnTo>
                  <a:cubicBezTo>
                    <a:pt x="2403" y="2115"/>
                    <a:pt x="2328" y="2069"/>
                    <a:pt x="2236" y="2032"/>
                  </a:cubicBezTo>
                  <a:cubicBezTo>
                    <a:pt x="2166" y="2005"/>
                    <a:pt x="2090" y="1992"/>
                    <a:pt x="2012" y="1992"/>
                  </a:cubicBezTo>
                  <a:cubicBezTo>
                    <a:pt x="1905" y="1992"/>
                    <a:pt x="1795" y="2016"/>
                    <a:pt x="1698" y="2060"/>
                  </a:cubicBezTo>
                  <a:cubicBezTo>
                    <a:pt x="1614" y="2097"/>
                    <a:pt x="1540" y="2162"/>
                    <a:pt x="1494" y="2227"/>
                  </a:cubicBezTo>
                  <a:cubicBezTo>
                    <a:pt x="1475" y="2245"/>
                    <a:pt x="1466" y="2254"/>
                    <a:pt x="1456" y="2273"/>
                  </a:cubicBezTo>
                  <a:lnTo>
                    <a:pt x="1438" y="2301"/>
                  </a:lnTo>
                  <a:lnTo>
                    <a:pt x="1438" y="2310"/>
                  </a:lnTo>
                  <a:lnTo>
                    <a:pt x="1410" y="2356"/>
                  </a:lnTo>
                  <a:lnTo>
                    <a:pt x="1317" y="2523"/>
                  </a:lnTo>
                  <a:lnTo>
                    <a:pt x="1132" y="2867"/>
                  </a:lnTo>
                  <a:lnTo>
                    <a:pt x="751" y="3544"/>
                  </a:lnTo>
                  <a:lnTo>
                    <a:pt x="0" y="4917"/>
                  </a:lnTo>
                  <a:lnTo>
                    <a:pt x="668" y="5186"/>
                  </a:lnTo>
                  <a:lnTo>
                    <a:pt x="1429" y="3822"/>
                  </a:lnTo>
                  <a:lnTo>
                    <a:pt x="1809" y="3145"/>
                  </a:lnTo>
                  <a:lnTo>
                    <a:pt x="1995" y="2802"/>
                  </a:lnTo>
                  <a:lnTo>
                    <a:pt x="2022" y="2755"/>
                  </a:lnTo>
                  <a:lnTo>
                    <a:pt x="2199" y="2959"/>
                  </a:lnTo>
                  <a:lnTo>
                    <a:pt x="2718" y="3572"/>
                  </a:lnTo>
                  <a:lnTo>
                    <a:pt x="3748" y="4787"/>
                  </a:lnTo>
                  <a:lnTo>
                    <a:pt x="4778" y="6002"/>
                  </a:lnTo>
                  <a:lnTo>
                    <a:pt x="5297" y="6605"/>
                  </a:lnTo>
                  <a:lnTo>
                    <a:pt x="5325" y="6651"/>
                  </a:lnTo>
                  <a:lnTo>
                    <a:pt x="5343" y="6661"/>
                  </a:lnTo>
                  <a:lnTo>
                    <a:pt x="5362" y="6689"/>
                  </a:lnTo>
                  <a:cubicBezTo>
                    <a:pt x="5371" y="6698"/>
                    <a:pt x="5390" y="6716"/>
                    <a:pt x="5408" y="6726"/>
                  </a:cubicBezTo>
                  <a:cubicBezTo>
                    <a:pt x="5473" y="6781"/>
                    <a:pt x="5557" y="6818"/>
                    <a:pt x="5640" y="6846"/>
                  </a:cubicBezTo>
                  <a:cubicBezTo>
                    <a:pt x="5703" y="6863"/>
                    <a:pt x="5769" y="6871"/>
                    <a:pt x="5834" y="6871"/>
                  </a:cubicBezTo>
                  <a:cubicBezTo>
                    <a:pt x="5951" y="6871"/>
                    <a:pt x="6068" y="6844"/>
                    <a:pt x="6169" y="6791"/>
                  </a:cubicBezTo>
                  <a:cubicBezTo>
                    <a:pt x="6243" y="6754"/>
                    <a:pt x="6308" y="6689"/>
                    <a:pt x="6364" y="6624"/>
                  </a:cubicBezTo>
                  <a:cubicBezTo>
                    <a:pt x="6373" y="6614"/>
                    <a:pt x="6382" y="6596"/>
                    <a:pt x="6392" y="6577"/>
                  </a:cubicBezTo>
                  <a:lnTo>
                    <a:pt x="6410" y="6559"/>
                  </a:lnTo>
                  <a:lnTo>
                    <a:pt x="6429" y="6512"/>
                  </a:lnTo>
                  <a:lnTo>
                    <a:pt x="6531" y="6345"/>
                  </a:lnTo>
                  <a:cubicBezTo>
                    <a:pt x="7078" y="5455"/>
                    <a:pt x="7607" y="4555"/>
                    <a:pt x="8145" y="3664"/>
                  </a:cubicBezTo>
                  <a:lnTo>
                    <a:pt x="8952" y="2319"/>
                  </a:lnTo>
                  <a:lnTo>
                    <a:pt x="9193" y="1902"/>
                  </a:lnTo>
                  <a:lnTo>
                    <a:pt x="10269" y="2486"/>
                  </a:lnTo>
                  <a:lnTo>
                    <a:pt x="10269" y="2486"/>
                  </a:lnTo>
                  <a:lnTo>
                    <a:pt x="99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5"/>
            <p:cNvSpPr/>
            <p:nvPr/>
          </p:nvSpPr>
          <p:spPr>
            <a:xfrm>
              <a:off x="2290440" y="1629852"/>
              <a:ext cx="591047" cy="399819"/>
            </a:xfrm>
            <a:custGeom>
              <a:rect b="b" l="l" r="r" t="t"/>
              <a:pathLst>
                <a:path extrusionOk="0" h="7023" w="10382">
                  <a:moveTo>
                    <a:pt x="10057" y="0"/>
                  </a:moveTo>
                  <a:lnTo>
                    <a:pt x="7515" y="1206"/>
                  </a:lnTo>
                  <a:lnTo>
                    <a:pt x="8563" y="1707"/>
                  </a:lnTo>
                  <a:lnTo>
                    <a:pt x="7496" y="3433"/>
                  </a:lnTo>
                  <a:cubicBezTo>
                    <a:pt x="7329" y="3711"/>
                    <a:pt x="7162" y="3980"/>
                    <a:pt x="6995" y="4258"/>
                  </a:cubicBezTo>
                  <a:cubicBezTo>
                    <a:pt x="6624" y="4861"/>
                    <a:pt x="6244" y="5492"/>
                    <a:pt x="5864" y="6114"/>
                  </a:cubicBezTo>
                  <a:lnTo>
                    <a:pt x="5864" y="6123"/>
                  </a:lnTo>
                  <a:lnTo>
                    <a:pt x="2644" y="2329"/>
                  </a:lnTo>
                  <a:lnTo>
                    <a:pt x="2552" y="2227"/>
                  </a:lnTo>
                  <a:cubicBezTo>
                    <a:pt x="2487" y="2162"/>
                    <a:pt x="2403" y="2106"/>
                    <a:pt x="2301" y="2069"/>
                  </a:cubicBezTo>
                  <a:cubicBezTo>
                    <a:pt x="2222" y="2041"/>
                    <a:pt x="2138" y="2027"/>
                    <a:pt x="2053" y="2027"/>
                  </a:cubicBezTo>
                  <a:cubicBezTo>
                    <a:pt x="1939" y="2027"/>
                    <a:pt x="1823" y="2053"/>
                    <a:pt x="1717" y="2106"/>
                  </a:cubicBezTo>
                  <a:cubicBezTo>
                    <a:pt x="1633" y="2143"/>
                    <a:pt x="1550" y="2208"/>
                    <a:pt x="1494" y="2282"/>
                  </a:cubicBezTo>
                  <a:cubicBezTo>
                    <a:pt x="1485" y="2301"/>
                    <a:pt x="1466" y="2310"/>
                    <a:pt x="1457" y="2329"/>
                  </a:cubicBezTo>
                  <a:lnTo>
                    <a:pt x="1" y="4982"/>
                  </a:lnTo>
                  <a:lnTo>
                    <a:pt x="103" y="5038"/>
                  </a:lnTo>
                  <a:lnTo>
                    <a:pt x="1513" y="2477"/>
                  </a:lnTo>
                  <a:lnTo>
                    <a:pt x="1559" y="2394"/>
                  </a:lnTo>
                  <a:cubicBezTo>
                    <a:pt x="1568" y="2384"/>
                    <a:pt x="1578" y="2366"/>
                    <a:pt x="1587" y="2357"/>
                  </a:cubicBezTo>
                  <a:cubicBezTo>
                    <a:pt x="1633" y="2292"/>
                    <a:pt x="1698" y="2245"/>
                    <a:pt x="1772" y="2208"/>
                  </a:cubicBezTo>
                  <a:cubicBezTo>
                    <a:pt x="1857" y="2166"/>
                    <a:pt x="1954" y="2145"/>
                    <a:pt x="2051" y="2145"/>
                  </a:cubicBezTo>
                  <a:cubicBezTo>
                    <a:pt x="2124" y="2145"/>
                    <a:pt x="2197" y="2157"/>
                    <a:pt x="2264" y="2180"/>
                  </a:cubicBezTo>
                  <a:cubicBezTo>
                    <a:pt x="2348" y="2208"/>
                    <a:pt x="2413" y="2255"/>
                    <a:pt x="2468" y="2310"/>
                  </a:cubicBezTo>
                  <a:lnTo>
                    <a:pt x="5873" y="6327"/>
                  </a:lnTo>
                  <a:lnTo>
                    <a:pt x="5966" y="6179"/>
                  </a:lnTo>
                  <a:cubicBezTo>
                    <a:pt x="6337" y="5557"/>
                    <a:pt x="6726" y="4926"/>
                    <a:pt x="7097" y="4314"/>
                  </a:cubicBezTo>
                  <a:cubicBezTo>
                    <a:pt x="7264" y="4045"/>
                    <a:pt x="7431" y="3767"/>
                    <a:pt x="7598" y="3498"/>
                  </a:cubicBezTo>
                  <a:lnTo>
                    <a:pt x="8730" y="1661"/>
                  </a:lnTo>
                  <a:lnTo>
                    <a:pt x="7784" y="1206"/>
                  </a:lnTo>
                  <a:lnTo>
                    <a:pt x="9964" y="177"/>
                  </a:lnTo>
                  <a:lnTo>
                    <a:pt x="10242" y="2477"/>
                  </a:lnTo>
                  <a:lnTo>
                    <a:pt x="10242" y="2477"/>
                  </a:lnTo>
                  <a:lnTo>
                    <a:pt x="9222" y="1911"/>
                  </a:lnTo>
                  <a:lnTo>
                    <a:pt x="8146" y="3730"/>
                  </a:lnTo>
                  <a:cubicBezTo>
                    <a:pt x="7979" y="3999"/>
                    <a:pt x="7812" y="4277"/>
                    <a:pt x="7654" y="4546"/>
                  </a:cubicBezTo>
                  <a:cubicBezTo>
                    <a:pt x="7283" y="5158"/>
                    <a:pt x="6912" y="5789"/>
                    <a:pt x="6531" y="6411"/>
                  </a:cubicBezTo>
                  <a:lnTo>
                    <a:pt x="6392" y="6642"/>
                  </a:lnTo>
                  <a:cubicBezTo>
                    <a:pt x="6383" y="6661"/>
                    <a:pt x="6374" y="6670"/>
                    <a:pt x="6364" y="6689"/>
                  </a:cubicBezTo>
                  <a:cubicBezTo>
                    <a:pt x="6318" y="6744"/>
                    <a:pt x="6253" y="6800"/>
                    <a:pt x="6188" y="6837"/>
                  </a:cubicBezTo>
                  <a:cubicBezTo>
                    <a:pt x="6094" y="6884"/>
                    <a:pt x="5993" y="6909"/>
                    <a:pt x="5889" y="6909"/>
                  </a:cubicBezTo>
                  <a:cubicBezTo>
                    <a:pt x="5828" y="6909"/>
                    <a:pt x="5767" y="6901"/>
                    <a:pt x="5706" y="6884"/>
                  </a:cubicBezTo>
                  <a:cubicBezTo>
                    <a:pt x="5632" y="6865"/>
                    <a:pt x="5557" y="6828"/>
                    <a:pt x="5492" y="6772"/>
                  </a:cubicBezTo>
                  <a:cubicBezTo>
                    <a:pt x="5483" y="6763"/>
                    <a:pt x="5465" y="6754"/>
                    <a:pt x="5455" y="6735"/>
                  </a:cubicBezTo>
                  <a:lnTo>
                    <a:pt x="2060" y="2746"/>
                  </a:lnTo>
                  <a:lnTo>
                    <a:pt x="659" y="5251"/>
                  </a:lnTo>
                  <a:lnTo>
                    <a:pt x="761" y="5307"/>
                  </a:lnTo>
                  <a:lnTo>
                    <a:pt x="2079" y="2950"/>
                  </a:lnTo>
                  <a:lnTo>
                    <a:pt x="5298" y="6744"/>
                  </a:lnTo>
                  <a:lnTo>
                    <a:pt x="5372" y="6819"/>
                  </a:lnTo>
                  <a:cubicBezTo>
                    <a:pt x="5381" y="6837"/>
                    <a:pt x="5400" y="6856"/>
                    <a:pt x="5418" y="6865"/>
                  </a:cubicBezTo>
                  <a:cubicBezTo>
                    <a:pt x="5492" y="6930"/>
                    <a:pt x="5585" y="6976"/>
                    <a:pt x="5678" y="6995"/>
                  </a:cubicBezTo>
                  <a:cubicBezTo>
                    <a:pt x="5743" y="7013"/>
                    <a:pt x="5817" y="7023"/>
                    <a:pt x="5882" y="7023"/>
                  </a:cubicBezTo>
                  <a:cubicBezTo>
                    <a:pt x="6012" y="7023"/>
                    <a:pt x="6133" y="6995"/>
                    <a:pt x="6235" y="6939"/>
                  </a:cubicBezTo>
                  <a:cubicBezTo>
                    <a:pt x="6327" y="6893"/>
                    <a:pt x="6402" y="6828"/>
                    <a:pt x="6457" y="6754"/>
                  </a:cubicBezTo>
                  <a:cubicBezTo>
                    <a:pt x="6466" y="6744"/>
                    <a:pt x="6476" y="6717"/>
                    <a:pt x="6494" y="6707"/>
                  </a:cubicBezTo>
                  <a:lnTo>
                    <a:pt x="6633" y="6475"/>
                  </a:lnTo>
                  <a:cubicBezTo>
                    <a:pt x="7005" y="5854"/>
                    <a:pt x="7385" y="5223"/>
                    <a:pt x="7747" y="4611"/>
                  </a:cubicBezTo>
                  <a:cubicBezTo>
                    <a:pt x="7914" y="4333"/>
                    <a:pt x="8081" y="4054"/>
                    <a:pt x="8238" y="3785"/>
                  </a:cubicBezTo>
                  <a:lnTo>
                    <a:pt x="9268" y="2069"/>
                  </a:lnTo>
                  <a:lnTo>
                    <a:pt x="10381" y="2681"/>
                  </a:lnTo>
                  <a:lnTo>
                    <a:pt x="100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5"/>
            <p:cNvSpPr/>
            <p:nvPr/>
          </p:nvSpPr>
          <p:spPr>
            <a:xfrm>
              <a:off x="2999153" y="1568027"/>
              <a:ext cx="81410" cy="321711"/>
            </a:xfrm>
            <a:custGeom>
              <a:rect b="b" l="l" r="r" t="t"/>
              <a:pathLst>
                <a:path extrusionOk="0" h="5651" w="1430">
                  <a:moveTo>
                    <a:pt x="1" y="1"/>
                  </a:moveTo>
                  <a:lnTo>
                    <a:pt x="1" y="5650"/>
                  </a:lnTo>
                  <a:lnTo>
                    <a:pt x="1430" y="5650"/>
                  </a:lnTo>
                  <a:lnTo>
                    <a:pt x="14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2995509" y="1564383"/>
              <a:ext cx="88242" cy="328543"/>
            </a:xfrm>
            <a:custGeom>
              <a:rect b="b" l="l" r="r" t="t"/>
              <a:pathLst>
                <a:path extrusionOk="0" h="5771" w="1550">
                  <a:moveTo>
                    <a:pt x="1438" y="121"/>
                  </a:moveTo>
                  <a:lnTo>
                    <a:pt x="1438" y="5659"/>
                  </a:lnTo>
                  <a:lnTo>
                    <a:pt x="121" y="5659"/>
                  </a:lnTo>
                  <a:lnTo>
                    <a:pt x="121" y="121"/>
                  </a:lnTo>
                  <a:close/>
                  <a:moveTo>
                    <a:pt x="0" y="0"/>
                  </a:moveTo>
                  <a:lnTo>
                    <a:pt x="0" y="5770"/>
                  </a:lnTo>
                  <a:lnTo>
                    <a:pt x="1549" y="5770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3130147" y="1424964"/>
              <a:ext cx="81922" cy="464777"/>
            </a:xfrm>
            <a:custGeom>
              <a:rect b="b" l="l" r="r" t="t"/>
              <a:pathLst>
                <a:path extrusionOk="0" h="8164" w="1439">
                  <a:moveTo>
                    <a:pt x="1" y="0"/>
                  </a:moveTo>
                  <a:lnTo>
                    <a:pt x="1" y="8163"/>
                  </a:lnTo>
                  <a:lnTo>
                    <a:pt x="1438" y="8163"/>
                  </a:lnTo>
                  <a:lnTo>
                    <a:pt x="14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3126447" y="1421776"/>
              <a:ext cx="88811" cy="471153"/>
            </a:xfrm>
            <a:custGeom>
              <a:rect b="b" l="l" r="r" t="t"/>
              <a:pathLst>
                <a:path extrusionOk="0" h="8276" w="1560">
                  <a:moveTo>
                    <a:pt x="1439" y="112"/>
                  </a:moveTo>
                  <a:lnTo>
                    <a:pt x="1439" y="8164"/>
                  </a:lnTo>
                  <a:lnTo>
                    <a:pt x="121" y="8164"/>
                  </a:lnTo>
                  <a:lnTo>
                    <a:pt x="121" y="112"/>
                  </a:lnTo>
                  <a:close/>
                  <a:moveTo>
                    <a:pt x="66" y="0"/>
                  </a:moveTo>
                  <a:cubicBezTo>
                    <a:pt x="28" y="0"/>
                    <a:pt x="1" y="19"/>
                    <a:pt x="1" y="56"/>
                  </a:cubicBezTo>
                  <a:lnTo>
                    <a:pt x="1" y="8219"/>
                  </a:lnTo>
                  <a:cubicBezTo>
                    <a:pt x="1" y="8257"/>
                    <a:pt x="28" y="8275"/>
                    <a:pt x="66" y="8275"/>
                  </a:cubicBezTo>
                  <a:lnTo>
                    <a:pt x="1494" y="8275"/>
                  </a:lnTo>
                  <a:cubicBezTo>
                    <a:pt x="1531" y="8275"/>
                    <a:pt x="1559" y="8257"/>
                    <a:pt x="1559" y="8219"/>
                  </a:cubicBezTo>
                  <a:lnTo>
                    <a:pt x="1559" y="56"/>
                  </a:lnTo>
                  <a:cubicBezTo>
                    <a:pt x="1559" y="19"/>
                    <a:pt x="1531" y="0"/>
                    <a:pt x="1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3248446" y="1621939"/>
              <a:ext cx="81922" cy="267799"/>
            </a:xfrm>
            <a:custGeom>
              <a:rect b="b" l="l" r="r" t="t"/>
              <a:pathLst>
                <a:path extrusionOk="0" h="4704" w="1439">
                  <a:moveTo>
                    <a:pt x="1" y="0"/>
                  </a:moveTo>
                  <a:lnTo>
                    <a:pt x="1" y="4703"/>
                  </a:lnTo>
                  <a:lnTo>
                    <a:pt x="1438" y="4703"/>
                  </a:lnTo>
                  <a:lnTo>
                    <a:pt x="14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3244746" y="1618751"/>
              <a:ext cx="88811" cy="274175"/>
            </a:xfrm>
            <a:custGeom>
              <a:rect b="b" l="l" r="r" t="t"/>
              <a:pathLst>
                <a:path extrusionOk="0" h="4816" w="1560">
                  <a:moveTo>
                    <a:pt x="1439" y="112"/>
                  </a:moveTo>
                  <a:lnTo>
                    <a:pt x="1439" y="4704"/>
                  </a:lnTo>
                  <a:lnTo>
                    <a:pt x="121" y="4704"/>
                  </a:lnTo>
                  <a:lnTo>
                    <a:pt x="121" y="112"/>
                  </a:lnTo>
                  <a:close/>
                  <a:moveTo>
                    <a:pt x="1" y="1"/>
                  </a:moveTo>
                  <a:lnTo>
                    <a:pt x="1" y="4815"/>
                  </a:lnTo>
                  <a:lnTo>
                    <a:pt x="1559" y="4815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1773408" y="1427298"/>
              <a:ext cx="375055" cy="118642"/>
            </a:xfrm>
            <a:custGeom>
              <a:rect b="b" l="l" r="r" t="t"/>
              <a:pathLst>
                <a:path extrusionOk="0" h="2084" w="6588">
                  <a:moveTo>
                    <a:pt x="67" y="1"/>
                  </a:moveTo>
                  <a:cubicBezTo>
                    <a:pt x="52" y="1"/>
                    <a:pt x="38" y="5"/>
                    <a:pt x="29" y="15"/>
                  </a:cubicBezTo>
                  <a:cubicBezTo>
                    <a:pt x="1" y="42"/>
                    <a:pt x="1" y="80"/>
                    <a:pt x="29" y="98"/>
                  </a:cubicBezTo>
                  <a:lnTo>
                    <a:pt x="1930" y="2065"/>
                  </a:lnTo>
                  <a:cubicBezTo>
                    <a:pt x="1940" y="2074"/>
                    <a:pt x="1958" y="2083"/>
                    <a:pt x="1967" y="2083"/>
                  </a:cubicBezTo>
                  <a:cubicBezTo>
                    <a:pt x="1986" y="2083"/>
                    <a:pt x="1995" y="2074"/>
                    <a:pt x="2014" y="2065"/>
                  </a:cubicBezTo>
                  <a:lnTo>
                    <a:pt x="4064" y="135"/>
                  </a:lnTo>
                  <a:lnTo>
                    <a:pt x="6485" y="2009"/>
                  </a:lnTo>
                  <a:cubicBezTo>
                    <a:pt x="6496" y="2016"/>
                    <a:pt x="6506" y="2019"/>
                    <a:pt x="6517" y="2019"/>
                  </a:cubicBezTo>
                  <a:cubicBezTo>
                    <a:pt x="6534" y="2019"/>
                    <a:pt x="6551" y="2011"/>
                    <a:pt x="6569" y="2000"/>
                  </a:cubicBezTo>
                  <a:cubicBezTo>
                    <a:pt x="6587" y="1972"/>
                    <a:pt x="6578" y="1935"/>
                    <a:pt x="6550" y="1916"/>
                  </a:cubicBezTo>
                  <a:lnTo>
                    <a:pt x="4101" y="15"/>
                  </a:lnTo>
                  <a:cubicBezTo>
                    <a:pt x="4087" y="5"/>
                    <a:pt x="4073" y="1"/>
                    <a:pt x="4060" y="1"/>
                  </a:cubicBezTo>
                  <a:cubicBezTo>
                    <a:pt x="4048" y="1"/>
                    <a:pt x="4036" y="5"/>
                    <a:pt x="4027" y="15"/>
                  </a:cubicBezTo>
                  <a:lnTo>
                    <a:pt x="1977" y="1944"/>
                  </a:lnTo>
                  <a:lnTo>
                    <a:pt x="112" y="15"/>
                  </a:lnTo>
                  <a:cubicBezTo>
                    <a:pt x="98" y="5"/>
                    <a:pt x="82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1747562" y="1401168"/>
              <a:ext cx="59207" cy="59207"/>
            </a:xfrm>
            <a:custGeom>
              <a:rect b="b" l="l" r="r" t="t"/>
              <a:pathLst>
                <a:path extrusionOk="0" h="1040" w="1040">
                  <a:moveTo>
                    <a:pt x="520" y="1"/>
                  </a:moveTo>
                  <a:cubicBezTo>
                    <a:pt x="232" y="1"/>
                    <a:pt x="0" y="232"/>
                    <a:pt x="0" y="520"/>
                  </a:cubicBezTo>
                  <a:cubicBezTo>
                    <a:pt x="0" y="808"/>
                    <a:pt x="232" y="1040"/>
                    <a:pt x="520" y="1040"/>
                  </a:cubicBezTo>
                  <a:cubicBezTo>
                    <a:pt x="807" y="1040"/>
                    <a:pt x="1039" y="808"/>
                    <a:pt x="1039" y="520"/>
                  </a:cubicBezTo>
                  <a:cubicBezTo>
                    <a:pt x="1039" y="232"/>
                    <a:pt x="807" y="1"/>
                    <a:pt x="5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1744374" y="1397467"/>
              <a:ext cx="66096" cy="66096"/>
            </a:xfrm>
            <a:custGeom>
              <a:rect b="b" l="l" r="r" t="t"/>
              <a:pathLst>
                <a:path extrusionOk="0" h="1161" w="1161">
                  <a:moveTo>
                    <a:pt x="576" y="121"/>
                  </a:moveTo>
                  <a:cubicBezTo>
                    <a:pt x="835" y="121"/>
                    <a:pt x="1040" y="325"/>
                    <a:pt x="1040" y="585"/>
                  </a:cubicBezTo>
                  <a:cubicBezTo>
                    <a:pt x="1040" y="836"/>
                    <a:pt x="835" y="1049"/>
                    <a:pt x="576" y="1049"/>
                  </a:cubicBezTo>
                  <a:cubicBezTo>
                    <a:pt x="325" y="1049"/>
                    <a:pt x="112" y="836"/>
                    <a:pt x="112" y="585"/>
                  </a:cubicBezTo>
                  <a:cubicBezTo>
                    <a:pt x="112" y="325"/>
                    <a:pt x="325" y="121"/>
                    <a:pt x="576" y="121"/>
                  </a:cubicBezTo>
                  <a:close/>
                  <a:moveTo>
                    <a:pt x="576" y="1"/>
                  </a:moveTo>
                  <a:cubicBezTo>
                    <a:pt x="260" y="1"/>
                    <a:pt x="1" y="260"/>
                    <a:pt x="1" y="585"/>
                  </a:cubicBezTo>
                  <a:cubicBezTo>
                    <a:pt x="1" y="900"/>
                    <a:pt x="260" y="1160"/>
                    <a:pt x="576" y="1160"/>
                  </a:cubicBezTo>
                  <a:cubicBezTo>
                    <a:pt x="900" y="1160"/>
                    <a:pt x="1160" y="900"/>
                    <a:pt x="1160" y="585"/>
                  </a:cubicBezTo>
                  <a:cubicBezTo>
                    <a:pt x="1160" y="260"/>
                    <a:pt x="900" y="1"/>
                    <a:pt x="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1975166" y="1401168"/>
              <a:ext cx="59207" cy="59207"/>
            </a:xfrm>
            <a:custGeom>
              <a:rect b="b" l="l" r="r" t="t"/>
              <a:pathLst>
                <a:path extrusionOk="0" h="1040" w="1040">
                  <a:moveTo>
                    <a:pt x="520" y="1"/>
                  </a:moveTo>
                  <a:cubicBezTo>
                    <a:pt x="232" y="1"/>
                    <a:pt x="0" y="232"/>
                    <a:pt x="0" y="520"/>
                  </a:cubicBezTo>
                  <a:cubicBezTo>
                    <a:pt x="0" y="808"/>
                    <a:pt x="232" y="1040"/>
                    <a:pt x="520" y="1040"/>
                  </a:cubicBezTo>
                  <a:cubicBezTo>
                    <a:pt x="808" y="1040"/>
                    <a:pt x="1039" y="808"/>
                    <a:pt x="1039" y="520"/>
                  </a:cubicBezTo>
                  <a:cubicBezTo>
                    <a:pt x="1039" y="232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1971465" y="1397467"/>
              <a:ext cx="66096" cy="66096"/>
            </a:xfrm>
            <a:custGeom>
              <a:rect b="b" l="l" r="r" t="t"/>
              <a:pathLst>
                <a:path extrusionOk="0" h="1161" w="1161">
                  <a:moveTo>
                    <a:pt x="585" y="121"/>
                  </a:moveTo>
                  <a:cubicBezTo>
                    <a:pt x="835" y="121"/>
                    <a:pt x="1049" y="325"/>
                    <a:pt x="1049" y="585"/>
                  </a:cubicBezTo>
                  <a:cubicBezTo>
                    <a:pt x="1049" y="836"/>
                    <a:pt x="835" y="1049"/>
                    <a:pt x="585" y="1049"/>
                  </a:cubicBezTo>
                  <a:cubicBezTo>
                    <a:pt x="325" y="1049"/>
                    <a:pt x="121" y="836"/>
                    <a:pt x="121" y="585"/>
                  </a:cubicBezTo>
                  <a:cubicBezTo>
                    <a:pt x="121" y="325"/>
                    <a:pt x="325" y="121"/>
                    <a:pt x="585" y="121"/>
                  </a:cubicBezTo>
                  <a:close/>
                  <a:moveTo>
                    <a:pt x="585" y="1"/>
                  </a:moveTo>
                  <a:cubicBezTo>
                    <a:pt x="260" y="1"/>
                    <a:pt x="1" y="260"/>
                    <a:pt x="1" y="585"/>
                  </a:cubicBezTo>
                  <a:cubicBezTo>
                    <a:pt x="1" y="900"/>
                    <a:pt x="270" y="1160"/>
                    <a:pt x="585" y="1160"/>
                  </a:cubicBezTo>
                  <a:cubicBezTo>
                    <a:pt x="900" y="1160"/>
                    <a:pt x="1160" y="900"/>
                    <a:pt x="1160" y="585"/>
                  </a:cubicBezTo>
                  <a:cubicBezTo>
                    <a:pt x="1160" y="260"/>
                    <a:pt x="900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1855785" y="1509447"/>
              <a:ext cx="59776" cy="59207"/>
            </a:xfrm>
            <a:custGeom>
              <a:rect b="b" l="l" r="r" t="t"/>
              <a:pathLst>
                <a:path extrusionOk="0" h="1040" w="1050">
                  <a:moveTo>
                    <a:pt x="520" y="0"/>
                  </a:moveTo>
                  <a:cubicBezTo>
                    <a:pt x="233" y="0"/>
                    <a:pt x="1" y="232"/>
                    <a:pt x="1" y="520"/>
                  </a:cubicBezTo>
                  <a:cubicBezTo>
                    <a:pt x="1" y="807"/>
                    <a:pt x="233" y="1039"/>
                    <a:pt x="520" y="1039"/>
                  </a:cubicBezTo>
                  <a:cubicBezTo>
                    <a:pt x="808" y="1039"/>
                    <a:pt x="1049" y="807"/>
                    <a:pt x="1049" y="520"/>
                  </a:cubicBezTo>
                  <a:cubicBezTo>
                    <a:pt x="1049" y="232"/>
                    <a:pt x="808" y="0"/>
                    <a:pt x="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1852654" y="1505747"/>
              <a:ext cx="66039" cy="66039"/>
            </a:xfrm>
            <a:custGeom>
              <a:rect b="b" l="l" r="r" t="t"/>
              <a:pathLst>
                <a:path extrusionOk="0" h="1160" w="1160">
                  <a:moveTo>
                    <a:pt x="575" y="121"/>
                  </a:moveTo>
                  <a:cubicBezTo>
                    <a:pt x="835" y="121"/>
                    <a:pt x="1039" y="325"/>
                    <a:pt x="1039" y="585"/>
                  </a:cubicBezTo>
                  <a:cubicBezTo>
                    <a:pt x="1039" y="835"/>
                    <a:pt x="835" y="1049"/>
                    <a:pt x="575" y="1049"/>
                  </a:cubicBezTo>
                  <a:cubicBezTo>
                    <a:pt x="325" y="1049"/>
                    <a:pt x="112" y="835"/>
                    <a:pt x="112" y="585"/>
                  </a:cubicBezTo>
                  <a:cubicBezTo>
                    <a:pt x="112" y="325"/>
                    <a:pt x="325" y="121"/>
                    <a:pt x="575" y="121"/>
                  </a:cubicBezTo>
                  <a:close/>
                  <a:moveTo>
                    <a:pt x="575" y="0"/>
                  </a:moveTo>
                  <a:cubicBezTo>
                    <a:pt x="260" y="0"/>
                    <a:pt x="0" y="269"/>
                    <a:pt x="0" y="585"/>
                  </a:cubicBezTo>
                  <a:cubicBezTo>
                    <a:pt x="0" y="900"/>
                    <a:pt x="260" y="1160"/>
                    <a:pt x="575" y="1160"/>
                  </a:cubicBezTo>
                  <a:cubicBezTo>
                    <a:pt x="900" y="1160"/>
                    <a:pt x="1160" y="900"/>
                    <a:pt x="1160" y="585"/>
                  </a:cubicBezTo>
                  <a:cubicBezTo>
                    <a:pt x="1160" y="269"/>
                    <a:pt x="900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5"/>
            <p:cNvSpPr/>
            <p:nvPr/>
          </p:nvSpPr>
          <p:spPr>
            <a:xfrm>
              <a:off x="2110373" y="1414888"/>
              <a:ext cx="362872" cy="228745"/>
            </a:xfrm>
            <a:custGeom>
              <a:rect b="b" l="l" r="r" t="t"/>
              <a:pathLst>
                <a:path extrusionOk="0" h="4018" w="6374">
                  <a:moveTo>
                    <a:pt x="3275" y="1"/>
                  </a:moveTo>
                  <a:cubicBezTo>
                    <a:pt x="2477" y="1"/>
                    <a:pt x="1819" y="585"/>
                    <a:pt x="1689" y="1346"/>
                  </a:cubicBezTo>
                  <a:lnTo>
                    <a:pt x="1234" y="1346"/>
                  </a:lnTo>
                  <a:cubicBezTo>
                    <a:pt x="557" y="1346"/>
                    <a:pt x="0" y="1940"/>
                    <a:pt x="0" y="2682"/>
                  </a:cubicBezTo>
                  <a:cubicBezTo>
                    <a:pt x="0" y="3415"/>
                    <a:pt x="557" y="4018"/>
                    <a:pt x="1234" y="4018"/>
                  </a:cubicBezTo>
                  <a:lnTo>
                    <a:pt x="5149" y="4018"/>
                  </a:lnTo>
                  <a:cubicBezTo>
                    <a:pt x="5826" y="4018"/>
                    <a:pt x="6373" y="3415"/>
                    <a:pt x="6373" y="2682"/>
                  </a:cubicBezTo>
                  <a:cubicBezTo>
                    <a:pt x="6373" y="1940"/>
                    <a:pt x="5826" y="1346"/>
                    <a:pt x="5149" y="1346"/>
                  </a:cubicBezTo>
                  <a:lnTo>
                    <a:pt x="4861" y="1346"/>
                  </a:lnTo>
                  <a:cubicBezTo>
                    <a:pt x="4731" y="585"/>
                    <a:pt x="4073" y="1"/>
                    <a:pt x="32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5"/>
            <p:cNvSpPr/>
            <p:nvPr/>
          </p:nvSpPr>
          <p:spPr>
            <a:xfrm>
              <a:off x="2107185" y="1411757"/>
              <a:ext cx="369760" cy="235064"/>
            </a:xfrm>
            <a:custGeom>
              <a:rect b="b" l="l" r="r" t="t"/>
              <a:pathLst>
                <a:path extrusionOk="0" h="4129" w="6495">
                  <a:moveTo>
                    <a:pt x="3331" y="111"/>
                  </a:moveTo>
                  <a:cubicBezTo>
                    <a:pt x="4092" y="111"/>
                    <a:pt x="4732" y="659"/>
                    <a:pt x="4862" y="1410"/>
                  </a:cubicBezTo>
                  <a:cubicBezTo>
                    <a:pt x="4862" y="1438"/>
                    <a:pt x="4889" y="1457"/>
                    <a:pt x="4917" y="1457"/>
                  </a:cubicBezTo>
                  <a:lnTo>
                    <a:pt x="5205" y="1457"/>
                  </a:lnTo>
                  <a:cubicBezTo>
                    <a:pt x="5854" y="1457"/>
                    <a:pt x="6374" y="2032"/>
                    <a:pt x="6374" y="2737"/>
                  </a:cubicBezTo>
                  <a:cubicBezTo>
                    <a:pt x="6374" y="3442"/>
                    <a:pt x="5854" y="4017"/>
                    <a:pt x="5205" y="4017"/>
                  </a:cubicBezTo>
                  <a:lnTo>
                    <a:pt x="1290" y="4017"/>
                  </a:lnTo>
                  <a:cubicBezTo>
                    <a:pt x="641" y="4017"/>
                    <a:pt x="121" y="3442"/>
                    <a:pt x="121" y="2737"/>
                  </a:cubicBezTo>
                  <a:cubicBezTo>
                    <a:pt x="121" y="2032"/>
                    <a:pt x="641" y="1457"/>
                    <a:pt x="1290" y="1457"/>
                  </a:cubicBezTo>
                  <a:lnTo>
                    <a:pt x="1745" y="1457"/>
                  </a:lnTo>
                  <a:cubicBezTo>
                    <a:pt x="1772" y="1457"/>
                    <a:pt x="1791" y="1438"/>
                    <a:pt x="1800" y="1401"/>
                  </a:cubicBezTo>
                  <a:cubicBezTo>
                    <a:pt x="1930" y="659"/>
                    <a:pt x="2570" y="111"/>
                    <a:pt x="3331" y="111"/>
                  </a:cubicBezTo>
                  <a:close/>
                  <a:moveTo>
                    <a:pt x="3331" y="0"/>
                  </a:moveTo>
                  <a:cubicBezTo>
                    <a:pt x="2533" y="0"/>
                    <a:pt x="1847" y="557"/>
                    <a:pt x="1698" y="1336"/>
                  </a:cubicBezTo>
                  <a:lnTo>
                    <a:pt x="1290" y="1336"/>
                  </a:lnTo>
                  <a:cubicBezTo>
                    <a:pt x="576" y="1336"/>
                    <a:pt x="1" y="1967"/>
                    <a:pt x="1" y="2737"/>
                  </a:cubicBezTo>
                  <a:cubicBezTo>
                    <a:pt x="1" y="3507"/>
                    <a:pt x="576" y="4128"/>
                    <a:pt x="1290" y="4128"/>
                  </a:cubicBezTo>
                  <a:lnTo>
                    <a:pt x="5205" y="4128"/>
                  </a:lnTo>
                  <a:cubicBezTo>
                    <a:pt x="5919" y="4128"/>
                    <a:pt x="6494" y="3507"/>
                    <a:pt x="6494" y="2737"/>
                  </a:cubicBezTo>
                  <a:cubicBezTo>
                    <a:pt x="6494" y="1967"/>
                    <a:pt x="5910" y="1336"/>
                    <a:pt x="5205" y="1336"/>
                  </a:cubicBezTo>
                  <a:lnTo>
                    <a:pt x="4964" y="1336"/>
                  </a:lnTo>
                  <a:cubicBezTo>
                    <a:pt x="4806" y="557"/>
                    <a:pt x="4129" y="0"/>
                    <a:pt x="3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2591482" y="1337806"/>
              <a:ext cx="278900" cy="261821"/>
            </a:xfrm>
            <a:custGeom>
              <a:rect b="b" l="l" r="r" t="t"/>
              <a:pathLst>
                <a:path extrusionOk="0" h="4599" w="4899">
                  <a:moveTo>
                    <a:pt x="93" y="0"/>
                  </a:moveTo>
                  <a:cubicBezTo>
                    <a:pt x="47" y="0"/>
                    <a:pt x="0" y="47"/>
                    <a:pt x="0" y="93"/>
                  </a:cubicBezTo>
                  <a:lnTo>
                    <a:pt x="0" y="3321"/>
                  </a:lnTo>
                  <a:cubicBezTo>
                    <a:pt x="0" y="3368"/>
                    <a:pt x="47" y="3414"/>
                    <a:pt x="93" y="3414"/>
                  </a:cubicBezTo>
                  <a:lnTo>
                    <a:pt x="1308" y="3414"/>
                  </a:lnTo>
                  <a:cubicBezTo>
                    <a:pt x="1364" y="3414"/>
                    <a:pt x="1401" y="3451"/>
                    <a:pt x="1401" y="3507"/>
                  </a:cubicBezTo>
                  <a:lnTo>
                    <a:pt x="1392" y="4509"/>
                  </a:lnTo>
                  <a:cubicBezTo>
                    <a:pt x="1392" y="4560"/>
                    <a:pt x="1441" y="4598"/>
                    <a:pt x="1489" y="4598"/>
                  </a:cubicBezTo>
                  <a:cubicBezTo>
                    <a:pt x="1511" y="4598"/>
                    <a:pt x="1532" y="4591"/>
                    <a:pt x="1550" y="4574"/>
                  </a:cubicBezTo>
                  <a:lnTo>
                    <a:pt x="2811" y="3433"/>
                  </a:lnTo>
                  <a:cubicBezTo>
                    <a:pt x="2830" y="3414"/>
                    <a:pt x="2848" y="3405"/>
                    <a:pt x="2876" y="3405"/>
                  </a:cubicBezTo>
                  <a:lnTo>
                    <a:pt x="4806" y="3405"/>
                  </a:lnTo>
                  <a:cubicBezTo>
                    <a:pt x="4852" y="3405"/>
                    <a:pt x="4898" y="3368"/>
                    <a:pt x="4898" y="3321"/>
                  </a:cubicBezTo>
                  <a:lnTo>
                    <a:pt x="4898" y="93"/>
                  </a:lnTo>
                  <a:cubicBezTo>
                    <a:pt x="4898" y="47"/>
                    <a:pt x="4852" y="0"/>
                    <a:pt x="4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2588294" y="1334618"/>
              <a:ext cx="285276" cy="268368"/>
            </a:xfrm>
            <a:custGeom>
              <a:rect b="b" l="l" r="r" t="t"/>
              <a:pathLst>
                <a:path extrusionOk="0" h="4714" w="5011">
                  <a:moveTo>
                    <a:pt x="4862" y="112"/>
                  </a:moveTo>
                  <a:cubicBezTo>
                    <a:pt x="4880" y="112"/>
                    <a:pt x="4899" y="131"/>
                    <a:pt x="4899" y="149"/>
                  </a:cubicBezTo>
                  <a:lnTo>
                    <a:pt x="4899" y="3368"/>
                  </a:lnTo>
                  <a:cubicBezTo>
                    <a:pt x="4899" y="3396"/>
                    <a:pt x="4880" y="3405"/>
                    <a:pt x="4862" y="3405"/>
                  </a:cubicBezTo>
                  <a:lnTo>
                    <a:pt x="2932" y="3405"/>
                  </a:lnTo>
                  <a:cubicBezTo>
                    <a:pt x="2895" y="3405"/>
                    <a:pt x="2858" y="3424"/>
                    <a:pt x="2830" y="3442"/>
                  </a:cubicBezTo>
                  <a:lnTo>
                    <a:pt x="1568" y="4583"/>
                  </a:lnTo>
                  <a:cubicBezTo>
                    <a:pt x="1559" y="4593"/>
                    <a:pt x="1552" y="4595"/>
                    <a:pt x="1546" y="4595"/>
                  </a:cubicBezTo>
                  <a:cubicBezTo>
                    <a:pt x="1541" y="4595"/>
                    <a:pt x="1536" y="4593"/>
                    <a:pt x="1531" y="4593"/>
                  </a:cubicBezTo>
                  <a:cubicBezTo>
                    <a:pt x="1522" y="4593"/>
                    <a:pt x="1513" y="4583"/>
                    <a:pt x="1513" y="4565"/>
                  </a:cubicBezTo>
                  <a:lnTo>
                    <a:pt x="1522" y="3563"/>
                  </a:lnTo>
                  <a:cubicBezTo>
                    <a:pt x="1522" y="3517"/>
                    <a:pt x="1504" y="3479"/>
                    <a:pt x="1476" y="3452"/>
                  </a:cubicBezTo>
                  <a:cubicBezTo>
                    <a:pt x="1448" y="3424"/>
                    <a:pt x="1411" y="3405"/>
                    <a:pt x="1364" y="3405"/>
                  </a:cubicBezTo>
                  <a:lnTo>
                    <a:pt x="149" y="3405"/>
                  </a:lnTo>
                  <a:cubicBezTo>
                    <a:pt x="131" y="3405"/>
                    <a:pt x="112" y="3396"/>
                    <a:pt x="112" y="3377"/>
                  </a:cubicBezTo>
                  <a:lnTo>
                    <a:pt x="112" y="149"/>
                  </a:lnTo>
                  <a:cubicBezTo>
                    <a:pt x="112" y="131"/>
                    <a:pt x="131" y="121"/>
                    <a:pt x="149" y="121"/>
                  </a:cubicBezTo>
                  <a:lnTo>
                    <a:pt x="149" y="112"/>
                  </a:lnTo>
                  <a:close/>
                  <a:moveTo>
                    <a:pt x="149" y="1"/>
                  </a:moveTo>
                  <a:cubicBezTo>
                    <a:pt x="66" y="1"/>
                    <a:pt x="1" y="66"/>
                    <a:pt x="1" y="149"/>
                  </a:cubicBezTo>
                  <a:lnTo>
                    <a:pt x="1" y="3368"/>
                  </a:lnTo>
                  <a:cubicBezTo>
                    <a:pt x="1" y="3452"/>
                    <a:pt x="66" y="3526"/>
                    <a:pt x="149" y="3526"/>
                  </a:cubicBezTo>
                  <a:lnTo>
                    <a:pt x="1364" y="3526"/>
                  </a:lnTo>
                  <a:cubicBezTo>
                    <a:pt x="1374" y="3526"/>
                    <a:pt x="1383" y="3526"/>
                    <a:pt x="1392" y="3535"/>
                  </a:cubicBezTo>
                  <a:cubicBezTo>
                    <a:pt x="1401" y="3535"/>
                    <a:pt x="1401" y="3544"/>
                    <a:pt x="1401" y="3554"/>
                  </a:cubicBezTo>
                  <a:lnTo>
                    <a:pt x="1392" y="4556"/>
                  </a:lnTo>
                  <a:cubicBezTo>
                    <a:pt x="1392" y="4620"/>
                    <a:pt x="1429" y="4676"/>
                    <a:pt x="1485" y="4695"/>
                  </a:cubicBezTo>
                  <a:cubicBezTo>
                    <a:pt x="1504" y="4704"/>
                    <a:pt x="1522" y="4713"/>
                    <a:pt x="1541" y="4713"/>
                  </a:cubicBezTo>
                  <a:cubicBezTo>
                    <a:pt x="1578" y="4713"/>
                    <a:pt x="1615" y="4695"/>
                    <a:pt x="1643" y="4676"/>
                  </a:cubicBezTo>
                  <a:lnTo>
                    <a:pt x="2904" y="3535"/>
                  </a:lnTo>
                  <a:cubicBezTo>
                    <a:pt x="2914" y="3526"/>
                    <a:pt x="2923" y="3526"/>
                    <a:pt x="2932" y="3526"/>
                  </a:cubicBezTo>
                  <a:lnTo>
                    <a:pt x="4862" y="3526"/>
                  </a:lnTo>
                  <a:cubicBezTo>
                    <a:pt x="4945" y="3526"/>
                    <a:pt x="5010" y="3452"/>
                    <a:pt x="5010" y="3368"/>
                  </a:cubicBezTo>
                  <a:lnTo>
                    <a:pt x="5010" y="149"/>
                  </a:lnTo>
                  <a:cubicBezTo>
                    <a:pt x="5010" y="66"/>
                    <a:pt x="4945" y="1"/>
                    <a:pt x="48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2649038" y="1416482"/>
              <a:ext cx="40705" cy="40705"/>
            </a:xfrm>
            <a:custGeom>
              <a:rect b="b" l="l" r="r" t="t"/>
              <a:pathLst>
                <a:path extrusionOk="0" h="715" w="715">
                  <a:moveTo>
                    <a:pt x="362" y="121"/>
                  </a:moveTo>
                  <a:cubicBezTo>
                    <a:pt x="492" y="121"/>
                    <a:pt x="603" y="232"/>
                    <a:pt x="603" y="362"/>
                  </a:cubicBezTo>
                  <a:cubicBezTo>
                    <a:pt x="603" y="492"/>
                    <a:pt x="492" y="604"/>
                    <a:pt x="362" y="604"/>
                  </a:cubicBezTo>
                  <a:cubicBezTo>
                    <a:pt x="223" y="604"/>
                    <a:pt x="121" y="492"/>
                    <a:pt x="121" y="362"/>
                  </a:cubicBezTo>
                  <a:cubicBezTo>
                    <a:pt x="121" y="232"/>
                    <a:pt x="223" y="121"/>
                    <a:pt x="362" y="121"/>
                  </a:cubicBezTo>
                  <a:close/>
                  <a:moveTo>
                    <a:pt x="362" y="1"/>
                  </a:moveTo>
                  <a:cubicBezTo>
                    <a:pt x="158" y="1"/>
                    <a:pt x="1" y="168"/>
                    <a:pt x="1" y="362"/>
                  </a:cubicBezTo>
                  <a:cubicBezTo>
                    <a:pt x="1" y="557"/>
                    <a:pt x="158" y="715"/>
                    <a:pt x="362" y="715"/>
                  </a:cubicBezTo>
                  <a:cubicBezTo>
                    <a:pt x="557" y="715"/>
                    <a:pt x="715" y="557"/>
                    <a:pt x="715" y="362"/>
                  </a:cubicBezTo>
                  <a:cubicBezTo>
                    <a:pt x="715" y="168"/>
                    <a:pt x="557" y="1"/>
                    <a:pt x="3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2712400" y="1416482"/>
              <a:ext cx="40762" cy="40705"/>
            </a:xfrm>
            <a:custGeom>
              <a:rect b="b" l="l" r="r" t="t"/>
              <a:pathLst>
                <a:path extrusionOk="0" h="715" w="716">
                  <a:moveTo>
                    <a:pt x="363" y="121"/>
                  </a:moveTo>
                  <a:cubicBezTo>
                    <a:pt x="492" y="121"/>
                    <a:pt x="604" y="232"/>
                    <a:pt x="604" y="362"/>
                  </a:cubicBezTo>
                  <a:cubicBezTo>
                    <a:pt x="604" y="492"/>
                    <a:pt x="492" y="604"/>
                    <a:pt x="363" y="604"/>
                  </a:cubicBezTo>
                  <a:cubicBezTo>
                    <a:pt x="223" y="604"/>
                    <a:pt x="121" y="492"/>
                    <a:pt x="121" y="362"/>
                  </a:cubicBezTo>
                  <a:cubicBezTo>
                    <a:pt x="121" y="232"/>
                    <a:pt x="223" y="121"/>
                    <a:pt x="363" y="121"/>
                  </a:cubicBezTo>
                  <a:close/>
                  <a:moveTo>
                    <a:pt x="363" y="1"/>
                  </a:moveTo>
                  <a:cubicBezTo>
                    <a:pt x="168" y="1"/>
                    <a:pt x="1" y="168"/>
                    <a:pt x="1" y="362"/>
                  </a:cubicBezTo>
                  <a:cubicBezTo>
                    <a:pt x="1" y="557"/>
                    <a:pt x="168" y="715"/>
                    <a:pt x="363" y="715"/>
                  </a:cubicBezTo>
                  <a:cubicBezTo>
                    <a:pt x="557" y="715"/>
                    <a:pt x="715" y="557"/>
                    <a:pt x="715" y="362"/>
                  </a:cubicBezTo>
                  <a:cubicBezTo>
                    <a:pt x="715" y="168"/>
                    <a:pt x="557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2775250" y="1416482"/>
              <a:ext cx="40705" cy="40705"/>
            </a:xfrm>
            <a:custGeom>
              <a:rect b="b" l="l" r="r" t="t"/>
              <a:pathLst>
                <a:path extrusionOk="0" h="715" w="715">
                  <a:moveTo>
                    <a:pt x="362" y="121"/>
                  </a:moveTo>
                  <a:cubicBezTo>
                    <a:pt x="492" y="121"/>
                    <a:pt x="604" y="232"/>
                    <a:pt x="604" y="362"/>
                  </a:cubicBezTo>
                  <a:cubicBezTo>
                    <a:pt x="604" y="492"/>
                    <a:pt x="492" y="604"/>
                    <a:pt x="362" y="604"/>
                  </a:cubicBezTo>
                  <a:cubicBezTo>
                    <a:pt x="223" y="604"/>
                    <a:pt x="121" y="492"/>
                    <a:pt x="121" y="362"/>
                  </a:cubicBezTo>
                  <a:cubicBezTo>
                    <a:pt x="121" y="232"/>
                    <a:pt x="223" y="121"/>
                    <a:pt x="362" y="121"/>
                  </a:cubicBezTo>
                  <a:close/>
                  <a:moveTo>
                    <a:pt x="362" y="1"/>
                  </a:moveTo>
                  <a:cubicBezTo>
                    <a:pt x="158" y="1"/>
                    <a:pt x="1" y="168"/>
                    <a:pt x="1" y="362"/>
                  </a:cubicBezTo>
                  <a:cubicBezTo>
                    <a:pt x="1" y="557"/>
                    <a:pt x="158" y="715"/>
                    <a:pt x="362" y="715"/>
                  </a:cubicBezTo>
                  <a:cubicBezTo>
                    <a:pt x="557" y="715"/>
                    <a:pt x="715" y="557"/>
                    <a:pt x="715" y="362"/>
                  </a:cubicBezTo>
                  <a:cubicBezTo>
                    <a:pt x="715" y="168"/>
                    <a:pt x="557" y="1"/>
                    <a:pt x="3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5"/>
            <p:cNvSpPr/>
            <p:nvPr/>
          </p:nvSpPr>
          <p:spPr>
            <a:xfrm>
              <a:off x="1404791" y="1554307"/>
              <a:ext cx="264098" cy="247873"/>
            </a:xfrm>
            <a:custGeom>
              <a:rect b="b" l="l" r="r" t="t"/>
              <a:pathLst>
                <a:path extrusionOk="0" h="4354" w="4639">
                  <a:moveTo>
                    <a:pt x="93" y="1"/>
                  </a:moveTo>
                  <a:cubicBezTo>
                    <a:pt x="38" y="1"/>
                    <a:pt x="1" y="38"/>
                    <a:pt x="1" y="94"/>
                  </a:cubicBezTo>
                  <a:lnTo>
                    <a:pt x="1" y="3136"/>
                  </a:lnTo>
                  <a:cubicBezTo>
                    <a:pt x="1" y="3192"/>
                    <a:pt x="38" y="3229"/>
                    <a:pt x="93" y="3229"/>
                  </a:cubicBezTo>
                  <a:lnTo>
                    <a:pt x="1912" y="3229"/>
                  </a:lnTo>
                  <a:cubicBezTo>
                    <a:pt x="1939" y="3229"/>
                    <a:pt x="1958" y="3238"/>
                    <a:pt x="1977" y="3248"/>
                  </a:cubicBezTo>
                  <a:lnTo>
                    <a:pt x="3173" y="4333"/>
                  </a:lnTo>
                  <a:cubicBezTo>
                    <a:pt x="3190" y="4347"/>
                    <a:pt x="3210" y="4353"/>
                    <a:pt x="3231" y="4353"/>
                  </a:cubicBezTo>
                  <a:cubicBezTo>
                    <a:pt x="3277" y="4353"/>
                    <a:pt x="3322" y="4320"/>
                    <a:pt x="3322" y="4268"/>
                  </a:cubicBezTo>
                  <a:lnTo>
                    <a:pt x="3312" y="3313"/>
                  </a:lnTo>
                  <a:cubicBezTo>
                    <a:pt x="3312" y="3266"/>
                    <a:pt x="3350" y="3229"/>
                    <a:pt x="3396" y="3229"/>
                  </a:cubicBezTo>
                  <a:lnTo>
                    <a:pt x="4555" y="3229"/>
                  </a:lnTo>
                  <a:cubicBezTo>
                    <a:pt x="4602" y="3229"/>
                    <a:pt x="4639" y="3192"/>
                    <a:pt x="4639" y="3136"/>
                  </a:cubicBezTo>
                  <a:lnTo>
                    <a:pt x="4639" y="94"/>
                  </a:lnTo>
                  <a:cubicBezTo>
                    <a:pt x="4639" y="38"/>
                    <a:pt x="4602" y="1"/>
                    <a:pt x="45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5"/>
            <p:cNvSpPr/>
            <p:nvPr/>
          </p:nvSpPr>
          <p:spPr>
            <a:xfrm>
              <a:off x="1401603" y="1551176"/>
              <a:ext cx="270474" cy="254079"/>
            </a:xfrm>
            <a:custGeom>
              <a:rect b="b" l="l" r="r" t="t"/>
              <a:pathLst>
                <a:path extrusionOk="0" h="4463" w="4751">
                  <a:moveTo>
                    <a:pt x="4611" y="111"/>
                  </a:moveTo>
                  <a:cubicBezTo>
                    <a:pt x="4621" y="111"/>
                    <a:pt x="4639" y="130"/>
                    <a:pt x="4639" y="139"/>
                  </a:cubicBezTo>
                  <a:lnTo>
                    <a:pt x="4639" y="3191"/>
                  </a:lnTo>
                  <a:cubicBezTo>
                    <a:pt x="4639" y="3210"/>
                    <a:pt x="4621" y="3219"/>
                    <a:pt x="4611" y="3219"/>
                  </a:cubicBezTo>
                  <a:lnTo>
                    <a:pt x="3452" y="3219"/>
                  </a:lnTo>
                  <a:cubicBezTo>
                    <a:pt x="3415" y="3219"/>
                    <a:pt x="3378" y="3238"/>
                    <a:pt x="3350" y="3266"/>
                  </a:cubicBezTo>
                  <a:cubicBezTo>
                    <a:pt x="3322" y="3293"/>
                    <a:pt x="3313" y="3330"/>
                    <a:pt x="3313" y="3368"/>
                  </a:cubicBezTo>
                  <a:lnTo>
                    <a:pt x="3313" y="4323"/>
                  </a:lnTo>
                  <a:cubicBezTo>
                    <a:pt x="3313" y="4342"/>
                    <a:pt x="3303" y="4342"/>
                    <a:pt x="3294" y="4351"/>
                  </a:cubicBezTo>
                  <a:cubicBezTo>
                    <a:pt x="3294" y="4351"/>
                    <a:pt x="3276" y="4351"/>
                    <a:pt x="3266" y="4342"/>
                  </a:cubicBezTo>
                  <a:lnTo>
                    <a:pt x="2070" y="3266"/>
                  </a:lnTo>
                  <a:cubicBezTo>
                    <a:pt x="2042" y="3238"/>
                    <a:pt x="2005" y="3228"/>
                    <a:pt x="1968" y="3228"/>
                  </a:cubicBezTo>
                  <a:lnTo>
                    <a:pt x="149" y="3228"/>
                  </a:lnTo>
                  <a:cubicBezTo>
                    <a:pt x="131" y="3228"/>
                    <a:pt x="112" y="3210"/>
                    <a:pt x="112" y="3191"/>
                  </a:cubicBezTo>
                  <a:lnTo>
                    <a:pt x="112" y="149"/>
                  </a:lnTo>
                  <a:cubicBezTo>
                    <a:pt x="112" y="130"/>
                    <a:pt x="131" y="111"/>
                    <a:pt x="149" y="111"/>
                  </a:cubicBezTo>
                  <a:close/>
                  <a:moveTo>
                    <a:pt x="140" y="0"/>
                  </a:moveTo>
                  <a:cubicBezTo>
                    <a:pt x="66" y="0"/>
                    <a:pt x="1" y="65"/>
                    <a:pt x="1" y="139"/>
                  </a:cubicBezTo>
                  <a:lnTo>
                    <a:pt x="1" y="3191"/>
                  </a:lnTo>
                  <a:cubicBezTo>
                    <a:pt x="1" y="3275"/>
                    <a:pt x="66" y="3340"/>
                    <a:pt x="140" y="3340"/>
                  </a:cubicBezTo>
                  <a:lnTo>
                    <a:pt x="1968" y="3340"/>
                  </a:lnTo>
                  <a:cubicBezTo>
                    <a:pt x="1977" y="3340"/>
                    <a:pt x="1986" y="3340"/>
                    <a:pt x="1986" y="3349"/>
                  </a:cubicBezTo>
                  <a:lnTo>
                    <a:pt x="3192" y="4425"/>
                  </a:lnTo>
                  <a:cubicBezTo>
                    <a:pt x="3220" y="4453"/>
                    <a:pt x="3248" y="4462"/>
                    <a:pt x="3285" y="4462"/>
                  </a:cubicBezTo>
                  <a:cubicBezTo>
                    <a:pt x="3303" y="4462"/>
                    <a:pt x="3322" y="4462"/>
                    <a:pt x="3350" y="4453"/>
                  </a:cubicBezTo>
                  <a:cubicBezTo>
                    <a:pt x="3396" y="4425"/>
                    <a:pt x="3433" y="4379"/>
                    <a:pt x="3433" y="4314"/>
                  </a:cubicBezTo>
                  <a:lnTo>
                    <a:pt x="3424" y="3368"/>
                  </a:lnTo>
                  <a:cubicBezTo>
                    <a:pt x="3424" y="3358"/>
                    <a:pt x="3424" y="3349"/>
                    <a:pt x="3433" y="3349"/>
                  </a:cubicBezTo>
                  <a:cubicBezTo>
                    <a:pt x="3433" y="3349"/>
                    <a:pt x="3443" y="3340"/>
                    <a:pt x="3452" y="3340"/>
                  </a:cubicBezTo>
                  <a:lnTo>
                    <a:pt x="4602" y="3340"/>
                  </a:lnTo>
                  <a:cubicBezTo>
                    <a:pt x="4686" y="3340"/>
                    <a:pt x="4751" y="3275"/>
                    <a:pt x="4751" y="3191"/>
                  </a:cubicBezTo>
                  <a:lnTo>
                    <a:pt x="4751" y="139"/>
                  </a:lnTo>
                  <a:cubicBezTo>
                    <a:pt x="4751" y="65"/>
                    <a:pt x="4686" y="0"/>
                    <a:pt x="4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5"/>
            <p:cNvSpPr/>
            <p:nvPr/>
          </p:nvSpPr>
          <p:spPr>
            <a:xfrm>
              <a:off x="1575351" y="1628770"/>
              <a:ext cx="39168" cy="39168"/>
            </a:xfrm>
            <a:custGeom>
              <a:rect b="b" l="l" r="r" t="t"/>
              <a:pathLst>
                <a:path extrusionOk="0" h="688" w="688">
                  <a:moveTo>
                    <a:pt x="344" y="112"/>
                  </a:moveTo>
                  <a:cubicBezTo>
                    <a:pt x="474" y="112"/>
                    <a:pt x="567" y="214"/>
                    <a:pt x="567" y="344"/>
                  </a:cubicBezTo>
                  <a:cubicBezTo>
                    <a:pt x="567" y="465"/>
                    <a:pt x="465" y="567"/>
                    <a:pt x="344" y="567"/>
                  </a:cubicBezTo>
                  <a:cubicBezTo>
                    <a:pt x="214" y="567"/>
                    <a:pt x="122" y="465"/>
                    <a:pt x="122" y="344"/>
                  </a:cubicBezTo>
                  <a:cubicBezTo>
                    <a:pt x="122" y="214"/>
                    <a:pt x="224" y="112"/>
                    <a:pt x="344" y="112"/>
                  </a:cubicBezTo>
                  <a:close/>
                  <a:moveTo>
                    <a:pt x="344" y="1"/>
                  </a:moveTo>
                  <a:cubicBezTo>
                    <a:pt x="159" y="1"/>
                    <a:pt x="1" y="149"/>
                    <a:pt x="1" y="344"/>
                  </a:cubicBezTo>
                  <a:cubicBezTo>
                    <a:pt x="1" y="530"/>
                    <a:pt x="159" y="687"/>
                    <a:pt x="344" y="687"/>
                  </a:cubicBezTo>
                  <a:cubicBezTo>
                    <a:pt x="530" y="687"/>
                    <a:pt x="687" y="530"/>
                    <a:pt x="687" y="344"/>
                  </a:cubicBezTo>
                  <a:cubicBezTo>
                    <a:pt x="687" y="149"/>
                    <a:pt x="530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5"/>
            <p:cNvSpPr/>
            <p:nvPr/>
          </p:nvSpPr>
          <p:spPr>
            <a:xfrm>
              <a:off x="1515177" y="1628770"/>
              <a:ext cx="39111" cy="39168"/>
            </a:xfrm>
            <a:custGeom>
              <a:rect b="b" l="l" r="r" t="t"/>
              <a:pathLst>
                <a:path extrusionOk="0" h="688" w="687">
                  <a:moveTo>
                    <a:pt x="344" y="112"/>
                  </a:moveTo>
                  <a:cubicBezTo>
                    <a:pt x="474" y="112"/>
                    <a:pt x="576" y="214"/>
                    <a:pt x="576" y="344"/>
                  </a:cubicBezTo>
                  <a:cubicBezTo>
                    <a:pt x="576" y="465"/>
                    <a:pt x="474" y="567"/>
                    <a:pt x="344" y="567"/>
                  </a:cubicBezTo>
                  <a:cubicBezTo>
                    <a:pt x="223" y="567"/>
                    <a:pt x="121" y="465"/>
                    <a:pt x="121" y="344"/>
                  </a:cubicBezTo>
                  <a:cubicBezTo>
                    <a:pt x="121" y="214"/>
                    <a:pt x="223" y="112"/>
                    <a:pt x="344" y="112"/>
                  </a:cubicBezTo>
                  <a:close/>
                  <a:moveTo>
                    <a:pt x="344" y="1"/>
                  </a:moveTo>
                  <a:cubicBezTo>
                    <a:pt x="158" y="1"/>
                    <a:pt x="0" y="149"/>
                    <a:pt x="0" y="344"/>
                  </a:cubicBezTo>
                  <a:cubicBezTo>
                    <a:pt x="0" y="530"/>
                    <a:pt x="158" y="687"/>
                    <a:pt x="344" y="687"/>
                  </a:cubicBezTo>
                  <a:cubicBezTo>
                    <a:pt x="538" y="687"/>
                    <a:pt x="687" y="530"/>
                    <a:pt x="687" y="344"/>
                  </a:cubicBezTo>
                  <a:cubicBezTo>
                    <a:pt x="687" y="149"/>
                    <a:pt x="538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5"/>
            <p:cNvSpPr/>
            <p:nvPr/>
          </p:nvSpPr>
          <p:spPr>
            <a:xfrm>
              <a:off x="1456028" y="1628770"/>
              <a:ext cx="39111" cy="39168"/>
            </a:xfrm>
            <a:custGeom>
              <a:rect b="b" l="l" r="r" t="t"/>
              <a:pathLst>
                <a:path extrusionOk="0" h="688" w="687">
                  <a:moveTo>
                    <a:pt x="344" y="112"/>
                  </a:moveTo>
                  <a:cubicBezTo>
                    <a:pt x="464" y="112"/>
                    <a:pt x="566" y="214"/>
                    <a:pt x="566" y="344"/>
                  </a:cubicBezTo>
                  <a:cubicBezTo>
                    <a:pt x="566" y="465"/>
                    <a:pt x="464" y="567"/>
                    <a:pt x="344" y="567"/>
                  </a:cubicBezTo>
                  <a:cubicBezTo>
                    <a:pt x="214" y="567"/>
                    <a:pt x="112" y="465"/>
                    <a:pt x="112" y="344"/>
                  </a:cubicBezTo>
                  <a:cubicBezTo>
                    <a:pt x="112" y="214"/>
                    <a:pt x="214" y="112"/>
                    <a:pt x="344" y="112"/>
                  </a:cubicBezTo>
                  <a:close/>
                  <a:moveTo>
                    <a:pt x="344" y="1"/>
                  </a:moveTo>
                  <a:cubicBezTo>
                    <a:pt x="149" y="1"/>
                    <a:pt x="0" y="149"/>
                    <a:pt x="0" y="344"/>
                  </a:cubicBezTo>
                  <a:cubicBezTo>
                    <a:pt x="0" y="530"/>
                    <a:pt x="158" y="687"/>
                    <a:pt x="344" y="687"/>
                  </a:cubicBezTo>
                  <a:cubicBezTo>
                    <a:pt x="529" y="687"/>
                    <a:pt x="687" y="530"/>
                    <a:pt x="687" y="344"/>
                  </a:cubicBezTo>
                  <a:cubicBezTo>
                    <a:pt x="687" y="149"/>
                    <a:pt x="529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3635565" y="1627062"/>
              <a:ext cx="216049" cy="210413"/>
            </a:xfrm>
            <a:custGeom>
              <a:rect b="b" l="l" r="r" t="t"/>
              <a:pathLst>
                <a:path extrusionOk="0" h="3696" w="3795">
                  <a:moveTo>
                    <a:pt x="1842" y="1"/>
                  </a:moveTo>
                  <a:cubicBezTo>
                    <a:pt x="849" y="1"/>
                    <a:pt x="35" y="795"/>
                    <a:pt x="0" y="1784"/>
                  </a:cubicBezTo>
                  <a:cubicBezTo>
                    <a:pt x="0" y="1821"/>
                    <a:pt x="28" y="1849"/>
                    <a:pt x="65" y="1849"/>
                  </a:cubicBezTo>
                  <a:lnTo>
                    <a:pt x="1846" y="1849"/>
                  </a:lnTo>
                  <a:lnTo>
                    <a:pt x="1846" y="3621"/>
                  </a:lnTo>
                  <a:cubicBezTo>
                    <a:pt x="1846" y="3658"/>
                    <a:pt x="1874" y="3695"/>
                    <a:pt x="1911" y="3695"/>
                  </a:cubicBezTo>
                  <a:cubicBezTo>
                    <a:pt x="2969" y="3649"/>
                    <a:pt x="3795" y="2730"/>
                    <a:pt x="3674" y="1636"/>
                  </a:cubicBezTo>
                  <a:cubicBezTo>
                    <a:pt x="3581" y="791"/>
                    <a:pt x="2895" y="105"/>
                    <a:pt x="2051" y="12"/>
                  </a:cubicBezTo>
                  <a:cubicBezTo>
                    <a:pt x="1980" y="4"/>
                    <a:pt x="1911" y="1"/>
                    <a:pt x="1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3631865" y="1623760"/>
              <a:ext cx="219750" cy="216846"/>
            </a:xfrm>
            <a:custGeom>
              <a:rect b="b" l="l" r="r" t="t"/>
              <a:pathLst>
                <a:path extrusionOk="0" h="3809" w="3860">
                  <a:moveTo>
                    <a:pt x="1902" y="117"/>
                  </a:moveTo>
                  <a:cubicBezTo>
                    <a:pt x="1976" y="117"/>
                    <a:pt x="2041" y="117"/>
                    <a:pt x="2106" y="126"/>
                  </a:cubicBezTo>
                  <a:cubicBezTo>
                    <a:pt x="2932" y="219"/>
                    <a:pt x="3591" y="877"/>
                    <a:pt x="3683" y="1703"/>
                  </a:cubicBezTo>
                  <a:cubicBezTo>
                    <a:pt x="3739" y="2204"/>
                    <a:pt x="3591" y="2696"/>
                    <a:pt x="3257" y="3076"/>
                  </a:cubicBezTo>
                  <a:cubicBezTo>
                    <a:pt x="2941" y="3447"/>
                    <a:pt x="2468" y="3670"/>
                    <a:pt x="1976" y="3688"/>
                  </a:cubicBezTo>
                  <a:lnTo>
                    <a:pt x="1976" y="3753"/>
                  </a:lnTo>
                  <a:lnTo>
                    <a:pt x="1967" y="3679"/>
                  </a:lnTo>
                  <a:lnTo>
                    <a:pt x="1967" y="1907"/>
                  </a:lnTo>
                  <a:cubicBezTo>
                    <a:pt x="1967" y="1870"/>
                    <a:pt x="1939" y="1851"/>
                    <a:pt x="1902" y="1851"/>
                  </a:cubicBezTo>
                  <a:lnTo>
                    <a:pt x="121" y="1842"/>
                  </a:lnTo>
                  <a:cubicBezTo>
                    <a:pt x="140" y="1341"/>
                    <a:pt x="362" y="877"/>
                    <a:pt x="743" y="553"/>
                  </a:cubicBezTo>
                  <a:cubicBezTo>
                    <a:pt x="1067" y="265"/>
                    <a:pt x="1475" y="117"/>
                    <a:pt x="1902" y="117"/>
                  </a:cubicBezTo>
                  <a:close/>
                  <a:moveTo>
                    <a:pt x="1889" y="0"/>
                  </a:moveTo>
                  <a:cubicBezTo>
                    <a:pt x="1436" y="0"/>
                    <a:pt x="1007" y="159"/>
                    <a:pt x="659" y="460"/>
                  </a:cubicBezTo>
                  <a:cubicBezTo>
                    <a:pt x="260" y="812"/>
                    <a:pt x="19" y="1304"/>
                    <a:pt x="0" y="1833"/>
                  </a:cubicBezTo>
                  <a:cubicBezTo>
                    <a:pt x="0" y="1870"/>
                    <a:pt x="19" y="1898"/>
                    <a:pt x="38" y="1926"/>
                  </a:cubicBezTo>
                  <a:cubicBezTo>
                    <a:pt x="65" y="1944"/>
                    <a:pt x="93" y="1963"/>
                    <a:pt x="130" y="1963"/>
                  </a:cubicBezTo>
                  <a:lnTo>
                    <a:pt x="1846" y="1963"/>
                  </a:lnTo>
                  <a:lnTo>
                    <a:pt x="1846" y="3679"/>
                  </a:lnTo>
                  <a:cubicBezTo>
                    <a:pt x="1846" y="3716"/>
                    <a:pt x="1865" y="3744"/>
                    <a:pt x="1884" y="3772"/>
                  </a:cubicBezTo>
                  <a:cubicBezTo>
                    <a:pt x="1911" y="3790"/>
                    <a:pt x="1939" y="3809"/>
                    <a:pt x="1976" y="3809"/>
                  </a:cubicBezTo>
                  <a:cubicBezTo>
                    <a:pt x="2505" y="3790"/>
                    <a:pt x="3006" y="3549"/>
                    <a:pt x="3349" y="3150"/>
                  </a:cubicBezTo>
                  <a:cubicBezTo>
                    <a:pt x="3693" y="2742"/>
                    <a:pt x="3860" y="2222"/>
                    <a:pt x="3795" y="1684"/>
                  </a:cubicBezTo>
                  <a:cubicBezTo>
                    <a:pt x="3702" y="812"/>
                    <a:pt x="2997" y="107"/>
                    <a:pt x="2125" y="15"/>
                  </a:cubicBezTo>
                  <a:cubicBezTo>
                    <a:pt x="2046" y="5"/>
                    <a:pt x="1967" y="0"/>
                    <a:pt x="1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3607556" y="1751851"/>
              <a:ext cx="113063" cy="113120"/>
            </a:xfrm>
            <a:custGeom>
              <a:rect b="b" l="l" r="r" t="t"/>
              <a:pathLst>
                <a:path extrusionOk="0" h="1987" w="1986">
                  <a:moveTo>
                    <a:pt x="75" y="0"/>
                  </a:moveTo>
                  <a:cubicBezTo>
                    <a:pt x="38" y="0"/>
                    <a:pt x="1" y="47"/>
                    <a:pt x="1" y="84"/>
                  </a:cubicBezTo>
                  <a:cubicBezTo>
                    <a:pt x="38" y="1123"/>
                    <a:pt x="873" y="1948"/>
                    <a:pt x="1902" y="1985"/>
                  </a:cubicBezTo>
                  <a:cubicBezTo>
                    <a:pt x="1907" y="1986"/>
                    <a:pt x="1912" y="1987"/>
                    <a:pt x="1917" y="1987"/>
                  </a:cubicBezTo>
                  <a:cubicBezTo>
                    <a:pt x="1956" y="1987"/>
                    <a:pt x="1986" y="1953"/>
                    <a:pt x="1986" y="1911"/>
                  </a:cubicBezTo>
                  <a:lnTo>
                    <a:pt x="1986" y="84"/>
                  </a:lnTo>
                  <a:cubicBezTo>
                    <a:pt x="1986" y="37"/>
                    <a:pt x="1949" y="0"/>
                    <a:pt x="1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3603856" y="1748663"/>
              <a:ext cx="119952" cy="119952"/>
            </a:xfrm>
            <a:custGeom>
              <a:rect b="b" l="l" r="r" t="t"/>
              <a:pathLst>
                <a:path extrusionOk="0" h="2107" w="2107">
                  <a:moveTo>
                    <a:pt x="1967" y="121"/>
                  </a:moveTo>
                  <a:cubicBezTo>
                    <a:pt x="1977" y="121"/>
                    <a:pt x="1986" y="130"/>
                    <a:pt x="1986" y="140"/>
                  </a:cubicBezTo>
                  <a:lnTo>
                    <a:pt x="1986" y="1967"/>
                  </a:lnTo>
                  <a:cubicBezTo>
                    <a:pt x="1986" y="1967"/>
                    <a:pt x="1986" y="1977"/>
                    <a:pt x="1986" y="1986"/>
                  </a:cubicBezTo>
                  <a:lnTo>
                    <a:pt x="1967" y="1986"/>
                  </a:lnTo>
                  <a:cubicBezTo>
                    <a:pt x="975" y="1949"/>
                    <a:pt x="158" y="1132"/>
                    <a:pt x="121" y="140"/>
                  </a:cubicBezTo>
                  <a:cubicBezTo>
                    <a:pt x="121" y="130"/>
                    <a:pt x="121" y="130"/>
                    <a:pt x="131" y="121"/>
                  </a:cubicBezTo>
                  <a:close/>
                  <a:moveTo>
                    <a:pt x="140" y="1"/>
                  </a:moveTo>
                  <a:cubicBezTo>
                    <a:pt x="103" y="1"/>
                    <a:pt x="66" y="19"/>
                    <a:pt x="47" y="47"/>
                  </a:cubicBezTo>
                  <a:cubicBezTo>
                    <a:pt x="19" y="75"/>
                    <a:pt x="1" y="112"/>
                    <a:pt x="1" y="149"/>
                  </a:cubicBezTo>
                  <a:cubicBezTo>
                    <a:pt x="47" y="1197"/>
                    <a:pt x="910" y="2060"/>
                    <a:pt x="1967" y="2106"/>
                  </a:cubicBezTo>
                  <a:cubicBezTo>
                    <a:pt x="2005" y="2106"/>
                    <a:pt x="2042" y="2088"/>
                    <a:pt x="2060" y="2069"/>
                  </a:cubicBezTo>
                  <a:cubicBezTo>
                    <a:pt x="2088" y="2041"/>
                    <a:pt x="2107" y="2004"/>
                    <a:pt x="2107" y="1967"/>
                  </a:cubicBezTo>
                  <a:lnTo>
                    <a:pt x="2107" y="140"/>
                  </a:lnTo>
                  <a:cubicBezTo>
                    <a:pt x="2107" y="66"/>
                    <a:pt x="2042" y="1"/>
                    <a:pt x="1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3402155" y="1499940"/>
              <a:ext cx="160030" cy="159518"/>
            </a:xfrm>
            <a:custGeom>
              <a:rect b="b" l="l" r="r" t="t"/>
              <a:pathLst>
                <a:path extrusionOk="0" h="2802" w="2811">
                  <a:moveTo>
                    <a:pt x="1410" y="0"/>
                  </a:moveTo>
                  <a:cubicBezTo>
                    <a:pt x="631" y="0"/>
                    <a:pt x="0" y="631"/>
                    <a:pt x="0" y="1401"/>
                  </a:cubicBezTo>
                  <a:cubicBezTo>
                    <a:pt x="0" y="2180"/>
                    <a:pt x="631" y="2802"/>
                    <a:pt x="1410" y="2802"/>
                  </a:cubicBezTo>
                  <a:cubicBezTo>
                    <a:pt x="2180" y="2802"/>
                    <a:pt x="2811" y="2180"/>
                    <a:pt x="2811" y="1401"/>
                  </a:cubicBezTo>
                  <a:cubicBezTo>
                    <a:pt x="2811" y="631"/>
                    <a:pt x="2180" y="0"/>
                    <a:pt x="1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5"/>
            <p:cNvSpPr/>
            <p:nvPr/>
          </p:nvSpPr>
          <p:spPr>
            <a:xfrm>
              <a:off x="3398967" y="1496752"/>
              <a:ext cx="166406" cy="166406"/>
            </a:xfrm>
            <a:custGeom>
              <a:rect b="b" l="l" r="r" t="t"/>
              <a:pathLst>
                <a:path extrusionOk="0" h="2923" w="2923">
                  <a:moveTo>
                    <a:pt x="1466" y="121"/>
                  </a:moveTo>
                  <a:cubicBezTo>
                    <a:pt x="2208" y="121"/>
                    <a:pt x="2811" y="724"/>
                    <a:pt x="2811" y="1457"/>
                  </a:cubicBezTo>
                  <a:cubicBezTo>
                    <a:pt x="2811" y="2199"/>
                    <a:pt x="2208" y="2802"/>
                    <a:pt x="1466" y="2802"/>
                  </a:cubicBezTo>
                  <a:cubicBezTo>
                    <a:pt x="724" y="2802"/>
                    <a:pt x="121" y="2199"/>
                    <a:pt x="121" y="1457"/>
                  </a:cubicBezTo>
                  <a:cubicBezTo>
                    <a:pt x="121" y="724"/>
                    <a:pt x="724" y="121"/>
                    <a:pt x="1466" y="121"/>
                  </a:cubicBezTo>
                  <a:close/>
                  <a:moveTo>
                    <a:pt x="1466" y="1"/>
                  </a:moveTo>
                  <a:cubicBezTo>
                    <a:pt x="659" y="1"/>
                    <a:pt x="0" y="659"/>
                    <a:pt x="0" y="1457"/>
                  </a:cubicBezTo>
                  <a:cubicBezTo>
                    <a:pt x="0" y="2264"/>
                    <a:pt x="659" y="2923"/>
                    <a:pt x="1466" y="2923"/>
                  </a:cubicBezTo>
                  <a:cubicBezTo>
                    <a:pt x="2264" y="2923"/>
                    <a:pt x="2923" y="2264"/>
                    <a:pt x="2923" y="1457"/>
                  </a:cubicBezTo>
                  <a:cubicBezTo>
                    <a:pt x="2923" y="659"/>
                    <a:pt x="2264" y="1"/>
                    <a:pt x="1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5"/>
            <p:cNvSpPr/>
            <p:nvPr/>
          </p:nvSpPr>
          <p:spPr>
            <a:xfrm>
              <a:off x="3445422" y="1520263"/>
              <a:ext cx="116763" cy="82719"/>
            </a:xfrm>
            <a:custGeom>
              <a:rect b="b" l="l" r="r" t="t"/>
              <a:pathLst>
                <a:path extrusionOk="0" h="1453" w="2051">
                  <a:moveTo>
                    <a:pt x="1985" y="0"/>
                  </a:moveTo>
                  <a:cubicBezTo>
                    <a:pt x="1970" y="0"/>
                    <a:pt x="1954" y="5"/>
                    <a:pt x="1940" y="14"/>
                  </a:cubicBezTo>
                  <a:lnTo>
                    <a:pt x="632" y="1322"/>
                  </a:lnTo>
                  <a:cubicBezTo>
                    <a:pt x="627" y="1327"/>
                    <a:pt x="622" y="1329"/>
                    <a:pt x="618" y="1329"/>
                  </a:cubicBezTo>
                  <a:cubicBezTo>
                    <a:pt x="613" y="1329"/>
                    <a:pt x="608" y="1327"/>
                    <a:pt x="604" y="1322"/>
                  </a:cubicBezTo>
                  <a:lnTo>
                    <a:pt x="103" y="821"/>
                  </a:lnTo>
                  <a:cubicBezTo>
                    <a:pt x="94" y="812"/>
                    <a:pt x="80" y="808"/>
                    <a:pt x="65" y="808"/>
                  </a:cubicBezTo>
                  <a:cubicBezTo>
                    <a:pt x="49" y="808"/>
                    <a:pt x="33" y="812"/>
                    <a:pt x="19" y="821"/>
                  </a:cubicBezTo>
                  <a:cubicBezTo>
                    <a:pt x="1" y="849"/>
                    <a:pt x="1" y="886"/>
                    <a:pt x="19" y="905"/>
                  </a:cubicBezTo>
                  <a:lnTo>
                    <a:pt x="520" y="1406"/>
                  </a:lnTo>
                  <a:cubicBezTo>
                    <a:pt x="548" y="1434"/>
                    <a:pt x="585" y="1452"/>
                    <a:pt x="622" y="1452"/>
                  </a:cubicBezTo>
                  <a:cubicBezTo>
                    <a:pt x="650" y="1452"/>
                    <a:pt x="687" y="1434"/>
                    <a:pt x="715" y="1406"/>
                  </a:cubicBezTo>
                  <a:lnTo>
                    <a:pt x="2023" y="98"/>
                  </a:lnTo>
                  <a:cubicBezTo>
                    <a:pt x="2051" y="70"/>
                    <a:pt x="2051" y="42"/>
                    <a:pt x="2023" y="14"/>
                  </a:cubicBezTo>
                  <a:cubicBezTo>
                    <a:pt x="2014" y="5"/>
                    <a:pt x="2000" y="0"/>
                    <a:pt x="1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5"/>
            <p:cNvSpPr/>
            <p:nvPr/>
          </p:nvSpPr>
          <p:spPr>
            <a:xfrm>
              <a:off x="2567173" y="3127542"/>
              <a:ext cx="89836" cy="89323"/>
            </a:xfrm>
            <a:custGeom>
              <a:rect b="b" l="l" r="r" t="t"/>
              <a:pathLst>
                <a:path extrusionOk="0" h="1569" w="1578">
                  <a:moveTo>
                    <a:pt x="789" y="1"/>
                  </a:moveTo>
                  <a:cubicBezTo>
                    <a:pt x="353" y="1"/>
                    <a:pt x="1" y="353"/>
                    <a:pt x="1" y="780"/>
                  </a:cubicBezTo>
                  <a:cubicBezTo>
                    <a:pt x="1" y="1216"/>
                    <a:pt x="353" y="1569"/>
                    <a:pt x="789" y="1569"/>
                  </a:cubicBezTo>
                  <a:cubicBezTo>
                    <a:pt x="1225" y="1569"/>
                    <a:pt x="1578" y="1216"/>
                    <a:pt x="1578" y="780"/>
                  </a:cubicBezTo>
                  <a:cubicBezTo>
                    <a:pt x="1578" y="353"/>
                    <a:pt x="1225" y="1"/>
                    <a:pt x="789" y="1"/>
                  </a:cubicBezTo>
                  <a:close/>
                </a:path>
              </a:pathLst>
            </a:custGeom>
            <a:solidFill>
              <a:srgbClr val="0100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5"/>
            <p:cNvSpPr/>
            <p:nvPr/>
          </p:nvSpPr>
          <p:spPr>
            <a:xfrm>
              <a:off x="2563985" y="3123841"/>
              <a:ext cx="96212" cy="96212"/>
            </a:xfrm>
            <a:custGeom>
              <a:rect b="b" l="l" r="r" t="t"/>
              <a:pathLst>
                <a:path extrusionOk="0" h="1690" w="1690">
                  <a:moveTo>
                    <a:pt x="845" y="122"/>
                  </a:moveTo>
                  <a:cubicBezTo>
                    <a:pt x="1244" y="122"/>
                    <a:pt x="1578" y="446"/>
                    <a:pt x="1578" y="845"/>
                  </a:cubicBezTo>
                  <a:cubicBezTo>
                    <a:pt x="1578" y="1244"/>
                    <a:pt x="1244" y="1578"/>
                    <a:pt x="845" y="1578"/>
                  </a:cubicBezTo>
                  <a:cubicBezTo>
                    <a:pt x="446" y="1578"/>
                    <a:pt x="122" y="1244"/>
                    <a:pt x="122" y="845"/>
                  </a:cubicBezTo>
                  <a:cubicBezTo>
                    <a:pt x="122" y="446"/>
                    <a:pt x="446" y="122"/>
                    <a:pt x="845" y="122"/>
                  </a:cubicBezTo>
                  <a:close/>
                  <a:moveTo>
                    <a:pt x="845" y="1"/>
                  </a:moveTo>
                  <a:cubicBezTo>
                    <a:pt x="381" y="1"/>
                    <a:pt x="1" y="381"/>
                    <a:pt x="1" y="845"/>
                  </a:cubicBezTo>
                  <a:cubicBezTo>
                    <a:pt x="1" y="1309"/>
                    <a:pt x="381" y="1689"/>
                    <a:pt x="845" y="1689"/>
                  </a:cubicBezTo>
                  <a:cubicBezTo>
                    <a:pt x="1309" y="1689"/>
                    <a:pt x="1689" y="1318"/>
                    <a:pt x="1689" y="845"/>
                  </a:cubicBezTo>
                  <a:cubicBezTo>
                    <a:pt x="1689" y="381"/>
                    <a:pt x="1309" y="1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5"/>
            <p:cNvSpPr/>
            <p:nvPr/>
          </p:nvSpPr>
          <p:spPr>
            <a:xfrm>
              <a:off x="1555312" y="1878575"/>
              <a:ext cx="2115690" cy="1276541"/>
            </a:xfrm>
            <a:custGeom>
              <a:rect b="b" l="l" r="r" t="t"/>
              <a:pathLst>
                <a:path extrusionOk="0" h="22423" w="37163">
                  <a:moveTo>
                    <a:pt x="1188" y="1"/>
                  </a:moveTo>
                  <a:cubicBezTo>
                    <a:pt x="529" y="1"/>
                    <a:pt x="0" y="502"/>
                    <a:pt x="0" y="1114"/>
                  </a:cubicBezTo>
                  <a:lnTo>
                    <a:pt x="0" y="21300"/>
                  </a:lnTo>
                  <a:cubicBezTo>
                    <a:pt x="0" y="21921"/>
                    <a:pt x="529" y="22422"/>
                    <a:pt x="1188" y="22422"/>
                  </a:cubicBezTo>
                  <a:lnTo>
                    <a:pt x="35975" y="22422"/>
                  </a:lnTo>
                  <a:cubicBezTo>
                    <a:pt x="36625" y="22422"/>
                    <a:pt x="37163" y="21921"/>
                    <a:pt x="37163" y="21300"/>
                  </a:cubicBezTo>
                  <a:lnTo>
                    <a:pt x="37163" y="1114"/>
                  </a:lnTo>
                  <a:cubicBezTo>
                    <a:pt x="37163" y="502"/>
                    <a:pt x="36625" y="1"/>
                    <a:pt x="359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5"/>
            <p:cNvSpPr/>
            <p:nvPr/>
          </p:nvSpPr>
          <p:spPr>
            <a:xfrm>
              <a:off x="1552124" y="1875387"/>
              <a:ext cx="2122066" cy="1282861"/>
            </a:xfrm>
            <a:custGeom>
              <a:rect b="b" l="l" r="r" t="t"/>
              <a:pathLst>
                <a:path extrusionOk="0" h="22534" w="37275">
                  <a:moveTo>
                    <a:pt x="36022" y="112"/>
                  </a:moveTo>
                  <a:cubicBezTo>
                    <a:pt x="36653" y="112"/>
                    <a:pt x="37163" y="585"/>
                    <a:pt x="37163" y="1170"/>
                  </a:cubicBezTo>
                  <a:lnTo>
                    <a:pt x="37163" y="21356"/>
                  </a:lnTo>
                  <a:cubicBezTo>
                    <a:pt x="37163" y="21940"/>
                    <a:pt x="36653" y="22413"/>
                    <a:pt x="36022" y="22413"/>
                  </a:cubicBezTo>
                  <a:lnTo>
                    <a:pt x="1244" y="22413"/>
                  </a:lnTo>
                  <a:cubicBezTo>
                    <a:pt x="622" y="22413"/>
                    <a:pt x="112" y="21940"/>
                    <a:pt x="112" y="21356"/>
                  </a:cubicBezTo>
                  <a:lnTo>
                    <a:pt x="112" y="1170"/>
                  </a:lnTo>
                  <a:cubicBezTo>
                    <a:pt x="112" y="585"/>
                    <a:pt x="622" y="112"/>
                    <a:pt x="1244" y="112"/>
                  </a:cubicBezTo>
                  <a:close/>
                  <a:moveTo>
                    <a:pt x="1244" y="1"/>
                  </a:moveTo>
                  <a:cubicBezTo>
                    <a:pt x="557" y="1"/>
                    <a:pt x="1" y="530"/>
                    <a:pt x="1" y="1170"/>
                  </a:cubicBezTo>
                  <a:lnTo>
                    <a:pt x="1" y="21356"/>
                  </a:lnTo>
                  <a:cubicBezTo>
                    <a:pt x="1" y="22005"/>
                    <a:pt x="557" y="22534"/>
                    <a:pt x="1244" y="22534"/>
                  </a:cubicBezTo>
                  <a:lnTo>
                    <a:pt x="36031" y="22534"/>
                  </a:lnTo>
                  <a:cubicBezTo>
                    <a:pt x="36718" y="22534"/>
                    <a:pt x="37275" y="22005"/>
                    <a:pt x="37275" y="21356"/>
                  </a:cubicBezTo>
                  <a:lnTo>
                    <a:pt x="37275" y="1170"/>
                  </a:lnTo>
                  <a:cubicBezTo>
                    <a:pt x="37275" y="530"/>
                    <a:pt x="36718" y="1"/>
                    <a:pt x="36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5"/>
            <p:cNvSpPr/>
            <p:nvPr/>
          </p:nvSpPr>
          <p:spPr>
            <a:xfrm>
              <a:off x="1656191" y="1985772"/>
              <a:ext cx="1891272" cy="1092771"/>
            </a:xfrm>
            <a:custGeom>
              <a:rect b="b" l="l" r="r" t="t"/>
              <a:pathLst>
                <a:path extrusionOk="0" h="19195" w="33221">
                  <a:moveTo>
                    <a:pt x="0" y="1"/>
                  </a:moveTo>
                  <a:lnTo>
                    <a:pt x="0" y="19194"/>
                  </a:lnTo>
                  <a:lnTo>
                    <a:pt x="33220" y="19194"/>
                  </a:lnTo>
                  <a:lnTo>
                    <a:pt x="332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5"/>
            <p:cNvSpPr/>
            <p:nvPr/>
          </p:nvSpPr>
          <p:spPr>
            <a:xfrm>
              <a:off x="1652491" y="1982641"/>
              <a:ext cx="1898103" cy="1099603"/>
            </a:xfrm>
            <a:custGeom>
              <a:rect b="b" l="l" r="r" t="t"/>
              <a:pathLst>
                <a:path extrusionOk="0" h="19315" w="33341">
                  <a:moveTo>
                    <a:pt x="33230" y="111"/>
                  </a:moveTo>
                  <a:lnTo>
                    <a:pt x="33230" y="19194"/>
                  </a:lnTo>
                  <a:lnTo>
                    <a:pt x="121" y="19194"/>
                  </a:lnTo>
                  <a:lnTo>
                    <a:pt x="121" y="111"/>
                  </a:lnTo>
                  <a:close/>
                  <a:moveTo>
                    <a:pt x="0" y="0"/>
                  </a:moveTo>
                  <a:lnTo>
                    <a:pt x="0" y="19314"/>
                  </a:lnTo>
                  <a:lnTo>
                    <a:pt x="33341" y="19314"/>
                  </a:lnTo>
                  <a:lnTo>
                    <a:pt x="333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2594670" y="1910284"/>
              <a:ext cx="36492" cy="35980"/>
            </a:xfrm>
            <a:custGeom>
              <a:rect b="b" l="l" r="r" t="t"/>
              <a:pathLst>
                <a:path extrusionOk="0" h="632" w="641">
                  <a:moveTo>
                    <a:pt x="325" y="0"/>
                  </a:moveTo>
                  <a:cubicBezTo>
                    <a:pt x="148" y="0"/>
                    <a:pt x="0" y="139"/>
                    <a:pt x="0" y="316"/>
                  </a:cubicBezTo>
                  <a:cubicBezTo>
                    <a:pt x="0" y="492"/>
                    <a:pt x="148" y="631"/>
                    <a:pt x="325" y="631"/>
                  </a:cubicBezTo>
                  <a:cubicBezTo>
                    <a:pt x="501" y="631"/>
                    <a:pt x="640" y="492"/>
                    <a:pt x="640" y="316"/>
                  </a:cubicBezTo>
                  <a:cubicBezTo>
                    <a:pt x="640" y="139"/>
                    <a:pt x="501" y="0"/>
                    <a:pt x="3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2591482" y="1906584"/>
              <a:ext cx="43381" cy="43324"/>
            </a:xfrm>
            <a:custGeom>
              <a:rect b="b" l="l" r="r" t="t"/>
              <a:pathLst>
                <a:path extrusionOk="0" h="761" w="762">
                  <a:moveTo>
                    <a:pt x="381" y="121"/>
                  </a:moveTo>
                  <a:cubicBezTo>
                    <a:pt x="520" y="121"/>
                    <a:pt x="640" y="232"/>
                    <a:pt x="640" y="381"/>
                  </a:cubicBezTo>
                  <a:cubicBezTo>
                    <a:pt x="640" y="520"/>
                    <a:pt x="520" y="640"/>
                    <a:pt x="381" y="640"/>
                  </a:cubicBezTo>
                  <a:cubicBezTo>
                    <a:pt x="232" y="640"/>
                    <a:pt x="121" y="520"/>
                    <a:pt x="121" y="381"/>
                  </a:cubicBezTo>
                  <a:cubicBezTo>
                    <a:pt x="121" y="232"/>
                    <a:pt x="232" y="121"/>
                    <a:pt x="381" y="121"/>
                  </a:cubicBezTo>
                  <a:close/>
                  <a:moveTo>
                    <a:pt x="381" y="0"/>
                  </a:moveTo>
                  <a:cubicBezTo>
                    <a:pt x="177" y="0"/>
                    <a:pt x="0" y="177"/>
                    <a:pt x="0" y="381"/>
                  </a:cubicBezTo>
                  <a:cubicBezTo>
                    <a:pt x="0" y="585"/>
                    <a:pt x="177" y="761"/>
                    <a:pt x="381" y="761"/>
                  </a:cubicBezTo>
                  <a:cubicBezTo>
                    <a:pt x="585" y="761"/>
                    <a:pt x="752" y="585"/>
                    <a:pt x="761" y="381"/>
                  </a:cubicBezTo>
                  <a:cubicBezTo>
                    <a:pt x="761" y="177"/>
                    <a:pt x="585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5"/>
            <p:cNvSpPr/>
            <p:nvPr/>
          </p:nvSpPr>
          <p:spPr>
            <a:xfrm>
              <a:off x="2306266" y="3242140"/>
              <a:ext cx="603173" cy="368166"/>
            </a:xfrm>
            <a:custGeom>
              <a:rect b="b" l="l" r="r" t="t"/>
              <a:pathLst>
                <a:path extrusionOk="0" h="6467" w="10595">
                  <a:moveTo>
                    <a:pt x="1263" y="1"/>
                  </a:moveTo>
                  <a:lnTo>
                    <a:pt x="1263" y="66"/>
                  </a:lnTo>
                  <a:lnTo>
                    <a:pt x="836" y="66"/>
                  </a:lnTo>
                  <a:cubicBezTo>
                    <a:pt x="762" y="1105"/>
                    <a:pt x="446" y="5307"/>
                    <a:pt x="1" y="6467"/>
                  </a:cubicBezTo>
                  <a:lnTo>
                    <a:pt x="10595" y="6467"/>
                  </a:lnTo>
                  <a:cubicBezTo>
                    <a:pt x="10140" y="5307"/>
                    <a:pt x="9834" y="1105"/>
                    <a:pt x="9760" y="66"/>
                  </a:cubicBezTo>
                  <a:lnTo>
                    <a:pt x="9333" y="66"/>
                  </a:lnTo>
                  <a:lnTo>
                    <a:pt x="9333" y="1"/>
                  </a:lnTo>
                  <a:lnTo>
                    <a:pt x="5298" y="29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rgbClr val="CFCF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5"/>
            <p:cNvSpPr/>
            <p:nvPr/>
          </p:nvSpPr>
          <p:spPr>
            <a:xfrm>
              <a:off x="2302566" y="3239009"/>
              <a:ext cx="610574" cy="374486"/>
            </a:xfrm>
            <a:custGeom>
              <a:rect b="b" l="l" r="r" t="t"/>
              <a:pathLst>
                <a:path extrusionOk="0" h="6578" w="10725">
                  <a:moveTo>
                    <a:pt x="9343" y="112"/>
                  </a:moveTo>
                  <a:lnTo>
                    <a:pt x="9343" y="121"/>
                  </a:lnTo>
                  <a:cubicBezTo>
                    <a:pt x="9343" y="149"/>
                    <a:pt x="9370" y="177"/>
                    <a:pt x="9398" y="177"/>
                  </a:cubicBezTo>
                  <a:lnTo>
                    <a:pt x="9769" y="177"/>
                  </a:lnTo>
                  <a:cubicBezTo>
                    <a:pt x="9862" y="1429"/>
                    <a:pt x="10159" y="5242"/>
                    <a:pt x="10576" y="6466"/>
                  </a:cubicBezTo>
                  <a:lnTo>
                    <a:pt x="149" y="6466"/>
                  </a:lnTo>
                  <a:cubicBezTo>
                    <a:pt x="567" y="5242"/>
                    <a:pt x="864" y="1429"/>
                    <a:pt x="947" y="177"/>
                  </a:cubicBezTo>
                  <a:lnTo>
                    <a:pt x="1318" y="177"/>
                  </a:lnTo>
                  <a:cubicBezTo>
                    <a:pt x="1355" y="177"/>
                    <a:pt x="1383" y="149"/>
                    <a:pt x="1383" y="121"/>
                  </a:cubicBezTo>
                  <a:lnTo>
                    <a:pt x="1383" y="112"/>
                  </a:lnTo>
                  <a:lnTo>
                    <a:pt x="5363" y="149"/>
                  </a:lnTo>
                  <a:lnTo>
                    <a:pt x="9343" y="112"/>
                  </a:lnTo>
                  <a:close/>
                  <a:moveTo>
                    <a:pt x="1328" y="0"/>
                  </a:moveTo>
                  <a:cubicBezTo>
                    <a:pt x="1309" y="0"/>
                    <a:pt x="1290" y="0"/>
                    <a:pt x="1281" y="10"/>
                  </a:cubicBezTo>
                  <a:cubicBezTo>
                    <a:pt x="1272" y="28"/>
                    <a:pt x="1263" y="37"/>
                    <a:pt x="1263" y="56"/>
                  </a:cubicBezTo>
                  <a:lnTo>
                    <a:pt x="1263" y="65"/>
                  </a:lnTo>
                  <a:lnTo>
                    <a:pt x="892" y="65"/>
                  </a:lnTo>
                  <a:cubicBezTo>
                    <a:pt x="864" y="65"/>
                    <a:pt x="836" y="93"/>
                    <a:pt x="836" y="121"/>
                  </a:cubicBezTo>
                  <a:cubicBezTo>
                    <a:pt x="752" y="1327"/>
                    <a:pt x="446" y="5371"/>
                    <a:pt x="10" y="6503"/>
                  </a:cubicBezTo>
                  <a:cubicBezTo>
                    <a:pt x="1" y="6522"/>
                    <a:pt x="1" y="6540"/>
                    <a:pt x="10" y="6559"/>
                  </a:cubicBezTo>
                  <a:cubicBezTo>
                    <a:pt x="29" y="6568"/>
                    <a:pt x="38" y="6577"/>
                    <a:pt x="66" y="6577"/>
                  </a:cubicBezTo>
                  <a:lnTo>
                    <a:pt x="10660" y="6577"/>
                  </a:lnTo>
                  <a:cubicBezTo>
                    <a:pt x="10678" y="6577"/>
                    <a:pt x="10697" y="6568"/>
                    <a:pt x="10706" y="6559"/>
                  </a:cubicBezTo>
                  <a:cubicBezTo>
                    <a:pt x="10716" y="6540"/>
                    <a:pt x="10725" y="6522"/>
                    <a:pt x="10716" y="6503"/>
                  </a:cubicBezTo>
                  <a:cubicBezTo>
                    <a:pt x="10280" y="5371"/>
                    <a:pt x="9973" y="1327"/>
                    <a:pt x="9890" y="121"/>
                  </a:cubicBezTo>
                  <a:cubicBezTo>
                    <a:pt x="9881" y="84"/>
                    <a:pt x="9862" y="65"/>
                    <a:pt x="9825" y="65"/>
                  </a:cubicBezTo>
                  <a:lnTo>
                    <a:pt x="9454" y="65"/>
                  </a:lnTo>
                  <a:lnTo>
                    <a:pt x="9454" y="56"/>
                  </a:lnTo>
                  <a:cubicBezTo>
                    <a:pt x="9454" y="37"/>
                    <a:pt x="9445" y="19"/>
                    <a:pt x="9435" y="10"/>
                  </a:cubicBezTo>
                  <a:cubicBezTo>
                    <a:pt x="9426" y="0"/>
                    <a:pt x="9417" y="0"/>
                    <a:pt x="9398" y="0"/>
                  </a:cubicBezTo>
                  <a:lnTo>
                    <a:pt x="5363" y="28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0100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5"/>
            <p:cNvSpPr/>
            <p:nvPr/>
          </p:nvSpPr>
          <p:spPr>
            <a:xfrm>
              <a:off x="2306266" y="3242140"/>
              <a:ext cx="603173" cy="368166"/>
            </a:xfrm>
            <a:custGeom>
              <a:rect b="b" l="l" r="r" t="t"/>
              <a:pathLst>
                <a:path extrusionOk="0" h="6467" w="10595">
                  <a:moveTo>
                    <a:pt x="1263" y="1"/>
                  </a:moveTo>
                  <a:lnTo>
                    <a:pt x="1263" y="66"/>
                  </a:lnTo>
                  <a:lnTo>
                    <a:pt x="836" y="66"/>
                  </a:lnTo>
                  <a:cubicBezTo>
                    <a:pt x="762" y="1105"/>
                    <a:pt x="446" y="5307"/>
                    <a:pt x="1" y="6467"/>
                  </a:cubicBezTo>
                  <a:lnTo>
                    <a:pt x="10595" y="6467"/>
                  </a:lnTo>
                  <a:cubicBezTo>
                    <a:pt x="10140" y="5307"/>
                    <a:pt x="9834" y="1105"/>
                    <a:pt x="9760" y="66"/>
                  </a:cubicBezTo>
                  <a:lnTo>
                    <a:pt x="9333" y="66"/>
                  </a:lnTo>
                  <a:lnTo>
                    <a:pt x="9333" y="1"/>
                  </a:lnTo>
                  <a:lnTo>
                    <a:pt x="5298" y="29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5"/>
            <p:cNvSpPr/>
            <p:nvPr/>
          </p:nvSpPr>
          <p:spPr>
            <a:xfrm>
              <a:off x="2302566" y="3239009"/>
              <a:ext cx="610574" cy="374486"/>
            </a:xfrm>
            <a:custGeom>
              <a:rect b="b" l="l" r="r" t="t"/>
              <a:pathLst>
                <a:path extrusionOk="0" h="6578" w="10725">
                  <a:moveTo>
                    <a:pt x="9343" y="112"/>
                  </a:moveTo>
                  <a:lnTo>
                    <a:pt x="9343" y="121"/>
                  </a:lnTo>
                  <a:cubicBezTo>
                    <a:pt x="9343" y="149"/>
                    <a:pt x="9370" y="177"/>
                    <a:pt x="9398" y="177"/>
                  </a:cubicBezTo>
                  <a:lnTo>
                    <a:pt x="9769" y="177"/>
                  </a:lnTo>
                  <a:cubicBezTo>
                    <a:pt x="9862" y="1429"/>
                    <a:pt x="10159" y="5242"/>
                    <a:pt x="10576" y="6466"/>
                  </a:cubicBezTo>
                  <a:lnTo>
                    <a:pt x="149" y="6466"/>
                  </a:lnTo>
                  <a:cubicBezTo>
                    <a:pt x="567" y="5242"/>
                    <a:pt x="864" y="1429"/>
                    <a:pt x="947" y="177"/>
                  </a:cubicBezTo>
                  <a:lnTo>
                    <a:pt x="1318" y="177"/>
                  </a:lnTo>
                  <a:cubicBezTo>
                    <a:pt x="1355" y="177"/>
                    <a:pt x="1383" y="149"/>
                    <a:pt x="1383" y="121"/>
                  </a:cubicBezTo>
                  <a:lnTo>
                    <a:pt x="1383" y="112"/>
                  </a:lnTo>
                  <a:lnTo>
                    <a:pt x="5363" y="149"/>
                  </a:lnTo>
                  <a:lnTo>
                    <a:pt x="9343" y="112"/>
                  </a:lnTo>
                  <a:close/>
                  <a:moveTo>
                    <a:pt x="1328" y="0"/>
                  </a:moveTo>
                  <a:cubicBezTo>
                    <a:pt x="1309" y="0"/>
                    <a:pt x="1290" y="0"/>
                    <a:pt x="1281" y="10"/>
                  </a:cubicBezTo>
                  <a:cubicBezTo>
                    <a:pt x="1272" y="28"/>
                    <a:pt x="1263" y="37"/>
                    <a:pt x="1263" y="56"/>
                  </a:cubicBezTo>
                  <a:lnTo>
                    <a:pt x="1263" y="65"/>
                  </a:lnTo>
                  <a:lnTo>
                    <a:pt x="892" y="65"/>
                  </a:lnTo>
                  <a:cubicBezTo>
                    <a:pt x="864" y="65"/>
                    <a:pt x="836" y="93"/>
                    <a:pt x="836" y="121"/>
                  </a:cubicBezTo>
                  <a:cubicBezTo>
                    <a:pt x="752" y="1327"/>
                    <a:pt x="446" y="5371"/>
                    <a:pt x="10" y="6503"/>
                  </a:cubicBezTo>
                  <a:cubicBezTo>
                    <a:pt x="1" y="6522"/>
                    <a:pt x="1" y="6540"/>
                    <a:pt x="10" y="6559"/>
                  </a:cubicBezTo>
                  <a:cubicBezTo>
                    <a:pt x="29" y="6568"/>
                    <a:pt x="38" y="6577"/>
                    <a:pt x="66" y="6577"/>
                  </a:cubicBezTo>
                  <a:lnTo>
                    <a:pt x="10660" y="6577"/>
                  </a:lnTo>
                  <a:cubicBezTo>
                    <a:pt x="10678" y="6577"/>
                    <a:pt x="10697" y="6568"/>
                    <a:pt x="10706" y="6559"/>
                  </a:cubicBezTo>
                  <a:cubicBezTo>
                    <a:pt x="10716" y="6540"/>
                    <a:pt x="10725" y="6522"/>
                    <a:pt x="10716" y="6503"/>
                  </a:cubicBezTo>
                  <a:cubicBezTo>
                    <a:pt x="10280" y="5371"/>
                    <a:pt x="9973" y="1327"/>
                    <a:pt x="9890" y="121"/>
                  </a:cubicBezTo>
                  <a:cubicBezTo>
                    <a:pt x="9881" y="84"/>
                    <a:pt x="9862" y="65"/>
                    <a:pt x="9825" y="65"/>
                  </a:cubicBezTo>
                  <a:lnTo>
                    <a:pt x="9454" y="65"/>
                  </a:lnTo>
                  <a:lnTo>
                    <a:pt x="9454" y="56"/>
                  </a:lnTo>
                  <a:cubicBezTo>
                    <a:pt x="9454" y="37"/>
                    <a:pt x="9445" y="19"/>
                    <a:pt x="9435" y="10"/>
                  </a:cubicBezTo>
                  <a:cubicBezTo>
                    <a:pt x="9426" y="0"/>
                    <a:pt x="9417" y="0"/>
                    <a:pt x="9398" y="0"/>
                  </a:cubicBezTo>
                  <a:lnTo>
                    <a:pt x="5363" y="28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5"/>
            <p:cNvSpPr/>
            <p:nvPr/>
          </p:nvSpPr>
          <p:spPr>
            <a:xfrm>
              <a:off x="1630431" y="3081088"/>
              <a:ext cx="2115747" cy="206542"/>
            </a:xfrm>
            <a:custGeom>
              <a:rect b="b" l="l" r="r" t="t"/>
              <a:pathLst>
                <a:path extrusionOk="0" h="3628" w="37164">
                  <a:moveTo>
                    <a:pt x="1" y="1"/>
                  </a:moveTo>
                  <a:lnTo>
                    <a:pt x="1" y="2431"/>
                  </a:lnTo>
                  <a:cubicBezTo>
                    <a:pt x="1" y="3090"/>
                    <a:pt x="539" y="3628"/>
                    <a:pt x="1198" y="3628"/>
                  </a:cubicBezTo>
                  <a:lnTo>
                    <a:pt x="35976" y="3628"/>
                  </a:lnTo>
                  <a:cubicBezTo>
                    <a:pt x="36635" y="3628"/>
                    <a:pt x="37163" y="3090"/>
                    <a:pt x="37163" y="2431"/>
                  </a:cubicBezTo>
                  <a:lnTo>
                    <a:pt x="371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5"/>
            <p:cNvSpPr/>
            <p:nvPr/>
          </p:nvSpPr>
          <p:spPr>
            <a:xfrm>
              <a:off x="1551100" y="3077387"/>
              <a:ext cx="2122066" cy="213431"/>
            </a:xfrm>
            <a:custGeom>
              <a:rect b="b" l="l" r="r" t="t"/>
              <a:pathLst>
                <a:path extrusionOk="0" h="3749" w="37275">
                  <a:moveTo>
                    <a:pt x="37163" y="121"/>
                  </a:moveTo>
                  <a:lnTo>
                    <a:pt x="37163" y="2496"/>
                  </a:lnTo>
                  <a:cubicBezTo>
                    <a:pt x="37163" y="3127"/>
                    <a:pt x="36652" y="3637"/>
                    <a:pt x="36031" y="3637"/>
                  </a:cubicBezTo>
                  <a:lnTo>
                    <a:pt x="1253" y="3637"/>
                  </a:lnTo>
                  <a:cubicBezTo>
                    <a:pt x="622" y="3637"/>
                    <a:pt x="112" y="3127"/>
                    <a:pt x="112" y="2496"/>
                  </a:cubicBezTo>
                  <a:lnTo>
                    <a:pt x="112" y="121"/>
                  </a:lnTo>
                  <a:close/>
                  <a:moveTo>
                    <a:pt x="0" y="1"/>
                  </a:moveTo>
                  <a:lnTo>
                    <a:pt x="0" y="2496"/>
                  </a:lnTo>
                  <a:cubicBezTo>
                    <a:pt x="0" y="3192"/>
                    <a:pt x="557" y="3748"/>
                    <a:pt x="1243" y="3748"/>
                  </a:cubicBezTo>
                  <a:lnTo>
                    <a:pt x="36031" y="3748"/>
                  </a:lnTo>
                  <a:cubicBezTo>
                    <a:pt x="36717" y="3748"/>
                    <a:pt x="37274" y="3192"/>
                    <a:pt x="37274" y="2496"/>
                  </a:cubicBezTo>
                  <a:lnTo>
                    <a:pt x="372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5"/>
            <p:cNvSpPr/>
            <p:nvPr/>
          </p:nvSpPr>
          <p:spPr>
            <a:xfrm>
              <a:off x="2567173" y="3127542"/>
              <a:ext cx="89836" cy="89323"/>
            </a:xfrm>
            <a:custGeom>
              <a:rect b="b" l="l" r="r" t="t"/>
              <a:pathLst>
                <a:path extrusionOk="0" h="1569" w="1578">
                  <a:moveTo>
                    <a:pt x="789" y="1"/>
                  </a:moveTo>
                  <a:cubicBezTo>
                    <a:pt x="353" y="1"/>
                    <a:pt x="1" y="353"/>
                    <a:pt x="1" y="780"/>
                  </a:cubicBezTo>
                  <a:cubicBezTo>
                    <a:pt x="1" y="1216"/>
                    <a:pt x="353" y="1569"/>
                    <a:pt x="789" y="1569"/>
                  </a:cubicBezTo>
                  <a:cubicBezTo>
                    <a:pt x="1225" y="1569"/>
                    <a:pt x="1578" y="1216"/>
                    <a:pt x="1578" y="780"/>
                  </a:cubicBezTo>
                  <a:cubicBezTo>
                    <a:pt x="1578" y="353"/>
                    <a:pt x="1225" y="1"/>
                    <a:pt x="7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5"/>
            <p:cNvSpPr/>
            <p:nvPr/>
          </p:nvSpPr>
          <p:spPr>
            <a:xfrm>
              <a:off x="2092952" y="3564814"/>
              <a:ext cx="1038346" cy="98318"/>
            </a:xfrm>
            <a:custGeom>
              <a:rect b="b" l="l" r="r" t="t"/>
              <a:pathLst>
                <a:path extrusionOk="0" h="1727" w="18239">
                  <a:moveTo>
                    <a:pt x="1726" y="1"/>
                  </a:moveTo>
                  <a:cubicBezTo>
                    <a:pt x="770" y="1"/>
                    <a:pt x="0" y="771"/>
                    <a:pt x="0" y="1726"/>
                  </a:cubicBezTo>
                  <a:lnTo>
                    <a:pt x="18238" y="1726"/>
                  </a:lnTo>
                  <a:cubicBezTo>
                    <a:pt x="18238" y="780"/>
                    <a:pt x="17468" y="1"/>
                    <a:pt x="16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5"/>
            <p:cNvSpPr/>
            <p:nvPr/>
          </p:nvSpPr>
          <p:spPr>
            <a:xfrm>
              <a:off x="2089764" y="3561683"/>
              <a:ext cx="1044665" cy="105150"/>
            </a:xfrm>
            <a:custGeom>
              <a:rect b="b" l="l" r="r" t="t"/>
              <a:pathLst>
                <a:path extrusionOk="0" h="1847" w="18350">
                  <a:moveTo>
                    <a:pt x="16569" y="121"/>
                  </a:moveTo>
                  <a:cubicBezTo>
                    <a:pt x="17469" y="121"/>
                    <a:pt x="18211" y="835"/>
                    <a:pt x="18238" y="1726"/>
                  </a:cubicBezTo>
                  <a:lnTo>
                    <a:pt x="121" y="1726"/>
                  </a:lnTo>
                  <a:cubicBezTo>
                    <a:pt x="149" y="835"/>
                    <a:pt x="882" y="121"/>
                    <a:pt x="1782" y="121"/>
                  </a:cubicBezTo>
                  <a:close/>
                  <a:moveTo>
                    <a:pt x="1782" y="0"/>
                  </a:moveTo>
                  <a:cubicBezTo>
                    <a:pt x="798" y="0"/>
                    <a:pt x="0" y="798"/>
                    <a:pt x="0" y="1781"/>
                  </a:cubicBezTo>
                  <a:cubicBezTo>
                    <a:pt x="0" y="1819"/>
                    <a:pt x="28" y="1846"/>
                    <a:pt x="56" y="1846"/>
                  </a:cubicBezTo>
                  <a:lnTo>
                    <a:pt x="18294" y="1846"/>
                  </a:lnTo>
                  <a:cubicBezTo>
                    <a:pt x="18331" y="1846"/>
                    <a:pt x="18350" y="1819"/>
                    <a:pt x="18350" y="1781"/>
                  </a:cubicBezTo>
                  <a:cubicBezTo>
                    <a:pt x="18350" y="798"/>
                    <a:pt x="17552" y="0"/>
                    <a:pt x="16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5"/>
            <p:cNvSpPr/>
            <p:nvPr/>
          </p:nvSpPr>
          <p:spPr>
            <a:xfrm>
              <a:off x="2352778" y="3564814"/>
              <a:ext cx="519202" cy="49188"/>
            </a:xfrm>
            <a:custGeom>
              <a:rect b="b" l="l" r="r" t="t"/>
              <a:pathLst>
                <a:path extrusionOk="0" h="864" w="9120">
                  <a:moveTo>
                    <a:pt x="0" y="1"/>
                  </a:moveTo>
                  <a:cubicBezTo>
                    <a:pt x="0" y="483"/>
                    <a:pt x="381" y="864"/>
                    <a:pt x="863" y="864"/>
                  </a:cubicBezTo>
                  <a:lnTo>
                    <a:pt x="8257" y="864"/>
                  </a:lnTo>
                  <a:cubicBezTo>
                    <a:pt x="8730" y="864"/>
                    <a:pt x="9119" y="483"/>
                    <a:pt x="91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5"/>
            <p:cNvSpPr/>
            <p:nvPr/>
          </p:nvSpPr>
          <p:spPr>
            <a:xfrm>
              <a:off x="2349077" y="3561683"/>
              <a:ext cx="526033" cy="56019"/>
            </a:xfrm>
            <a:custGeom>
              <a:rect b="b" l="l" r="r" t="t"/>
              <a:pathLst>
                <a:path extrusionOk="0" h="984" w="9240">
                  <a:moveTo>
                    <a:pt x="9119" y="121"/>
                  </a:moveTo>
                  <a:cubicBezTo>
                    <a:pt x="9092" y="529"/>
                    <a:pt x="8739" y="863"/>
                    <a:pt x="8312" y="863"/>
                  </a:cubicBezTo>
                  <a:lnTo>
                    <a:pt x="928" y="863"/>
                  </a:lnTo>
                  <a:cubicBezTo>
                    <a:pt x="501" y="863"/>
                    <a:pt x="149" y="538"/>
                    <a:pt x="121" y="121"/>
                  </a:cubicBezTo>
                  <a:close/>
                  <a:moveTo>
                    <a:pt x="65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566"/>
                    <a:pt x="418" y="984"/>
                    <a:pt x="928" y="984"/>
                  </a:cubicBezTo>
                  <a:lnTo>
                    <a:pt x="8322" y="984"/>
                  </a:lnTo>
                  <a:cubicBezTo>
                    <a:pt x="8822" y="984"/>
                    <a:pt x="9240" y="566"/>
                    <a:pt x="9240" y="56"/>
                  </a:cubicBezTo>
                  <a:cubicBezTo>
                    <a:pt x="9240" y="28"/>
                    <a:pt x="9212" y="0"/>
                    <a:pt x="9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5"/>
            <p:cNvSpPr/>
            <p:nvPr/>
          </p:nvSpPr>
          <p:spPr>
            <a:xfrm>
              <a:off x="2821704" y="2132080"/>
              <a:ext cx="560419" cy="804364"/>
            </a:xfrm>
            <a:custGeom>
              <a:rect b="b" l="l" r="r" t="t"/>
              <a:pathLst>
                <a:path extrusionOk="0" h="14129" w="9844">
                  <a:moveTo>
                    <a:pt x="437" y="0"/>
                  </a:moveTo>
                  <a:cubicBezTo>
                    <a:pt x="196" y="0"/>
                    <a:pt x="1" y="195"/>
                    <a:pt x="1" y="436"/>
                  </a:cubicBezTo>
                  <a:lnTo>
                    <a:pt x="1" y="13693"/>
                  </a:lnTo>
                  <a:cubicBezTo>
                    <a:pt x="1" y="13934"/>
                    <a:pt x="196" y="14129"/>
                    <a:pt x="437" y="14129"/>
                  </a:cubicBezTo>
                  <a:lnTo>
                    <a:pt x="9408" y="14129"/>
                  </a:lnTo>
                  <a:cubicBezTo>
                    <a:pt x="9649" y="14129"/>
                    <a:pt x="9834" y="13934"/>
                    <a:pt x="9844" y="13693"/>
                  </a:cubicBezTo>
                  <a:lnTo>
                    <a:pt x="9844" y="436"/>
                  </a:lnTo>
                  <a:cubicBezTo>
                    <a:pt x="9844" y="195"/>
                    <a:pt x="9649" y="0"/>
                    <a:pt x="94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5"/>
            <p:cNvSpPr/>
            <p:nvPr/>
          </p:nvSpPr>
          <p:spPr>
            <a:xfrm>
              <a:off x="2818573" y="2128892"/>
              <a:ext cx="566738" cy="810740"/>
            </a:xfrm>
            <a:custGeom>
              <a:rect b="b" l="l" r="r" t="t"/>
              <a:pathLst>
                <a:path extrusionOk="0" h="14241" w="9955">
                  <a:moveTo>
                    <a:pt x="9463" y="112"/>
                  </a:moveTo>
                  <a:cubicBezTo>
                    <a:pt x="9667" y="112"/>
                    <a:pt x="9834" y="279"/>
                    <a:pt x="9834" y="492"/>
                  </a:cubicBezTo>
                  <a:lnTo>
                    <a:pt x="9834" y="13749"/>
                  </a:lnTo>
                  <a:cubicBezTo>
                    <a:pt x="9834" y="13962"/>
                    <a:pt x="9667" y="14129"/>
                    <a:pt x="9463" y="14129"/>
                  </a:cubicBezTo>
                  <a:lnTo>
                    <a:pt x="492" y="14129"/>
                  </a:lnTo>
                  <a:cubicBezTo>
                    <a:pt x="288" y="14129"/>
                    <a:pt x="121" y="13962"/>
                    <a:pt x="121" y="13749"/>
                  </a:cubicBezTo>
                  <a:lnTo>
                    <a:pt x="121" y="492"/>
                  </a:lnTo>
                  <a:cubicBezTo>
                    <a:pt x="121" y="279"/>
                    <a:pt x="288" y="112"/>
                    <a:pt x="492" y="112"/>
                  </a:cubicBezTo>
                  <a:close/>
                  <a:moveTo>
                    <a:pt x="492" y="1"/>
                  </a:moveTo>
                  <a:cubicBezTo>
                    <a:pt x="223" y="1"/>
                    <a:pt x="0" y="223"/>
                    <a:pt x="0" y="492"/>
                  </a:cubicBezTo>
                  <a:lnTo>
                    <a:pt x="0" y="13749"/>
                  </a:lnTo>
                  <a:cubicBezTo>
                    <a:pt x="0" y="14027"/>
                    <a:pt x="223" y="14240"/>
                    <a:pt x="492" y="14240"/>
                  </a:cubicBezTo>
                  <a:lnTo>
                    <a:pt x="9463" y="14240"/>
                  </a:lnTo>
                  <a:cubicBezTo>
                    <a:pt x="9732" y="14240"/>
                    <a:pt x="9954" y="14018"/>
                    <a:pt x="9954" y="13749"/>
                  </a:cubicBezTo>
                  <a:lnTo>
                    <a:pt x="9954" y="492"/>
                  </a:lnTo>
                  <a:cubicBezTo>
                    <a:pt x="9954" y="214"/>
                    <a:pt x="9732" y="1"/>
                    <a:pt x="9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5"/>
            <p:cNvSpPr/>
            <p:nvPr/>
          </p:nvSpPr>
          <p:spPr>
            <a:xfrm>
              <a:off x="2889336" y="2203925"/>
              <a:ext cx="187015" cy="186958"/>
            </a:xfrm>
            <a:custGeom>
              <a:rect b="b" l="l" r="r" t="t"/>
              <a:pathLst>
                <a:path extrusionOk="0" h="3284" w="3285">
                  <a:moveTo>
                    <a:pt x="334" y="0"/>
                  </a:moveTo>
                  <a:cubicBezTo>
                    <a:pt x="149" y="0"/>
                    <a:pt x="0" y="158"/>
                    <a:pt x="0" y="343"/>
                  </a:cubicBezTo>
                  <a:lnTo>
                    <a:pt x="0" y="2950"/>
                  </a:lnTo>
                  <a:cubicBezTo>
                    <a:pt x="0" y="3136"/>
                    <a:pt x="149" y="3284"/>
                    <a:pt x="334" y="3284"/>
                  </a:cubicBezTo>
                  <a:lnTo>
                    <a:pt x="2941" y="3284"/>
                  </a:lnTo>
                  <a:cubicBezTo>
                    <a:pt x="3127" y="3284"/>
                    <a:pt x="3284" y="3136"/>
                    <a:pt x="3284" y="2950"/>
                  </a:cubicBezTo>
                  <a:lnTo>
                    <a:pt x="3284" y="343"/>
                  </a:lnTo>
                  <a:cubicBezTo>
                    <a:pt x="3284" y="158"/>
                    <a:pt x="3127" y="0"/>
                    <a:pt x="2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5"/>
            <p:cNvSpPr/>
            <p:nvPr/>
          </p:nvSpPr>
          <p:spPr>
            <a:xfrm>
              <a:off x="3253228" y="2173809"/>
              <a:ext cx="22203" cy="22203"/>
            </a:xfrm>
            <a:custGeom>
              <a:rect b="b" l="l" r="r" t="t"/>
              <a:pathLst>
                <a:path extrusionOk="0" h="390" w="390">
                  <a:moveTo>
                    <a:pt x="195" y="112"/>
                  </a:moveTo>
                  <a:cubicBezTo>
                    <a:pt x="241" y="112"/>
                    <a:pt x="269" y="149"/>
                    <a:pt x="269" y="195"/>
                  </a:cubicBezTo>
                  <a:cubicBezTo>
                    <a:pt x="269" y="232"/>
                    <a:pt x="241" y="269"/>
                    <a:pt x="195" y="269"/>
                  </a:cubicBezTo>
                  <a:cubicBezTo>
                    <a:pt x="158" y="269"/>
                    <a:pt x="121" y="232"/>
                    <a:pt x="121" y="195"/>
                  </a:cubicBezTo>
                  <a:cubicBezTo>
                    <a:pt x="121" y="149"/>
                    <a:pt x="158" y="112"/>
                    <a:pt x="195" y="112"/>
                  </a:cubicBezTo>
                  <a:close/>
                  <a:moveTo>
                    <a:pt x="195" y="0"/>
                  </a:moveTo>
                  <a:cubicBezTo>
                    <a:pt x="93" y="0"/>
                    <a:pt x="0" y="84"/>
                    <a:pt x="0" y="195"/>
                  </a:cubicBezTo>
                  <a:cubicBezTo>
                    <a:pt x="0" y="297"/>
                    <a:pt x="93" y="390"/>
                    <a:pt x="195" y="390"/>
                  </a:cubicBezTo>
                  <a:cubicBezTo>
                    <a:pt x="306" y="390"/>
                    <a:pt x="390" y="297"/>
                    <a:pt x="390" y="195"/>
                  </a:cubicBezTo>
                  <a:cubicBezTo>
                    <a:pt x="390" y="84"/>
                    <a:pt x="306" y="0"/>
                    <a:pt x="1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5"/>
            <p:cNvSpPr/>
            <p:nvPr/>
          </p:nvSpPr>
          <p:spPr>
            <a:xfrm>
              <a:off x="3285393" y="2173809"/>
              <a:ext cx="21747" cy="22203"/>
            </a:xfrm>
            <a:custGeom>
              <a:rect b="b" l="l" r="r" t="t"/>
              <a:pathLst>
                <a:path extrusionOk="0" h="390" w="382">
                  <a:moveTo>
                    <a:pt x="186" y="112"/>
                  </a:moveTo>
                  <a:cubicBezTo>
                    <a:pt x="233" y="112"/>
                    <a:pt x="270" y="149"/>
                    <a:pt x="270" y="195"/>
                  </a:cubicBezTo>
                  <a:cubicBezTo>
                    <a:pt x="270" y="232"/>
                    <a:pt x="233" y="269"/>
                    <a:pt x="186" y="269"/>
                  </a:cubicBezTo>
                  <a:cubicBezTo>
                    <a:pt x="149" y="269"/>
                    <a:pt x="112" y="232"/>
                    <a:pt x="112" y="195"/>
                  </a:cubicBezTo>
                  <a:cubicBezTo>
                    <a:pt x="112" y="149"/>
                    <a:pt x="149" y="112"/>
                    <a:pt x="186" y="112"/>
                  </a:cubicBezTo>
                  <a:close/>
                  <a:moveTo>
                    <a:pt x="186" y="0"/>
                  </a:moveTo>
                  <a:cubicBezTo>
                    <a:pt x="84" y="0"/>
                    <a:pt x="1" y="84"/>
                    <a:pt x="1" y="195"/>
                  </a:cubicBezTo>
                  <a:cubicBezTo>
                    <a:pt x="1" y="297"/>
                    <a:pt x="84" y="390"/>
                    <a:pt x="186" y="390"/>
                  </a:cubicBezTo>
                  <a:cubicBezTo>
                    <a:pt x="298" y="390"/>
                    <a:pt x="381" y="297"/>
                    <a:pt x="381" y="195"/>
                  </a:cubicBezTo>
                  <a:cubicBezTo>
                    <a:pt x="381" y="84"/>
                    <a:pt x="298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5"/>
            <p:cNvSpPr/>
            <p:nvPr/>
          </p:nvSpPr>
          <p:spPr>
            <a:xfrm>
              <a:off x="3314484" y="2173809"/>
              <a:ext cx="22203" cy="22203"/>
            </a:xfrm>
            <a:custGeom>
              <a:rect b="b" l="l" r="r" t="t"/>
              <a:pathLst>
                <a:path extrusionOk="0" h="390" w="390">
                  <a:moveTo>
                    <a:pt x="195" y="112"/>
                  </a:moveTo>
                  <a:cubicBezTo>
                    <a:pt x="241" y="112"/>
                    <a:pt x="269" y="149"/>
                    <a:pt x="269" y="195"/>
                  </a:cubicBezTo>
                  <a:cubicBezTo>
                    <a:pt x="269" y="232"/>
                    <a:pt x="241" y="269"/>
                    <a:pt x="195" y="269"/>
                  </a:cubicBezTo>
                  <a:cubicBezTo>
                    <a:pt x="158" y="269"/>
                    <a:pt x="121" y="232"/>
                    <a:pt x="121" y="195"/>
                  </a:cubicBezTo>
                  <a:cubicBezTo>
                    <a:pt x="121" y="149"/>
                    <a:pt x="158" y="112"/>
                    <a:pt x="195" y="112"/>
                  </a:cubicBezTo>
                  <a:close/>
                  <a:moveTo>
                    <a:pt x="195" y="0"/>
                  </a:moveTo>
                  <a:cubicBezTo>
                    <a:pt x="93" y="0"/>
                    <a:pt x="0" y="84"/>
                    <a:pt x="0" y="195"/>
                  </a:cubicBezTo>
                  <a:cubicBezTo>
                    <a:pt x="0" y="297"/>
                    <a:pt x="93" y="390"/>
                    <a:pt x="195" y="390"/>
                  </a:cubicBezTo>
                  <a:cubicBezTo>
                    <a:pt x="306" y="390"/>
                    <a:pt x="390" y="297"/>
                    <a:pt x="390" y="195"/>
                  </a:cubicBezTo>
                  <a:cubicBezTo>
                    <a:pt x="390" y="84"/>
                    <a:pt x="306" y="0"/>
                    <a:pt x="1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5"/>
            <p:cNvSpPr/>
            <p:nvPr/>
          </p:nvSpPr>
          <p:spPr>
            <a:xfrm>
              <a:off x="3132254" y="2253567"/>
              <a:ext cx="172213" cy="6889"/>
            </a:xfrm>
            <a:custGeom>
              <a:rect b="b" l="l" r="r" t="t"/>
              <a:pathLst>
                <a:path extrusionOk="0" h="121" w="3025">
                  <a:moveTo>
                    <a:pt x="56" y="0"/>
                  </a:moveTo>
                  <a:cubicBezTo>
                    <a:pt x="29" y="0"/>
                    <a:pt x="1" y="28"/>
                    <a:pt x="1" y="65"/>
                  </a:cubicBezTo>
                  <a:cubicBezTo>
                    <a:pt x="1" y="93"/>
                    <a:pt x="29" y="121"/>
                    <a:pt x="56" y="121"/>
                  </a:cubicBezTo>
                  <a:lnTo>
                    <a:pt x="2960" y="121"/>
                  </a:lnTo>
                  <a:cubicBezTo>
                    <a:pt x="2997" y="121"/>
                    <a:pt x="3025" y="93"/>
                    <a:pt x="3025" y="65"/>
                  </a:cubicBezTo>
                  <a:cubicBezTo>
                    <a:pt x="3025" y="28"/>
                    <a:pt x="2997" y="0"/>
                    <a:pt x="29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5"/>
            <p:cNvSpPr/>
            <p:nvPr/>
          </p:nvSpPr>
          <p:spPr>
            <a:xfrm>
              <a:off x="3132254" y="2297402"/>
              <a:ext cx="172213" cy="6889"/>
            </a:xfrm>
            <a:custGeom>
              <a:rect b="b" l="l" r="r" t="t"/>
              <a:pathLst>
                <a:path extrusionOk="0" h="121" w="3025">
                  <a:moveTo>
                    <a:pt x="56" y="0"/>
                  </a:moveTo>
                  <a:cubicBezTo>
                    <a:pt x="29" y="0"/>
                    <a:pt x="1" y="28"/>
                    <a:pt x="1" y="56"/>
                  </a:cubicBezTo>
                  <a:cubicBezTo>
                    <a:pt x="1" y="93"/>
                    <a:pt x="29" y="121"/>
                    <a:pt x="56" y="121"/>
                  </a:cubicBezTo>
                  <a:lnTo>
                    <a:pt x="2960" y="121"/>
                  </a:lnTo>
                  <a:cubicBezTo>
                    <a:pt x="2997" y="121"/>
                    <a:pt x="3025" y="93"/>
                    <a:pt x="3025" y="56"/>
                  </a:cubicBezTo>
                  <a:cubicBezTo>
                    <a:pt x="3025" y="28"/>
                    <a:pt x="2997" y="0"/>
                    <a:pt x="29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5"/>
            <p:cNvSpPr/>
            <p:nvPr/>
          </p:nvSpPr>
          <p:spPr>
            <a:xfrm>
              <a:off x="3132254" y="2341181"/>
              <a:ext cx="172213" cy="6433"/>
            </a:xfrm>
            <a:custGeom>
              <a:rect b="b" l="l" r="r" t="t"/>
              <a:pathLst>
                <a:path extrusionOk="0" h="113" w="3025">
                  <a:moveTo>
                    <a:pt x="56" y="1"/>
                  </a:moveTo>
                  <a:cubicBezTo>
                    <a:pt x="29" y="1"/>
                    <a:pt x="1" y="29"/>
                    <a:pt x="1" y="57"/>
                  </a:cubicBezTo>
                  <a:cubicBezTo>
                    <a:pt x="1" y="84"/>
                    <a:pt x="29" y="112"/>
                    <a:pt x="56" y="112"/>
                  </a:cubicBezTo>
                  <a:lnTo>
                    <a:pt x="2960" y="112"/>
                  </a:lnTo>
                  <a:cubicBezTo>
                    <a:pt x="2997" y="112"/>
                    <a:pt x="3025" y="84"/>
                    <a:pt x="3025" y="57"/>
                  </a:cubicBezTo>
                  <a:cubicBezTo>
                    <a:pt x="3025" y="29"/>
                    <a:pt x="2997" y="1"/>
                    <a:pt x="29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5"/>
            <p:cNvSpPr/>
            <p:nvPr/>
          </p:nvSpPr>
          <p:spPr>
            <a:xfrm>
              <a:off x="3114321" y="2441034"/>
              <a:ext cx="186446" cy="187015"/>
            </a:xfrm>
            <a:custGeom>
              <a:rect b="b" l="l" r="r" t="t"/>
              <a:pathLst>
                <a:path extrusionOk="0" h="3285" w="3275">
                  <a:moveTo>
                    <a:pt x="334" y="0"/>
                  </a:moveTo>
                  <a:cubicBezTo>
                    <a:pt x="149" y="0"/>
                    <a:pt x="0" y="149"/>
                    <a:pt x="0" y="334"/>
                  </a:cubicBezTo>
                  <a:lnTo>
                    <a:pt x="0" y="2941"/>
                  </a:lnTo>
                  <a:cubicBezTo>
                    <a:pt x="0" y="3126"/>
                    <a:pt x="149" y="3284"/>
                    <a:pt x="334" y="3284"/>
                  </a:cubicBezTo>
                  <a:lnTo>
                    <a:pt x="2941" y="3284"/>
                  </a:lnTo>
                  <a:cubicBezTo>
                    <a:pt x="3127" y="3284"/>
                    <a:pt x="3275" y="3126"/>
                    <a:pt x="3275" y="2941"/>
                  </a:cubicBezTo>
                  <a:lnTo>
                    <a:pt x="3275" y="334"/>
                  </a:lnTo>
                  <a:cubicBezTo>
                    <a:pt x="3275" y="149"/>
                    <a:pt x="3127" y="0"/>
                    <a:pt x="2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5"/>
            <p:cNvSpPr/>
            <p:nvPr/>
          </p:nvSpPr>
          <p:spPr>
            <a:xfrm>
              <a:off x="2892524" y="2571459"/>
              <a:ext cx="165325" cy="6945"/>
            </a:xfrm>
            <a:custGeom>
              <a:rect b="b" l="l" r="r" t="t"/>
              <a:pathLst>
                <a:path extrusionOk="0" h="122" w="2904">
                  <a:moveTo>
                    <a:pt x="56" y="1"/>
                  </a:moveTo>
                  <a:cubicBezTo>
                    <a:pt x="19" y="1"/>
                    <a:pt x="0" y="28"/>
                    <a:pt x="0" y="56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2848" y="121"/>
                  </a:lnTo>
                  <a:cubicBezTo>
                    <a:pt x="2876" y="121"/>
                    <a:pt x="2904" y="93"/>
                    <a:pt x="2904" y="56"/>
                  </a:cubicBezTo>
                  <a:cubicBezTo>
                    <a:pt x="2904" y="28"/>
                    <a:pt x="2885" y="1"/>
                    <a:pt x="28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5"/>
            <p:cNvSpPr/>
            <p:nvPr/>
          </p:nvSpPr>
          <p:spPr>
            <a:xfrm>
              <a:off x="2892524" y="2528136"/>
              <a:ext cx="165325" cy="6433"/>
            </a:xfrm>
            <a:custGeom>
              <a:rect b="b" l="l" r="r" t="t"/>
              <a:pathLst>
                <a:path extrusionOk="0" h="113" w="2904">
                  <a:moveTo>
                    <a:pt x="56" y="1"/>
                  </a:moveTo>
                  <a:cubicBezTo>
                    <a:pt x="19" y="1"/>
                    <a:pt x="0" y="19"/>
                    <a:pt x="0" y="57"/>
                  </a:cubicBezTo>
                  <a:cubicBezTo>
                    <a:pt x="0" y="84"/>
                    <a:pt x="19" y="112"/>
                    <a:pt x="56" y="112"/>
                  </a:cubicBezTo>
                  <a:lnTo>
                    <a:pt x="2848" y="112"/>
                  </a:lnTo>
                  <a:cubicBezTo>
                    <a:pt x="2876" y="112"/>
                    <a:pt x="2904" y="84"/>
                    <a:pt x="2904" y="57"/>
                  </a:cubicBezTo>
                  <a:cubicBezTo>
                    <a:pt x="2904" y="19"/>
                    <a:pt x="2885" y="1"/>
                    <a:pt x="28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2892524" y="2484300"/>
              <a:ext cx="165325" cy="6433"/>
            </a:xfrm>
            <a:custGeom>
              <a:rect b="b" l="l" r="r" t="t"/>
              <a:pathLst>
                <a:path extrusionOk="0" h="113" w="2904">
                  <a:moveTo>
                    <a:pt x="56" y="1"/>
                  </a:moveTo>
                  <a:cubicBezTo>
                    <a:pt x="19" y="1"/>
                    <a:pt x="0" y="29"/>
                    <a:pt x="0" y="57"/>
                  </a:cubicBezTo>
                  <a:cubicBezTo>
                    <a:pt x="0" y="94"/>
                    <a:pt x="19" y="112"/>
                    <a:pt x="56" y="112"/>
                  </a:cubicBezTo>
                  <a:lnTo>
                    <a:pt x="2848" y="112"/>
                  </a:lnTo>
                  <a:cubicBezTo>
                    <a:pt x="2876" y="112"/>
                    <a:pt x="2904" y="84"/>
                    <a:pt x="2904" y="57"/>
                  </a:cubicBezTo>
                  <a:cubicBezTo>
                    <a:pt x="2904" y="29"/>
                    <a:pt x="2885" y="1"/>
                    <a:pt x="28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5"/>
            <p:cNvSpPr/>
            <p:nvPr/>
          </p:nvSpPr>
          <p:spPr>
            <a:xfrm>
              <a:off x="3078911" y="2690839"/>
              <a:ext cx="185990" cy="6376"/>
            </a:xfrm>
            <a:custGeom>
              <a:rect b="b" l="l" r="r" t="t"/>
              <a:pathLst>
                <a:path extrusionOk="0" h="112" w="3267">
                  <a:moveTo>
                    <a:pt x="66" y="0"/>
                  </a:moveTo>
                  <a:cubicBezTo>
                    <a:pt x="29" y="0"/>
                    <a:pt x="1" y="28"/>
                    <a:pt x="1" y="56"/>
                  </a:cubicBezTo>
                  <a:cubicBezTo>
                    <a:pt x="1" y="93"/>
                    <a:pt x="29" y="111"/>
                    <a:pt x="66" y="111"/>
                  </a:cubicBezTo>
                  <a:lnTo>
                    <a:pt x="3210" y="111"/>
                  </a:lnTo>
                  <a:cubicBezTo>
                    <a:pt x="3248" y="111"/>
                    <a:pt x="3266" y="93"/>
                    <a:pt x="3266" y="56"/>
                  </a:cubicBezTo>
                  <a:cubicBezTo>
                    <a:pt x="3266" y="28"/>
                    <a:pt x="3248" y="0"/>
                    <a:pt x="32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5"/>
            <p:cNvSpPr/>
            <p:nvPr/>
          </p:nvSpPr>
          <p:spPr>
            <a:xfrm>
              <a:off x="2906757" y="2690839"/>
              <a:ext cx="143179" cy="6376"/>
            </a:xfrm>
            <a:custGeom>
              <a:rect b="b" l="l" r="r" t="t"/>
              <a:pathLst>
                <a:path extrusionOk="0" h="112" w="2515">
                  <a:moveTo>
                    <a:pt x="56" y="0"/>
                  </a:moveTo>
                  <a:cubicBezTo>
                    <a:pt x="28" y="0"/>
                    <a:pt x="1" y="28"/>
                    <a:pt x="1" y="56"/>
                  </a:cubicBezTo>
                  <a:cubicBezTo>
                    <a:pt x="1" y="93"/>
                    <a:pt x="28" y="111"/>
                    <a:pt x="56" y="111"/>
                  </a:cubicBezTo>
                  <a:lnTo>
                    <a:pt x="2459" y="111"/>
                  </a:lnTo>
                  <a:cubicBezTo>
                    <a:pt x="2487" y="111"/>
                    <a:pt x="2515" y="93"/>
                    <a:pt x="2515" y="56"/>
                  </a:cubicBezTo>
                  <a:cubicBezTo>
                    <a:pt x="2515" y="28"/>
                    <a:pt x="2487" y="0"/>
                    <a:pt x="2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5"/>
            <p:cNvSpPr/>
            <p:nvPr/>
          </p:nvSpPr>
          <p:spPr>
            <a:xfrm>
              <a:off x="2906757" y="2740481"/>
              <a:ext cx="281519" cy="6376"/>
            </a:xfrm>
            <a:custGeom>
              <a:rect b="b" l="l" r="r" t="t"/>
              <a:pathLst>
                <a:path extrusionOk="0" h="112" w="4945">
                  <a:moveTo>
                    <a:pt x="56" y="0"/>
                  </a:moveTo>
                  <a:cubicBezTo>
                    <a:pt x="28" y="0"/>
                    <a:pt x="1" y="28"/>
                    <a:pt x="1" y="56"/>
                  </a:cubicBezTo>
                  <a:cubicBezTo>
                    <a:pt x="1" y="93"/>
                    <a:pt x="28" y="111"/>
                    <a:pt x="56" y="111"/>
                  </a:cubicBezTo>
                  <a:lnTo>
                    <a:pt x="4889" y="111"/>
                  </a:lnTo>
                  <a:cubicBezTo>
                    <a:pt x="4917" y="111"/>
                    <a:pt x="4945" y="93"/>
                    <a:pt x="4945" y="56"/>
                  </a:cubicBezTo>
                  <a:cubicBezTo>
                    <a:pt x="4945" y="28"/>
                    <a:pt x="4917" y="0"/>
                    <a:pt x="48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2998640" y="2244060"/>
              <a:ext cx="44975" cy="47024"/>
            </a:xfrm>
            <a:custGeom>
              <a:rect b="b" l="l" r="r" t="t"/>
              <a:pathLst>
                <a:path extrusionOk="0" h="826" w="790">
                  <a:moveTo>
                    <a:pt x="121" y="0"/>
                  </a:moveTo>
                  <a:lnTo>
                    <a:pt x="1" y="714"/>
                  </a:lnTo>
                  <a:lnTo>
                    <a:pt x="724" y="826"/>
                  </a:lnTo>
                  <a:cubicBezTo>
                    <a:pt x="789" y="427"/>
                    <a:pt x="511" y="56"/>
                    <a:pt x="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2994940" y="2239790"/>
              <a:ext cx="51806" cy="54994"/>
            </a:xfrm>
            <a:custGeom>
              <a:rect b="b" l="l" r="r" t="t"/>
              <a:pathLst>
                <a:path extrusionOk="0" h="966" w="910">
                  <a:moveTo>
                    <a:pt x="233" y="140"/>
                  </a:moveTo>
                  <a:cubicBezTo>
                    <a:pt x="548" y="214"/>
                    <a:pt x="761" y="511"/>
                    <a:pt x="743" y="836"/>
                  </a:cubicBezTo>
                  <a:lnTo>
                    <a:pt x="131" y="743"/>
                  </a:lnTo>
                  <a:lnTo>
                    <a:pt x="233" y="140"/>
                  </a:lnTo>
                  <a:close/>
                  <a:moveTo>
                    <a:pt x="131" y="1"/>
                  </a:moveTo>
                  <a:lnTo>
                    <a:pt x="1" y="836"/>
                  </a:lnTo>
                  <a:lnTo>
                    <a:pt x="836" y="966"/>
                  </a:lnTo>
                  <a:lnTo>
                    <a:pt x="845" y="910"/>
                  </a:lnTo>
                  <a:cubicBezTo>
                    <a:pt x="910" y="483"/>
                    <a:pt x="622" y="84"/>
                    <a:pt x="186" y="10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2911539" y="2233129"/>
              <a:ext cx="133672" cy="129971"/>
            </a:xfrm>
            <a:custGeom>
              <a:rect b="b" l="l" r="r" t="t"/>
              <a:pathLst>
                <a:path extrusionOk="0" h="2283" w="2348">
                  <a:moveTo>
                    <a:pt x="1207" y="1"/>
                  </a:moveTo>
                  <a:cubicBezTo>
                    <a:pt x="659" y="1"/>
                    <a:pt x="176" y="403"/>
                    <a:pt x="93" y="971"/>
                  </a:cubicBezTo>
                  <a:cubicBezTo>
                    <a:pt x="0" y="1593"/>
                    <a:pt x="427" y="2177"/>
                    <a:pt x="1048" y="2270"/>
                  </a:cubicBezTo>
                  <a:cubicBezTo>
                    <a:pt x="1105" y="2279"/>
                    <a:pt x="1162" y="2283"/>
                    <a:pt x="1218" y="2283"/>
                  </a:cubicBezTo>
                  <a:cubicBezTo>
                    <a:pt x="1773" y="2283"/>
                    <a:pt x="2263" y="1879"/>
                    <a:pt x="2347" y="1315"/>
                  </a:cubicBezTo>
                  <a:lnTo>
                    <a:pt x="1215" y="1138"/>
                  </a:lnTo>
                  <a:lnTo>
                    <a:pt x="1392" y="16"/>
                  </a:lnTo>
                  <a:cubicBezTo>
                    <a:pt x="1330" y="6"/>
                    <a:pt x="1268" y="1"/>
                    <a:pt x="1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5"/>
            <p:cNvSpPr/>
            <p:nvPr/>
          </p:nvSpPr>
          <p:spPr>
            <a:xfrm>
              <a:off x="2910969" y="2229600"/>
              <a:ext cx="138454" cy="137031"/>
            </a:xfrm>
            <a:custGeom>
              <a:rect b="b" l="l" r="r" t="t"/>
              <a:pathLst>
                <a:path extrusionOk="0" h="2407" w="2432">
                  <a:moveTo>
                    <a:pt x="1235" y="115"/>
                  </a:moveTo>
                  <a:cubicBezTo>
                    <a:pt x="1262" y="115"/>
                    <a:pt x="1299" y="124"/>
                    <a:pt x="1337" y="124"/>
                  </a:cubicBezTo>
                  <a:lnTo>
                    <a:pt x="1160" y="1247"/>
                  </a:lnTo>
                  <a:lnTo>
                    <a:pt x="2292" y="1423"/>
                  </a:lnTo>
                  <a:cubicBezTo>
                    <a:pt x="2183" y="1928"/>
                    <a:pt x="1737" y="2288"/>
                    <a:pt x="1226" y="2288"/>
                  </a:cubicBezTo>
                  <a:cubicBezTo>
                    <a:pt x="1174" y="2288"/>
                    <a:pt x="1121" y="2284"/>
                    <a:pt x="1068" y="2276"/>
                  </a:cubicBezTo>
                  <a:cubicBezTo>
                    <a:pt x="780" y="2230"/>
                    <a:pt x="530" y="2072"/>
                    <a:pt x="363" y="1840"/>
                  </a:cubicBezTo>
                  <a:cubicBezTo>
                    <a:pt x="186" y="1608"/>
                    <a:pt x="112" y="1321"/>
                    <a:pt x="158" y="1043"/>
                  </a:cubicBezTo>
                  <a:cubicBezTo>
                    <a:pt x="205" y="755"/>
                    <a:pt x="363" y="505"/>
                    <a:pt x="594" y="328"/>
                  </a:cubicBezTo>
                  <a:cubicBezTo>
                    <a:pt x="780" y="189"/>
                    <a:pt x="1003" y="115"/>
                    <a:pt x="1235" y="115"/>
                  </a:cubicBezTo>
                  <a:close/>
                  <a:moveTo>
                    <a:pt x="1239" y="0"/>
                  </a:moveTo>
                  <a:cubicBezTo>
                    <a:pt x="982" y="0"/>
                    <a:pt x="733" y="84"/>
                    <a:pt x="520" y="236"/>
                  </a:cubicBezTo>
                  <a:cubicBezTo>
                    <a:pt x="270" y="421"/>
                    <a:pt x="94" y="699"/>
                    <a:pt x="47" y="1024"/>
                  </a:cubicBezTo>
                  <a:cubicBezTo>
                    <a:pt x="1" y="1339"/>
                    <a:pt x="75" y="1655"/>
                    <a:pt x="270" y="1915"/>
                  </a:cubicBezTo>
                  <a:cubicBezTo>
                    <a:pt x="455" y="2174"/>
                    <a:pt x="734" y="2341"/>
                    <a:pt x="1049" y="2388"/>
                  </a:cubicBezTo>
                  <a:cubicBezTo>
                    <a:pt x="1114" y="2397"/>
                    <a:pt x="1170" y="2406"/>
                    <a:pt x="1235" y="2406"/>
                  </a:cubicBezTo>
                  <a:cubicBezTo>
                    <a:pt x="1819" y="2406"/>
                    <a:pt x="2329" y="1980"/>
                    <a:pt x="2422" y="1386"/>
                  </a:cubicBezTo>
                  <a:lnTo>
                    <a:pt x="2431" y="1330"/>
                  </a:lnTo>
                  <a:lnTo>
                    <a:pt x="1290" y="1154"/>
                  </a:lnTo>
                  <a:lnTo>
                    <a:pt x="1476" y="22"/>
                  </a:lnTo>
                  <a:lnTo>
                    <a:pt x="1411" y="13"/>
                  </a:lnTo>
                  <a:cubicBezTo>
                    <a:pt x="1353" y="4"/>
                    <a:pt x="1296" y="0"/>
                    <a:pt x="1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5"/>
            <p:cNvSpPr/>
            <p:nvPr/>
          </p:nvSpPr>
          <p:spPr>
            <a:xfrm>
              <a:off x="3125422" y="2463578"/>
              <a:ext cx="157411" cy="137714"/>
            </a:xfrm>
            <a:custGeom>
              <a:rect b="b" l="l" r="r" t="t"/>
              <a:pathLst>
                <a:path extrusionOk="0" h="2419" w="2765">
                  <a:moveTo>
                    <a:pt x="1383" y="0"/>
                  </a:moveTo>
                  <a:cubicBezTo>
                    <a:pt x="1168" y="0"/>
                    <a:pt x="950" y="58"/>
                    <a:pt x="752" y="179"/>
                  </a:cubicBezTo>
                  <a:cubicBezTo>
                    <a:pt x="186" y="523"/>
                    <a:pt x="0" y="1274"/>
                    <a:pt x="353" y="1840"/>
                  </a:cubicBezTo>
                  <a:cubicBezTo>
                    <a:pt x="583" y="2211"/>
                    <a:pt x="982" y="2418"/>
                    <a:pt x="1388" y="2418"/>
                  </a:cubicBezTo>
                  <a:cubicBezTo>
                    <a:pt x="1602" y="2418"/>
                    <a:pt x="1818" y="2360"/>
                    <a:pt x="2013" y="2239"/>
                  </a:cubicBezTo>
                  <a:cubicBezTo>
                    <a:pt x="2579" y="1896"/>
                    <a:pt x="2765" y="1153"/>
                    <a:pt x="2412" y="578"/>
                  </a:cubicBezTo>
                  <a:cubicBezTo>
                    <a:pt x="2187" y="208"/>
                    <a:pt x="1791" y="0"/>
                    <a:pt x="1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3122234" y="2460902"/>
              <a:ext cx="156899" cy="144431"/>
            </a:xfrm>
            <a:custGeom>
              <a:rect b="b" l="l" r="r" t="t"/>
              <a:pathLst>
                <a:path extrusionOk="0" h="2537" w="2756">
                  <a:moveTo>
                    <a:pt x="1448" y="115"/>
                  </a:moveTo>
                  <a:cubicBezTo>
                    <a:pt x="1652" y="115"/>
                    <a:pt x="1856" y="171"/>
                    <a:pt x="2032" y="282"/>
                  </a:cubicBezTo>
                  <a:cubicBezTo>
                    <a:pt x="2301" y="431"/>
                    <a:pt x="2487" y="681"/>
                    <a:pt x="2561" y="987"/>
                  </a:cubicBezTo>
                  <a:cubicBezTo>
                    <a:pt x="2635" y="1284"/>
                    <a:pt x="2598" y="1590"/>
                    <a:pt x="2440" y="1859"/>
                  </a:cubicBezTo>
                  <a:cubicBezTo>
                    <a:pt x="2282" y="2119"/>
                    <a:pt x="2032" y="2304"/>
                    <a:pt x="1735" y="2379"/>
                  </a:cubicBezTo>
                  <a:cubicBezTo>
                    <a:pt x="1637" y="2406"/>
                    <a:pt x="1538" y="2419"/>
                    <a:pt x="1439" y="2419"/>
                  </a:cubicBezTo>
                  <a:cubicBezTo>
                    <a:pt x="1237" y="2419"/>
                    <a:pt x="1037" y="2364"/>
                    <a:pt x="863" y="2258"/>
                  </a:cubicBezTo>
                  <a:cubicBezTo>
                    <a:pt x="316" y="1933"/>
                    <a:pt x="130" y="1228"/>
                    <a:pt x="455" y="681"/>
                  </a:cubicBezTo>
                  <a:cubicBezTo>
                    <a:pt x="613" y="412"/>
                    <a:pt x="863" y="226"/>
                    <a:pt x="1160" y="152"/>
                  </a:cubicBezTo>
                  <a:cubicBezTo>
                    <a:pt x="1262" y="124"/>
                    <a:pt x="1355" y="115"/>
                    <a:pt x="1448" y="115"/>
                  </a:cubicBezTo>
                  <a:close/>
                  <a:moveTo>
                    <a:pt x="1449" y="1"/>
                  </a:moveTo>
                  <a:cubicBezTo>
                    <a:pt x="1343" y="1"/>
                    <a:pt x="1237" y="14"/>
                    <a:pt x="1132" y="41"/>
                  </a:cubicBezTo>
                  <a:cubicBezTo>
                    <a:pt x="808" y="124"/>
                    <a:pt x="529" y="328"/>
                    <a:pt x="353" y="616"/>
                  </a:cubicBezTo>
                  <a:cubicBezTo>
                    <a:pt x="0" y="1219"/>
                    <a:pt x="195" y="1998"/>
                    <a:pt x="798" y="2360"/>
                  </a:cubicBezTo>
                  <a:cubicBezTo>
                    <a:pt x="1002" y="2471"/>
                    <a:pt x="1216" y="2536"/>
                    <a:pt x="1448" y="2536"/>
                  </a:cubicBezTo>
                  <a:cubicBezTo>
                    <a:pt x="1550" y="2536"/>
                    <a:pt x="1652" y="2518"/>
                    <a:pt x="1763" y="2490"/>
                  </a:cubicBezTo>
                  <a:cubicBezTo>
                    <a:pt x="2088" y="2406"/>
                    <a:pt x="2366" y="2202"/>
                    <a:pt x="2533" y="1915"/>
                  </a:cubicBezTo>
                  <a:cubicBezTo>
                    <a:pt x="2709" y="1618"/>
                    <a:pt x="2756" y="1284"/>
                    <a:pt x="2672" y="950"/>
                  </a:cubicBezTo>
                  <a:cubicBezTo>
                    <a:pt x="2589" y="625"/>
                    <a:pt x="2385" y="347"/>
                    <a:pt x="2088" y="180"/>
                  </a:cubicBezTo>
                  <a:cubicBezTo>
                    <a:pt x="1893" y="60"/>
                    <a:pt x="1672" y="1"/>
                    <a:pt x="1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5"/>
            <p:cNvSpPr/>
            <p:nvPr/>
          </p:nvSpPr>
          <p:spPr>
            <a:xfrm>
              <a:off x="3157075" y="2485382"/>
              <a:ext cx="95130" cy="95642"/>
            </a:xfrm>
            <a:custGeom>
              <a:rect b="b" l="l" r="r" t="t"/>
              <a:pathLst>
                <a:path extrusionOk="0" h="1680" w="1671">
                  <a:moveTo>
                    <a:pt x="836" y="1"/>
                  </a:moveTo>
                  <a:cubicBezTo>
                    <a:pt x="372" y="1"/>
                    <a:pt x="1" y="372"/>
                    <a:pt x="1" y="835"/>
                  </a:cubicBezTo>
                  <a:cubicBezTo>
                    <a:pt x="1" y="1299"/>
                    <a:pt x="372" y="1680"/>
                    <a:pt x="836" y="1680"/>
                  </a:cubicBezTo>
                  <a:cubicBezTo>
                    <a:pt x="1299" y="1680"/>
                    <a:pt x="1670" y="1299"/>
                    <a:pt x="1670" y="835"/>
                  </a:cubicBezTo>
                  <a:cubicBezTo>
                    <a:pt x="1670" y="372"/>
                    <a:pt x="1299" y="1"/>
                    <a:pt x="8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5"/>
            <p:cNvSpPr/>
            <p:nvPr/>
          </p:nvSpPr>
          <p:spPr>
            <a:xfrm>
              <a:off x="3153374" y="2482194"/>
              <a:ext cx="102531" cy="102019"/>
            </a:xfrm>
            <a:custGeom>
              <a:rect b="b" l="l" r="r" t="t"/>
              <a:pathLst>
                <a:path extrusionOk="0" h="1792" w="1801">
                  <a:moveTo>
                    <a:pt x="901" y="112"/>
                  </a:moveTo>
                  <a:cubicBezTo>
                    <a:pt x="1327" y="112"/>
                    <a:pt x="1680" y="465"/>
                    <a:pt x="1680" y="891"/>
                  </a:cubicBezTo>
                  <a:cubicBezTo>
                    <a:pt x="1680" y="1327"/>
                    <a:pt x="1327" y="1671"/>
                    <a:pt x="901" y="1671"/>
                  </a:cubicBezTo>
                  <a:cubicBezTo>
                    <a:pt x="474" y="1671"/>
                    <a:pt x="121" y="1318"/>
                    <a:pt x="121" y="891"/>
                  </a:cubicBezTo>
                  <a:cubicBezTo>
                    <a:pt x="121" y="465"/>
                    <a:pt x="474" y="112"/>
                    <a:pt x="901" y="112"/>
                  </a:cubicBezTo>
                  <a:close/>
                  <a:moveTo>
                    <a:pt x="901" y="1"/>
                  </a:moveTo>
                  <a:cubicBezTo>
                    <a:pt x="409" y="1"/>
                    <a:pt x="1" y="400"/>
                    <a:pt x="1" y="891"/>
                  </a:cubicBezTo>
                  <a:cubicBezTo>
                    <a:pt x="1" y="1392"/>
                    <a:pt x="409" y="1791"/>
                    <a:pt x="901" y="1791"/>
                  </a:cubicBezTo>
                  <a:cubicBezTo>
                    <a:pt x="1392" y="1791"/>
                    <a:pt x="1800" y="1392"/>
                    <a:pt x="1800" y="891"/>
                  </a:cubicBezTo>
                  <a:cubicBezTo>
                    <a:pt x="1800" y="400"/>
                    <a:pt x="1392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5"/>
            <p:cNvSpPr/>
            <p:nvPr/>
          </p:nvSpPr>
          <p:spPr>
            <a:xfrm>
              <a:off x="3166070" y="2499159"/>
              <a:ext cx="77140" cy="67576"/>
            </a:xfrm>
            <a:custGeom>
              <a:rect b="b" l="l" r="r" t="t"/>
              <a:pathLst>
                <a:path extrusionOk="0" h="1187" w="1355">
                  <a:moveTo>
                    <a:pt x="677" y="0"/>
                  </a:moveTo>
                  <a:cubicBezTo>
                    <a:pt x="474" y="0"/>
                    <a:pt x="278" y="103"/>
                    <a:pt x="167" y="287"/>
                  </a:cubicBezTo>
                  <a:cubicBezTo>
                    <a:pt x="0" y="575"/>
                    <a:pt x="93" y="937"/>
                    <a:pt x="371" y="1104"/>
                  </a:cubicBezTo>
                  <a:cubicBezTo>
                    <a:pt x="469" y="1160"/>
                    <a:pt x="574" y="1187"/>
                    <a:pt x="678" y="1187"/>
                  </a:cubicBezTo>
                  <a:cubicBezTo>
                    <a:pt x="881" y="1187"/>
                    <a:pt x="1077" y="1084"/>
                    <a:pt x="1188" y="900"/>
                  </a:cubicBezTo>
                  <a:cubicBezTo>
                    <a:pt x="1355" y="612"/>
                    <a:pt x="1262" y="250"/>
                    <a:pt x="984" y="83"/>
                  </a:cubicBezTo>
                  <a:cubicBezTo>
                    <a:pt x="887" y="27"/>
                    <a:pt x="781" y="0"/>
                    <a:pt x="6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5"/>
            <p:cNvSpPr/>
            <p:nvPr/>
          </p:nvSpPr>
          <p:spPr>
            <a:xfrm>
              <a:off x="3162369" y="2495971"/>
              <a:ext cx="84541" cy="74521"/>
            </a:xfrm>
            <a:custGeom>
              <a:rect b="b" l="l" r="r" t="t"/>
              <a:pathLst>
                <a:path extrusionOk="0" h="1309" w="1485">
                  <a:moveTo>
                    <a:pt x="746" y="112"/>
                  </a:moveTo>
                  <a:cubicBezTo>
                    <a:pt x="839" y="112"/>
                    <a:pt x="934" y="136"/>
                    <a:pt x="1021" y="186"/>
                  </a:cubicBezTo>
                  <a:cubicBezTo>
                    <a:pt x="1271" y="343"/>
                    <a:pt x="1355" y="668"/>
                    <a:pt x="1206" y="928"/>
                  </a:cubicBezTo>
                  <a:cubicBezTo>
                    <a:pt x="1132" y="1048"/>
                    <a:pt x="1012" y="1132"/>
                    <a:pt x="872" y="1169"/>
                  </a:cubicBezTo>
                  <a:cubicBezTo>
                    <a:pt x="826" y="1181"/>
                    <a:pt x="780" y="1187"/>
                    <a:pt x="734" y="1187"/>
                  </a:cubicBezTo>
                  <a:cubicBezTo>
                    <a:pt x="642" y="1187"/>
                    <a:pt x="551" y="1163"/>
                    <a:pt x="464" y="1113"/>
                  </a:cubicBezTo>
                  <a:cubicBezTo>
                    <a:pt x="214" y="965"/>
                    <a:pt x="130" y="631"/>
                    <a:pt x="279" y="380"/>
                  </a:cubicBezTo>
                  <a:cubicBezTo>
                    <a:pt x="378" y="207"/>
                    <a:pt x="559" y="112"/>
                    <a:pt x="746" y="112"/>
                  </a:cubicBezTo>
                  <a:close/>
                  <a:moveTo>
                    <a:pt x="742" y="0"/>
                  </a:moveTo>
                  <a:cubicBezTo>
                    <a:pt x="519" y="0"/>
                    <a:pt x="299" y="113"/>
                    <a:pt x="177" y="315"/>
                  </a:cubicBezTo>
                  <a:cubicBezTo>
                    <a:pt x="0" y="631"/>
                    <a:pt x="103" y="1030"/>
                    <a:pt x="409" y="1215"/>
                  </a:cubicBezTo>
                  <a:cubicBezTo>
                    <a:pt x="511" y="1271"/>
                    <a:pt x="622" y="1308"/>
                    <a:pt x="743" y="1308"/>
                  </a:cubicBezTo>
                  <a:cubicBezTo>
                    <a:pt x="798" y="1308"/>
                    <a:pt x="854" y="1299"/>
                    <a:pt x="900" y="1280"/>
                  </a:cubicBezTo>
                  <a:cubicBezTo>
                    <a:pt x="1077" y="1243"/>
                    <a:pt x="1216" y="1132"/>
                    <a:pt x="1299" y="983"/>
                  </a:cubicBezTo>
                  <a:cubicBezTo>
                    <a:pt x="1485" y="677"/>
                    <a:pt x="1383" y="269"/>
                    <a:pt x="1077" y="93"/>
                  </a:cubicBezTo>
                  <a:cubicBezTo>
                    <a:pt x="973" y="30"/>
                    <a:pt x="857" y="0"/>
                    <a:pt x="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3187703" y="2516522"/>
              <a:ext cx="33873" cy="33361"/>
            </a:xfrm>
            <a:custGeom>
              <a:rect b="b" l="l" r="r" t="t"/>
              <a:pathLst>
                <a:path extrusionOk="0" h="586" w="595">
                  <a:moveTo>
                    <a:pt x="298" y="1"/>
                  </a:moveTo>
                  <a:cubicBezTo>
                    <a:pt x="131" y="1"/>
                    <a:pt x="1" y="131"/>
                    <a:pt x="1" y="288"/>
                  </a:cubicBezTo>
                  <a:cubicBezTo>
                    <a:pt x="1" y="455"/>
                    <a:pt x="131" y="585"/>
                    <a:pt x="298" y="585"/>
                  </a:cubicBezTo>
                  <a:cubicBezTo>
                    <a:pt x="455" y="585"/>
                    <a:pt x="594" y="455"/>
                    <a:pt x="594" y="288"/>
                  </a:cubicBezTo>
                  <a:cubicBezTo>
                    <a:pt x="594" y="131"/>
                    <a:pt x="455" y="1"/>
                    <a:pt x="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3184572" y="2512822"/>
              <a:ext cx="40193" cy="40193"/>
            </a:xfrm>
            <a:custGeom>
              <a:rect b="b" l="l" r="r" t="t"/>
              <a:pathLst>
                <a:path extrusionOk="0" h="706" w="706">
                  <a:moveTo>
                    <a:pt x="353" y="121"/>
                  </a:moveTo>
                  <a:cubicBezTo>
                    <a:pt x="482" y="121"/>
                    <a:pt x="585" y="224"/>
                    <a:pt x="585" y="353"/>
                  </a:cubicBezTo>
                  <a:cubicBezTo>
                    <a:pt x="585" y="483"/>
                    <a:pt x="482" y="585"/>
                    <a:pt x="353" y="585"/>
                  </a:cubicBezTo>
                  <a:cubicBezTo>
                    <a:pt x="223" y="585"/>
                    <a:pt x="121" y="483"/>
                    <a:pt x="121" y="353"/>
                  </a:cubicBezTo>
                  <a:cubicBezTo>
                    <a:pt x="121" y="224"/>
                    <a:pt x="223" y="121"/>
                    <a:pt x="353" y="121"/>
                  </a:cubicBezTo>
                  <a:close/>
                  <a:moveTo>
                    <a:pt x="353" y="1"/>
                  </a:moveTo>
                  <a:cubicBezTo>
                    <a:pt x="158" y="1"/>
                    <a:pt x="0" y="159"/>
                    <a:pt x="0" y="353"/>
                  </a:cubicBezTo>
                  <a:cubicBezTo>
                    <a:pt x="0" y="548"/>
                    <a:pt x="158" y="706"/>
                    <a:pt x="353" y="706"/>
                  </a:cubicBezTo>
                  <a:cubicBezTo>
                    <a:pt x="547" y="706"/>
                    <a:pt x="705" y="548"/>
                    <a:pt x="705" y="353"/>
                  </a:cubicBezTo>
                  <a:cubicBezTo>
                    <a:pt x="705" y="159"/>
                    <a:pt x="547" y="1"/>
                    <a:pt x="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3154968" y="2476956"/>
              <a:ext cx="52319" cy="59720"/>
            </a:xfrm>
            <a:custGeom>
              <a:rect b="b" l="l" r="r" t="t"/>
              <a:pathLst>
                <a:path extrusionOk="0" h="1049" w="919">
                  <a:moveTo>
                    <a:pt x="66" y="56"/>
                  </a:moveTo>
                  <a:lnTo>
                    <a:pt x="863" y="983"/>
                  </a:lnTo>
                  <a:lnTo>
                    <a:pt x="854" y="983"/>
                  </a:lnTo>
                  <a:lnTo>
                    <a:pt x="66" y="56"/>
                  </a:lnTo>
                  <a:close/>
                  <a:moveTo>
                    <a:pt x="66" y="0"/>
                  </a:moveTo>
                  <a:cubicBezTo>
                    <a:pt x="47" y="0"/>
                    <a:pt x="38" y="0"/>
                    <a:pt x="28" y="19"/>
                  </a:cubicBezTo>
                  <a:cubicBezTo>
                    <a:pt x="10" y="28"/>
                    <a:pt x="10" y="37"/>
                    <a:pt x="1" y="56"/>
                  </a:cubicBezTo>
                  <a:cubicBezTo>
                    <a:pt x="1" y="74"/>
                    <a:pt x="10" y="84"/>
                    <a:pt x="19" y="102"/>
                  </a:cubicBezTo>
                  <a:lnTo>
                    <a:pt x="817" y="1021"/>
                  </a:lnTo>
                  <a:cubicBezTo>
                    <a:pt x="826" y="1039"/>
                    <a:pt x="845" y="1048"/>
                    <a:pt x="863" y="1048"/>
                  </a:cubicBezTo>
                  <a:cubicBezTo>
                    <a:pt x="873" y="1048"/>
                    <a:pt x="882" y="1039"/>
                    <a:pt x="900" y="1030"/>
                  </a:cubicBezTo>
                  <a:cubicBezTo>
                    <a:pt x="910" y="1021"/>
                    <a:pt x="919" y="1002"/>
                    <a:pt x="919" y="983"/>
                  </a:cubicBezTo>
                  <a:cubicBezTo>
                    <a:pt x="919" y="974"/>
                    <a:pt x="919" y="956"/>
                    <a:pt x="900" y="946"/>
                  </a:cubicBezTo>
                  <a:lnTo>
                    <a:pt x="112" y="19"/>
                  </a:lnTo>
                  <a:cubicBezTo>
                    <a:pt x="103" y="9"/>
                    <a:pt x="84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3142273" y="2464261"/>
              <a:ext cx="21747" cy="21690"/>
            </a:xfrm>
            <a:custGeom>
              <a:rect b="b" l="l" r="r" t="t"/>
              <a:pathLst>
                <a:path extrusionOk="0" h="381" w="382">
                  <a:moveTo>
                    <a:pt x="270" y="56"/>
                  </a:moveTo>
                  <a:lnTo>
                    <a:pt x="316" y="307"/>
                  </a:lnTo>
                  <a:lnTo>
                    <a:pt x="316" y="307"/>
                  </a:lnTo>
                  <a:lnTo>
                    <a:pt x="263" y="288"/>
                  </a:lnTo>
                  <a:lnTo>
                    <a:pt x="263" y="288"/>
                  </a:lnTo>
                  <a:cubicBezTo>
                    <a:pt x="272" y="287"/>
                    <a:pt x="282" y="285"/>
                    <a:pt x="289" y="279"/>
                  </a:cubicBezTo>
                  <a:cubicBezTo>
                    <a:pt x="298" y="269"/>
                    <a:pt x="307" y="251"/>
                    <a:pt x="298" y="242"/>
                  </a:cubicBezTo>
                  <a:lnTo>
                    <a:pt x="270" y="56"/>
                  </a:lnTo>
                  <a:close/>
                  <a:moveTo>
                    <a:pt x="251" y="0"/>
                  </a:moveTo>
                  <a:cubicBezTo>
                    <a:pt x="242" y="0"/>
                    <a:pt x="224" y="10"/>
                    <a:pt x="214" y="28"/>
                  </a:cubicBezTo>
                  <a:cubicBezTo>
                    <a:pt x="214" y="38"/>
                    <a:pt x="205" y="56"/>
                    <a:pt x="214" y="75"/>
                  </a:cubicBezTo>
                  <a:lnTo>
                    <a:pt x="242" y="214"/>
                  </a:lnTo>
                  <a:lnTo>
                    <a:pt x="84" y="158"/>
                  </a:lnTo>
                  <a:lnTo>
                    <a:pt x="38" y="158"/>
                  </a:lnTo>
                  <a:cubicBezTo>
                    <a:pt x="19" y="167"/>
                    <a:pt x="10" y="177"/>
                    <a:pt x="1" y="195"/>
                  </a:cubicBezTo>
                  <a:cubicBezTo>
                    <a:pt x="1" y="214"/>
                    <a:pt x="1" y="223"/>
                    <a:pt x="10" y="242"/>
                  </a:cubicBezTo>
                  <a:cubicBezTo>
                    <a:pt x="10" y="251"/>
                    <a:pt x="29" y="260"/>
                    <a:pt x="38" y="269"/>
                  </a:cubicBezTo>
                  <a:lnTo>
                    <a:pt x="335" y="381"/>
                  </a:lnTo>
                  <a:lnTo>
                    <a:pt x="344" y="381"/>
                  </a:lnTo>
                  <a:cubicBezTo>
                    <a:pt x="353" y="381"/>
                    <a:pt x="363" y="381"/>
                    <a:pt x="372" y="372"/>
                  </a:cubicBezTo>
                  <a:cubicBezTo>
                    <a:pt x="381" y="362"/>
                    <a:pt x="381" y="344"/>
                    <a:pt x="381" y="334"/>
                  </a:cubicBezTo>
                  <a:lnTo>
                    <a:pt x="326" y="47"/>
                  </a:lnTo>
                  <a:cubicBezTo>
                    <a:pt x="326" y="28"/>
                    <a:pt x="316" y="19"/>
                    <a:pt x="298" y="10"/>
                  </a:cubicBezTo>
                  <a:cubicBezTo>
                    <a:pt x="289" y="0"/>
                    <a:pt x="270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5"/>
            <p:cNvSpPr/>
            <p:nvPr/>
          </p:nvSpPr>
          <p:spPr>
            <a:xfrm>
              <a:off x="3147055" y="2469840"/>
              <a:ext cx="21690" cy="21918"/>
            </a:xfrm>
            <a:custGeom>
              <a:rect b="b" l="l" r="r" t="t"/>
              <a:pathLst>
                <a:path extrusionOk="0" h="385" w="381">
                  <a:moveTo>
                    <a:pt x="56" y="218"/>
                  </a:moveTo>
                  <a:lnTo>
                    <a:pt x="251" y="283"/>
                  </a:lnTo>
                  <a:cubicBezTo>
                    <a:pt x="256" y="287"/>
                    <a:pt x="262" y="290"/>
                    <a:pt x="269" y="290"/>
                  </a:cubicBezTo>
                  <a:cubicBezTo>
                    <a:pt x="276" y="290"/>
                    <a:pt x="283" y="287"/>
                    <a:pt x="288" y="283"/>
                  </a:cubicBezTo>
                  <a:cubicBezTo>
                    <a:pt x="295" y="276"/>
                    <a:pt x="302" y="263"/>
                    <a:pt x="305" y="253"/>
                  </a:cubicBezTo>
                  <a:lnTo>
                    <a:pt x="305" y="253"/>
                  </a:lnTo>
                  <a:lnTo>
                    <a:pt x="316" y="311"/>
                  </a:lnTo>
                  <a:lnTo>
                    <a:pt x="56" y="218"/>
                  </a:lnTo>
                  <a:close/>
                  <a:moveTo>
                    <a:pt x="270" y="1"/>
                  </a:moveTo>
                  <a:cubicBezTo>
                    <a:pt x="266" y="1"/>
                    <a:pt x="263" y="2"/>
                    <a:pt x="260" y="4"/>
                  </a:cubicBezTo>
                  <a:cubicBezTo>
                    <a:pt x="242" y="4"/>
                    <a:pt x="223" y="14"/>
                    <a:pt x="214" y="32"/>
                  </a:cubicBezTo>
                  <a:cubicBezTo>
                    <a:pt x="214" y="42"/>
                    <a:pt x="205" y="60"/>
                    <a:pt x="214" y="69"/>
                  </a:cubicBezTo>
                  <a:lnTo>
                    <a:pt x="242" y="218"/>
                  </a:lnTo>
                  <a:lnTo>
                    <a:pt x="84" y="162"/>
                  </a:lnTo>
                  <a:cubicBezTo>
                    <a:pt x="75" y="158"/>
                    <a:pt x="65" y="155"/>
                    <a:pt x="57" y="155"/>
                  </a:cubicBezTo>
                  <a:cubicBezTo>
                    <a:pt x="49" y="155"/>
                    <a:pt x="42" y="158"/>
                    <a:pt x="38" y="162"/>
                  </a:cubicBezTo>
                  <a:cubicBezTo>
                    <a:pt x="19" y="171"/>
                    <a:pt x="10" y="181"/>
                    <a:pt x="0" y="199"/>
                  </a:cubicBezTo>
                  <a:cubicBezTo>
                    <a:pt x="0" y="209"/>
                    <a:pt x="0" y="227"/>
                    <a:pt x="10" y="246"/>
                  </a:cubicBezTo>
                  <a:cubicBezTo>
                    <a:pt x="10" y="255"/>
                    <a:pt x="28" y="264"/>
                    <a:pt x="38" y="274"/>
                  </a:cubicBezTo>
                  <a:lnTo>
                    <a:pt x="334" y="376"/>
                  </a:lnTo>
                  <a:cubicBezTo>
                    <a:pt x="334" y="385"/>
                    <a:pt x="344" y="385"/>
                    <a:pt x="344" y="385"/>
                  </a:cubicBezTo>
                  <a:cubicBezTo>
                    <a:pt x="353" y="385"/>
                    <a:pt x="362" y="376"/>
                    <a:pt x="372" y="366"/>
                  </a:cubicBezTo>
                  <a:cubicBezTo>
                    <a:pt x="381" y="357"/>
                    <a:pt x="381" y="348"/>
                    <a:pt x="381" y="329"/>
                  </a:cubicBezTo>
                  <a:lnTo>
                    <a:pt x="325" y="51"/>
                  </a:lnTo>
                  <a:cubicBezTo>
                    <a:pt x="325" y="32"/>
                    <a:pt x="316" y="23"/>
                    <a:pt x="297" y="14"/>
                  </a:cubicBezTo>
                  <a:cubicBezTo>
                    <a:pt x="291" y="7"/>
                    <a:pt x="280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5"/>
            <p:cNvSpPr/>
            <p:nvPr/>
          </p:nvSpPr>
          <p:spPr>
            <a:xfrm>
              <a:off x="2593589" y="2681844"/>
              <a:ext cx="175914" cy="249866"/>
            </a:xfrm>
            <a:custGeom>
              <a:rect b="b" l="l" r="r" t="t"/>
              <a:pathLst>
                <a:path extrusionOk="0" h="4389" w="3090">
                  <a:moveTo>
                    <a:pt x="399" y="0"/>
                  </a:moveTo>
                  <a:cubicBezTo>
                    <a:pt x="177" y="0"/>
                    <a:pt x="0" y="177"/>
                    <a:pt x="0" y="390"/>
                  </a:cubicBezTo>
                  <a:lnTo>
                    <a:pt x="0" y="3999"/>
                  </a:lnTo>
                  <a:cubicBezTo>
                    <a:pt x="0" y="4212"/>
                    <a:pt x="177" y="4388"/>
                    <a:pt x="399" y="4388"/>
                  </a:cubicBezTo>
                  <a:lnTo>
                    <a:pt x="2700" y="4388"/>
                  </a:lnTo>
                  <a:cubicBezTo>
                    <a:pt x="2913" y="4388"/>
                    <a:pt x="3090" y="4212"/>
                    <a:pt x="3090" y="3999"/>
                  </a:cubicBezTo>
                  <a:lnTo>
                    <a:pt x="3090" y="390"/>
                  </a:lnTo>
                  <a:cubicBezTo>
                    <a:pt x="3090" y="177"/>
                    <a:pt x="2913" y="0"/>
                    <a:pt x="2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2590401" y="2678144"/>
              <a:ext cx="182802" cy="256697"/>
            </a:xfrm>
            <a:custGeom>
              <a:rect b="b" l="l" r="r" t="t"/>
              <a:pathLst>
                <a:path extrusionOk="0" h="4509" w="3211">
                  <a:moveTo>
                    <a:pt x="2756" y="121"/>
                  </a:moveTo>
                  <a:cubicBezTo>
                    <a:pt x="2942" y="121"/>
                    <a:pt x="3090" y="270"/>
                    <a:pt x="3090" y="455"/>
                  </a:cubicBezTo>
                  <a:lnTo>
                    <a:pt x="3090" y="4054"/>
                  </a:lnTo>
                  <a:cubicBezTo>
                    <a:pt x="3090" y="4240"/>
                    <a:pt x="2942" y="4398"/>
                    <a:pt x="2756" y="4398"/>
                  </a:cubicBezTo>
                  <a:lnTo>
                    <a:pt x="455" y="4398"/>
                  </a:lnTo>
                  <a:cubicBezTo>
                    <a:pt x="270" y="4398"/>
                    <a:pt x="121" y="4240"/>
                    <a:pt x="121" y="4054"/>
                  </a:cubicBezTo>
                  <a:lnTo>
                    <a:pt x="121" y="455"/>
                  </a:lnTo>
                  <a:cubicBezTo>
                    <a:pt x="121" y="270"/>
                    <a:pt x="270" y="121"/>
                    <a:pt x="455" y="121"/>
                  </a:cubicBezTo>
                  <a:close/>
                  <a:moveTo>
                    <a:pt x="455" y="0"/>
                  </a:moveTo>
                  <a:cubicBezTo>
                    <a:pt x="205" y="0"/>
                    <a:pt x="1" y="205"/>
                    <a:pt x="1" y="455"/>
                  </a:cubicBezTo>
                  <a:lnTo>
                    <a:pt x="1" y="4064"/>
                  </a:lnTo>
                  <a:cubicBezTo>
                    <a:pt x="1" y="4305"/>
                    <a:pt x="205" y="4509"/>
                    <a:pt x="455" y="4509"/>
                  </a:cubicBezTo>
                  <a:lnTo>
                    <a:pt x="2756" y="4509"/>
                  </a:lnTo>
                  <a:cubicBezTo>
                    <a:pt x="3006" y="4509"/>
                    <a:pt x="3211" y="4314"/>
                    <a:pt x="3211" y="4064"/>
                  </a:cubicBezTo>
                  <a:lnTo>
                    <a:pt x="3211" y="455"/>
                  </a:lnTo>
                  <a:cubicBezTo>
                    <a:pt x="3211" y="205"/>
                    <a:pt x="3006" y="0"/>
                    <a:pt x="2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2287821" y="2677631"/>
              <a:ext cx="268880" cy="268880"/>
            </a:xfrm>
            <a:custGeom>
              <a:rect b="b" l="l" r="r" t="t"/>
              <a:pathLst>
                <a:path extrusionOk="0" h="4723" w="4723">
                  <a:moveTo>
                    <a:pt x="473" y="0"/>
                  </a:moveTo>
                  <a:cubicBezTo>
                    <a:pt x="214" y="0"/>
                    <a:pt x="0" y="214"/>
                    <a:pt x="0" y="473"/>
                  </a:cubicBezTo>
                  <a:lnTo>
                    <a:pt x="0" y="4249"/>
                  </a:lnTo>
                  <a:cubicBezTo>
                    <a:pt x="0" y="4509"/>
                    <a:pt x="214" y="4722"/>
                    <a:pt x="473" y="4722"/>
                  </a:cubicBezTo>
                  <a:lnTo>
                    <a:pt x="4249" y="4722"/>
                  </a:lnTo>
                  <a:cubicBezTo>
                    <a:pt x="4518" y="4722"/>
                    <a:pt x="4722" y="4509"/>
                    <a:pt x="4722" y="4249"/>
                  </a:cubicBezTo>
                  <a:lnTo>
                    <a:pt x="4722" y="473"/>
                  </a:lnTo>
                  <a:cubicBezTo>
                    <a:pt x="4722" y="214"/>
                    <a:pt x="4518" y="0"/>
                    <a:pt x="42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5"/>
            <p:cNvSpPr/>
            <p:nvPr/>
          </p:nvSpPr>
          <p:spPr>
            <a:xfrm>
              <a:off x="2284633" y="2674443"/>
              <a:ext cx="275769" cy="275200"/>
            </a:xfrm>
            <a:custGeom>
              <a:rect b="b" l="l" r="r" t="t"/>
              <a:pathLst>
                <a:path extrusionOk="0" h="4834" w="4844">
                  <a:moveTo>
                    <a:pt x="4305" y="112"/>
                  </a:moveTo>
                  <a:cubicBezTo>
                    <a:pt x="4537" y="112"/>
                    <a:pt x="4722" y="297"/>
                    <a:pt x="4722" y="529"/>
                  </a:cubicBezTo>
                  <a:lnTo>
                    <a:pt x="4722" y="4305"/>
                  </a:lnTo>
                  <a:cubicBezTo>
                    <a:pt x="4722" y="4537"/>
                    <a:pt x="4537" y="4722"/>
                    <a:pt x="4305" y="4722"/>
                  </a:cubicBezTo>
                  <a:lnTo>
                    <a:pt x="529" y="4722"/>
                  </a:lnTo>
                  <a:cubicBezTo>
                    <a:pt x="297" y="4722"/>
                    <a:pt x="112" y="4537"/>
                    <a:pt x="112" y="4305"/>
                  </a:cubicBezTo>
                  <a:lnTo>
                    <a:pt x="112" y="529"/>
                  </a:lnTo>
                  <a:cubicBezTo>
                    <a:pt x="112" y="297"/>
                    <a:pt x="297" y="112"/>
                    <a:pt x="529" y="112"/>
                  </a:cubicBezTo>
                  <a:close/>
                  <a:moveTo>
                    <a:pt x="529" y="1"/>
                  </a:moveTo>
                  <a:cubicBezTo>
                    <a:pt x="242" y="1"/>
                    <a:pt x="1" y="232"/>
                    <a:pt x="1" y="529"/>
                  </a:cubicBezTo>
                  <a:lnTo>
                    <a:pt x="1" y="4305"/>
                  </a:lnTo>
                  <a:cubicBezTo>
                    <a:pt x="1" y="4602"/>
                    <a:pt x="242" y="4834"/>
                    <a:pt x="529" y="4834"/>
                  </a:cubicBezTo>
                  <a:lnTo>
                    <a:pt x="4305" y="4834"/>
                  </a:lnTo>
                  <a:cubicBezTo>
                    <a:pt x="4602" y="4834"/>
                    <a:pt x="4843" y="4602"/>
                    <a:pt x="4843" y="4305"/>
                  </a:cubicBezTo>
                  <a:lnTo>
                    <a:pt x="4843" y="529"/>
                  </a:lnTo>
                  <a:cubicBezTo>
                    <a:pt x="4843" y="232"/>
                    <a:pt x="4602" y="1"/>
                    <a:pt x="4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5"/>
            <p:cNvSpPr/>
            <p:nvPr/>
          </p:nvSpPr>
          <p:spPr>
            <a:xfrm>
              <a:off x="2393425" y="2357433"/>
              <a:ext cx="373973" cy="201817"/>
            </a:xfrm>
            <a:custGeom>
              <a:rect b="b" l="l" r="r" t="t"/>
              <a:pathLst>
                <a:path extrusionOk="0" h="3545" w="6569">
                  <a:moveTo>
                    <a:pt x="177" y="0"/>
                  </a:moveTo>
                  <a:cubicBezTo>
                    <a:pt x="75" y="0"/>
                    <a:pt x="1" y="84"/>
                    <a:pt x="1" y="186"/>
                  </a:cubicBezTo>
                  <a:lnTo>
                    <a:pt x="1" y="3359"/>
                  </a:lnTo>
                  <a:cubicBezTo>
                    <a:pt x="1" y="3461"/>
                    <a:pt x="75" y="3544"/>
                    <a:pt x="177" y="3544"/>
                  </a:cubicBezTo>
                  <a:lnTo>
                    <a:pt x="6383" y="3544"/>
                  </a:lnTo>
                  <a:cubicBezTo>
                    <a:pt x="6485" y="3544"/>
                    <a:pt x="6568" y="3461"/>
                    <a:pt x="6568" y="3359"/>
                  </a:cubicBezTo>
                  <a:lnTo>
                    <a:pt x="6568" y="186"/>
                  </a:lnTo>
                  <a:cubicBezTo>
                    <a:pt x="6568" y="84"/>
                    <a:pt x="6485" y="0"/>
                    <a:pt x="6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2389725" y="2506645"/>
              <a:ext cx="380862" cy="208136"/>
            </a:xfrm>
            <a:custGeom>
              <a:rect b="b" l="l" r="r" t="t"/>
              <a:pathLst>
                <a:path extrusionOk="0" h="3656" w="6690">
                  <a:moveTo>
                    <a:pt x="242" y="112"/>
                  </a:moveTo>
                  <a:lnTo>
                    <a:pt x="242" y="121"/>
                  </a:lnTo>
                  <a:lnTo>
                    <a:pt x="6448" y="121"/>
                  </a:lnTo>
                  <a:cubicBezTo>
                    <a:pt x="6522" y="121"/>
                    <a:pt x="6578" y="177"/>
                    <a:pt x="6578" y="242"/>
                  </a:cubicBezTo>
                  <a:lnTo>
                    <a:pt x="6578" y="3415"/>
                  </a:lnTo>
                  <a:cubicBezTo>
                    <a:pt x="6578" y="3489"/>
                    <a:pt x="6522" y="3544"/>
                    <a:pt x="6448" y="3544"/>
                  </a:cubicBezTo>
                  <a:lnTo>
                    <a:pt x="242" y="3544"/>
                  </a:lnTo>
                  <a:cubicBezTo>
                    <a:pt x="177" y="3544"/>
                    <a:pt x="121" y="3489"/>
                    <a:pt x="121" y="3415"/>
                  </a:cubicBezTo>
                  <a:lnTo>
                    <a:pt x="121" y="242"/>
                  </a:lnTo>
                  <a:cubicBezTo>
                    <a:pt x="121" y="177"/>
                    <a:pt x="177" y="112"/>
                    <a:pt x="242" y="112"/>
                  </a:cubicBezTo>
                  <a:close/>
                  <a:moveTo>
                    <a:pt x="242" y="1"/>
                  </a:moveTo>
                  <a:cubicBezTo>
                    <a:pt x="112" y="1"/>
                    <a:pt x="1" y="112"/>
                    <a:pt x="1" y="242"/>
                  </a:cubicBezTo>
                  <a:lnTo>
                    <a:pt x="1" y="3415"/>
                  </a:lnTo>
                  <a:cubicBezTo>
                    <a:pt x="1" y="3554"/>
                    <a:pt x="112" y="3656"/>
                    <a:pt x="242" y="3656"/>
                  </a:cubicBezTo>
                  <a:lnTo>
                    <a:pt x="6448" y="3656"/>
                  </a:lnTo>
                  <a:cubicBezTo>
                    <a:pt x="6587" y="3656"/>
                    <a:pt x="6689" y="3554"/>
                    <a:pt x="6689" y="3415"/>
                  </a:cubicBezTo>
                  <a:lnTo>
                    <a:pt x="6689" y="242"/>
                  </a:lnTo>
                  <a:cubicBezTo>
                    <a:pt x="6689" y="112"/>
                    <a:pt x="6587" y="1"/>
                    <a:pt x="6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5"/>
            <p:cNvSpPr/>
            <p:nvPr/>
          </p:nvSpPr>
          <p:spPr>
            <a:xfrm>
              <a:off x="2454681" y="2494889"/>
              <a:ext cx="125246" cy="6376"/>
            </a:xfrm>
            <a:custGeom>
              <a:rect b="b" l="l" r="r" t="t"/>
              <a:pathLst>
                <a:path extrusionOk="0" h="112" w="2200">
                  <a:moveTo>
                    <a:pt x="66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66" y="112"/>
                  </a:cubicBezTo>
                  <a:lnTo>
                    <a:pt x="2144" y="112"/>
                  </a:lnTo>
                  <a:cubicBezTo>
                    <a:pt x="2171" y="112"/>
                    <a:pt x="2199" y="84"/>
                    <a:pt x="2199" y="56"/>
                  </a:cubicBezTo>
                  <a:cubicBezTo>
                    <a:pt x="2199" y="19"/>
                    <a:pt x="2171" y="0"/>
                    <a:pt x="2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5"/>
            <p:cNvSpPr/>
            <p:nvPr/>
          </p:nvSpPr>
          <p:spPr>
            <a:xfrm>
              <a:off x="2604121" y="2494889"/>
              <a:ext cx="112038" cy="6376"/>
            </a:xfrm>
            <a:custGeom>
              <a:rect b="b" l="l" r="r" t="t"/>
              <a:pathLst>
                <a:path extrusionOk="0" h="112" w="1968">
                  <a:moveTo>
                    <a:pt x="57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57" y="112"/>
                  </a:cubicBezTo>
                  <a:lnTo>
                    <a:pt x="1912" y="112"/>
                  </a:lnTo>
                  <a:cubicBezTo>
                    <a:pt x="1940" y="112"/>
                    <a:pt x="1968" y="84"/>
                    <a:pt x="1968" y="56"/>
                  </a:cubicBezTo>
                  <a:cubicBezTo>
                    <a:pt x="1968" y="19"/>
                    <a:pt x="1940" y="0"/>
                    <a:pt x="1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5"/>
            <p:cNvSpPr/>
            <p:nvPr/>
          </p:nvSpPr>
          <p:spPr>
            <a:xfrm>
              <a:off x="2454681" y="2558251"/>
              <a:ext cx="112551" cy="6945"/>
            </a:xfrm>
            <a:custGeom>
              <a:rect b="b" l="l" r="r" t="t"/>
              <a:pathLst>
                <a:path extrusionOk="0" h="122" w="1977">
                  <a:moveTo>
                    <a:pt x="66" y="1"/>
                  </a:moveTo>
                  <a:cubicBezTo>
                    <a:pt x="29" y="1"/>
                    <a:pt x="1" y="29"/>
                    <a:pt x="1" y="66"/>
                  </a:cubicBezTo>
                  <a:cubicBezTo>
                    <a:pt x="1" y="93"/>
                    <a:pt x="29" y="121"/>
                    <a:pt x="66" y="121"/>
                  </a:cubicBezTo>
                  <a:lnTo>
                    <a:pt x="1912" y="121"/>
                  </a:lnTo>
                  <a:cubicBezTo>
                    <a:pt x="1949" y="121"/>
                    <a:pt x="1977" y="93"/>
                    <a:pt x="1977" y="66"/>
                  </a:cubicBezTo>
                  <a:cubicBezTo>
                    <a:pt x="1977" y="29"/>
                    <a:pt x="1949" y="1"/>
                    <a:pt x="19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5"/>
            <p:cNvSpPr/>
            <p:nvPr/>
          </p:nvSpPr>
          <p:spPr>
            <a:xfrm>
              <a:off x="2554478" y="2525005"/>
              <a:ext cx="112551" cy="6376"/>
            </a:xfrm>
            <a:custGeom>
              <a:rect b="b" l="l" r="r" t="t"/>
              <a:pathLst>
                <a:path extrusionOk="0" h="112" w="1977">
                  <a:moveTo>
                    <a:pt x="66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66" y="112"/>
                  </a:cubicBezTo>
                  <a:lnTo>
                    <a:pt x="1912" y="112"/>
                  </a:lnTo>
                  <a:cubicBezTo>
                    <a:pt x="1949" y="112"/>
                    <a:pt x="1977" y="84"/>
                    <a:pt x="1977" y="56"/>
                  </a:cubicBezTo>
                  <a:cubicBezTo>
                    <a:pt x="1977" y="19"/>
                    <a:pt x="1949" y="0"/>
                    <a:pt x="1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5"/>
            <p:cNvSpPr/>
            <p:nvPr/>
          </p:nvSpPr>
          <p:spPr>
            <a:xfrm>
              <a:off x="2454681" y="2525005"/>
              <a:ext cx="76115" cy="6376"/>
            </a:xfrm>
            <a:custGeom>
              <a:rect b="b" l="l" r="r" t="t"/>
              <a:pathLst>
                <a:path extrusionOk="0" h="112" w="1337">
                  <a:moveTo>
                    <a:pt x="66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66" y="112"/>
                  </a:cubicBezTo>
                  <a:lnTo>
                    <a:pt x="1281" y="112"/>
                  </a:lnTo>
                  <a:cubicBezTo>
                    <a:pt x="1309" y="112"/>
                    <a:pt x="1337" y="84"/>
                    <a:pt x="1337" y="56"/>
                  </a:cubicBezTo>
                  <a:cubicBezTo>
                    <a:pt x="1337" y="19"/>
                    <a:pt x="1309" y="0"/>
                    <a:pt x="12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2593076" y="2558251"/>
              <a:ext cx="49131" cy="6945"/>
            </a:xfrm>
            <a:custGeom>
              <a:rect b="b" l="l" r="r" t="t"/>
              <a:pathLst>
                <a:path extrusionOk="0" h="122" w="863">
                  <a:moveTo>
                    <a:pt x="56" y="1"/>
                  </a:moveTo>
                  <a:cubicBezTo>
                    <a:pt x="19" y="1"/>
                    <a:pt x="0" y="29"/>
                    <a:pt x="0" y="66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798" y="121"/>
                  </a:lnTo>
                  <a:cubicBezTo>
                    <a:pt x="835" y="121"/>
                    <a:pt x="863" y="93"/>
                    <a:pt x="863" y="66"/>
                  </a:cubicBezTo>
                  <a:cubicBezTo>
                    <a:pt x="863" y="29"/>
                    <a:pt x="835" y="1"/>
                    <a:pt x="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2393425" y="2137375"/>
              <a:ext cx="373973" cy="250378"/>
            </a:xfrm>
            <a:custGeom>
              <a:rect b="b" l="l" r="r" t="t"/>
              <a:pathLst>
                <a:path extrusionOk="0" h="4398" w="6569">
                  <a:moveTo>
                    <a:pt x="177" y="0"/>
                  </a:moveTo>
                  <a:cubicBezTo>
                    <a:pt x="75" y="0"/>
                    <a:pt x="1" y="84"/>
                    <a:pt x="1" y="176"/>
                  </a:cubicBezTo>
                  <a:lnTo>
                    <a:pt x="1" y="4212"/>
                  </a:lnTo>
                  <a:cubicBezTo>
                    <a:pt x="1" y="4314"/>
                    <a:pt x="75" y="4397"/>
                    <a:pt x="177" y="4397"/>
                  </a:cubicBezTo>
                  <a:lnTo>
                    <a:pt x="6383" y="4397"/>
                  </a:lnTo>
                  <a:cubicBezTo>
                    <a:pt x="6485" y="4397"/>
                    <a:pt x="6568" y="4314"/>
                    <a:pt x="6568" y="4212"/>
                  </a:cubicBezTo>
                  <a:lnTo>
                    <a:pt x="6568" y="176"/>
                  </a:lnTo>
                  <a:cubicBezTo>
                    <a:pt x="6568" y="74"/>
                    <a:pt x="6485" y="0"/>
                    <a:pt x="6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2389725" y="2133674"/>
              <a:ext cx="380862" cy="257210"/>
            </a:xfrm>
            <a:custGeom>
              <a:rect b="b" l="l" r="r" t="t"/>
              <a:pathLst>
                <a:path extrusionOk="0" h="4518" w="6690">
                  <a:moveTo>
                    <a:pt x="6448" y="121"/>
                  </a:moveTo>
                  <a:cubicBezTo>
                    <a:pt x="6522" y="121"/>
                    <a:pt x="6578" y="177"/>
                    <a:pt x="6578" y="241"/>
                  </a:cubicBezTo>
                  <a:lnTo>
                    <a:pt x="6578" y="4277"/>
                  </a:lnTo>
                  <a:cubicBezTo>
                    <a:pt x="6578" y="4342"/>
                    <a:pt x="6522" y="4397"/>
                    <a:pt x="6448" y="4397"/>
                  </a:cubicBezTo>
                  <a:lnTo>
                    <a:pt x="242" y="4397"/>
                  </a:lnTo>
                  <a:cubicBezTo>
                    <a:pt x="177" y="4397"/>
                    <a:pt x="121" y="4342"/>
                    <a:pt x="121" y="4277"/>
                  </a:cubicBezTo>
                  <a:lnTo>
                    <a:pt x="121" y="241"/>
                  </a:lnTo>
                  <a:cubicBezTo>
                    <a:pt x="121" y="177"/>
                    <a:pt x="177" y="121"/>
                    <a:pt x="242" y="121"/>
                  </a:cubicBezTo>
                  <a:close/>
                  <a:moveTo>
                    <a:pt x="242" y="0"/>
                  </a:moveTo>
                  <a:cubicBezTo>
                    <a:pt x="112" y="0"/>
                    <a:pt x="1" y="112"/>
                    <a:pt x="1" y="241"/>
                  </a:cubicBezTo>
                  <a:lnTo>
                    <a:pt x="1" y="4277"/>
                  </a:lnTo>
                  <a:cubicBezTo>
                    <a:pt x="1" y="4407"/>
                    <a:pt x="112" y="4518"/>
                    <a:pt x="242" y="4518"/>
                  </a:cubicBezTo>
                  <a:lnTo>
                    <a:pt x="6448" y="4518"/>
                  </a:lnTo>
                  <a:cubicBezTo>
                    <a:pt x="6587" y="4518"/>
                    <a:pt x="6689" y="4407"/>
                    <a:pt x="6689" y="4277"/>
                  </a:cubicBezTo>
                  <a:lnTo>
                    <a:pt x="6689" y="241"/>
                  </a:lnTo>
                  <a:cubicBezTo>
                    <a:pt x="6689" y="112"/>
                    <a:pt x="6587" y="0"/>
                    <a:pt x="6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5"/>
            <p:cNvSpPr/>
            <p:nvPr/>
          </p:nvSpPr>
          <p:spPr>
            <a:xfrm>
              <a:off x="2658545" y="2148988"/>
              <a:ext cx="19584" cy="19584"/>
            </a:xfrm>
            <a:custGeom>
              <a:rect b="b" l="l" r="r" t="t"/>
              <a:pathLst>
                <a:path extrusionOk="0" h="344" w="344">
                  <a:moveTo>
                    <a:pt x="167" y="112"/>
                  </a:moveTo>
                  <a:cubicBezTo>
                    <a:pt x="205" y="112"/>
                    <a:pt x="223" y="139"/>
                    <a:pt x="223" y="167"/>
                  </a:cubicBezTo>
                  <a:cubicBezTo>
                    <a:pt x="223" y="195"/>
                    <a:pt x="205" y="223"/>
                    <a:pt x="167" y="223"/>
                  </a:cubicBezTo>
                  <a:cubicBezTo>
                    <a:pt x="140" y="223"/>
                    <a:pt x="112" y="195"/>
                    <a:pt x="112" y="167"/>
                  </a:cubicBezTo>
                  <a:cubicBezTo>
                    <a:pt x="112" y="139"/>
                    <a:pt x="140" y="112"/>
                    <a:pt x="167" y="112"/>
                  </a:cubicBezTo>
                  <a:close/>
                  <a:moveTo>
                    <a:pt x="167" y="0"/>
                  </a:moveTo>
                  <a:cubicBezTo>
                    <a:pt x="75" y="0"/>
                    <a:pt x="0" y="74"/>
                    <a:pt x="0" y="167"/>
                  </a:cubicBezTo>
                  <a:cubicBezTo>
                    <a:pt x="0" y="260"/>
                    <a:pt x="75" y="344"/>
                    <a:pt x="167" y="344"/>
                  </a:cubicBezTo>
                  <a:cubicBezTo>
                    <a:pt x="260" y="344"/>
                    <a:pt x="344" y="260"/>
                    <a:pt x="344" y="167"/>
                  </a:cubicBezTo>
                  <a:cubicBezTo>
                    <a:pt x="344" y="74"/>
                    <a:pt x="26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5"/>
            <p:cNvSpPr/>
            <p:nvPr/>
          </p:nvSpPr>
          <p:spPr>
            <a:xfrm>
              <a:off x="2696574" y="2148988"/>
              <a:ext cx="19584" cy="19584"/>
            </a:xfrm>
            <a:custGeom>
              <a:rect b="b" l="l" r="r" t="t"/>
              <a:pathLst>
                <a:path extrusionOk="0" h="344" w="344">
                  <a:moveTo>
                    <a:pt x="167" y="112"/>
                  </a:moveTo>
                  <a:cubicBezTo>
                    <a:pt x="205" y="112"/>
                    <a:pt x="223" y="139"/>
                    <a:pt x="223" y="167"/>
                  </a:cubicBezTo>
                  <a:cubicBezTo>
                    <a:pt x="223" y="195"/>
                    <a:pt x="205" y="223"/>
                    <a:pt x="167" y="223"/>
                  </a:cubicBezTo>
                  <a:cubicBezTo>
                    <a:pt x="140" y="223"/>
                    <a:pt x="121" y="195"/>
                    <a:pt x="121" y="167"/>
                  </a:cubicBezTo>
                  <a:cubicBezTo>
                    <a:pt x="121" y="139"/>
                    <a:pt x="140" y="112"/>
                    <a:pt x="167" y="112"/>
                  </a:cubicBezTo>
                  <a:close/>
                  <a:moveTo>
                    <a:pt x="167" y="0"/>
                  </a:moveTo>
                  <a:cubicBezTo>
                    <a:pt x="75" y="0"/>
                    <a:pt x="0" y="74"/>
                    <a:pt x="0" y="167"/>
                  </a:cubicBezTo>
                  <a:cubicBezTo>
                    <a:pt x="0" y="260"/>
                    <a:pt x="75" y="344"/>
                    <a:pt x="167" y="344"/>
                  </a:cubicBezTo>
                  <a:cubicBezTo>
                    <a:pt x="269" y="344"/>
                    <a:pt x="344" y="260"/>
                    <a:pt x="344" y="167"/>
                  </a:cubicBezTo>
                  <a:cubicBezTo>
                    <a:pt x="344" y="74"/>
                    <a:pt x="269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5"/>
            <p:cNvSpPr/>
            <p:nvPr/>
          </p:nvSpPr>
          <p:spPr>
            <a:xfrm>
              <a:off x="2734602" y="2148988"/>
              <a:ext cx="19584" cy="19584"/>
            </a:xfrm>
            <a:custGeom>
              <a:rect b="b" l="l" r="r" t="t"/>
              <a:pathLst>
                <a:path extrusionOk="0" h="344" w="344">
                  <a:moveTo>
                    <a:pt x="177" y="112"/>
                  </a:moveTo>
                  <a:cubicBezTo>
                    <a:pt x="204" y="112"/>
                    <a:pt x="232" y="139"/>
                    <a:pt x="232" y="167"/>
                  </a:cubicBezTo>
                  <a:cubicBezTo>
                    <a:pt x="232" y="195"/>
                    <a:pt x="204" y="223"/>
                    <a:pt x="177" y="223"/>
                  </a:cubicBezTo>
                  <a:cubicBezTo>
                    <a:pt x="149" y="223"/>
                    <a:pt x="121" y="195"/>
                    <a:pt x="121" y="167"/>
                  </a:cubicBezTo>
                  <a:cubicBezTo>
                    <a:pt x="121" y="139"/>
                    <a:pt x="149" y="112"/>
                    <a:pt x="177" y="112"/>
                  </a:cubicBezTo>
                  <a:close/>
                  <a:moveTo>
                    <a:pt x="177" y="0"/>
                  </a:moveTo>
                  <a:cubicBezTo>
                    <a:pt x="84" y="0"/>
                    <a:pt x="0" y="74"/>
                    <a:pt x="0" y="167"/>
                  </a:cubicBezTo>
                  <a:cubicBezTo>
                    <a:pt x="0" y="260"/>
                    <a:pt x="84" y="344"/>
                    <a:pt x="177" y="344"/>
                  </a:cubicBezTo>
                  <a:cubicBezTo>
                    <a:pt x="269" y="344"/>
                    <a:pt x="344" y="260"/>
                    <a:pt x="344" y="167"/>
                  </a:cubicBezTo>
                  <a:cubicBezTo>
                    <a:pt x="344" y="74"/>
                    <a:pt x="269" y="0"/>
                    <a:pt x="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5"/>
            <p:cNvSpPr/>
            <p:nvPr/>
          </p:nvSpPr>
          <p:spPr>
            <a:xfrm>
              <a:off x="2494304" y="2179616"/>
              <a:ext cx="173295" cy="173295"/>
            </a:xfrm>
            <a:custGeom>
              <a:rect b="b" l="l" r="r" t="t"/>
              <a:pathLst>
                <a:path extrusionOk="0" h="3044" w="3044">
                  <a:moveTo>
                    <a:pt x="1522" y="0"/>
                  </a:moveTo>
                  <a:cubicBezTo>
                    <a:pt x="678" y="0"/>
                    <a:pt x="0" y="687"/>
                    <a:pt x="0" y="1522"/>
                  </a:cubicBezTo>
                  <a:cubicBezTo>
                    <a:pt x="0" y="2366"/>
                    <a:pt x="678" y="3043"/>
                    <a:pt x="1522" y="3043"/>
                  </a:cubicBezTo>
                  <a:cubicBezTo>
                    <a:pt x="2357" y="3043"/>
                    <a:pt x="3043" y="2366"/>
                    <a:pt x="3043" y="1522"/>
                  </a:cubicBezTo>
                  <a:cubicBezTo>
                    <a:pt x="3043" y="687"/>
                    <a:pt x="2357" y="0"/>
                    <a:pt x="15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5"/>
            <p:cNvSpPr/>
            <p:nvPr/>
          </p:nvSpPr>
          <p:spPr>
            <a:xfrm>
              <a:off x="2491116" y="2176428"/>
              <a:ext cx="179614" cy="180127"/>
            </a:xfrm>
            <a:custGeom>
              <a:rect b="b" l="l" r="r" t="t"/>
              <a:pathLst>
                <a:path extrusionOk="0" h="3164" w="3155">
                  <a:moveTo>
                    <a:pt x="1578" y="112"/>
                  </a:moveTo>
                  <a:cubicBezTo>
                    <a:pt x="2385" y="112"/>
                    <a:pt x="3044" y="771"/>
                    <a:pt x="3044" y="1578"/>
                  </a:cubicBezTo>
                  <a:cubicBezTo>
                    <a:pt x="3044" y="2385"/>
                    <a:pt x="2385" y="3043"/>
                    <a:pt x="1578" y="3043"/>
                  </a:cubicBezTo>
                  <a:cubicBezTo>
                    <a:pt x="771" y="3043"/>
                    <a:pt x="112" y="2385"/>
                    <a:pt x="112" y="1578"/>
                  </a:cubicBezTo>
                  <a:cubicBezTo>
                    <a:pt x="112" y="771"/>
                    <a:pt x="771" y="112"/>
                    <a:pt x="1578" y="112"/>
                  </a:cubicBezTo>
                  <a:close/>
                  <a:moveTo>
                    <a:pt x="1578" y="1"/>
                  </a:moveTo>
                  <a:cubicBezTo>
                    <a:pt x="706" y="1"/>
                    <a:pt x="1" y="706"/>
                    <a:pt x="1" y="1578"/>
                  </a:cubicBezTo>
                  <a:cubicBezTo>
                    <a:pt x="1" y="2450"/>
                    <a:pt x="706" y="3164"/>
                    <a:pt x="1578" y="3164"/>
                  </a:cubicBezTo>
                  <a:cubicBezTo>
                    <a:pt x="2450" y="3164"/>
                    <a:pt x="3155" y="2450"/>
                    <a:pt x="3155" y="1578"/>
                  </a:cubicBezTo>
                  <a:cubicBezTo>
                    <a:pt x="3155" y="706"/>
                    <a:pt x="2450" y="1"/>
                    <a:pt x="1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5"/>
            <p:cNvSpPr/>
            <p:nvPr/>
          </p:nvSpPr>
          <p:spPr>
            <a:xfrm>
              <a:off x="2512806" y="2198118"/>
              <a:ext cx="136290" cy="136290"/>
            </a:xfrm>
            <a:custGeom>
              <a:rect b="b" l="l" r="r" t="t"/>
              <a:pathLst>
                <a:path extrusionOk="0" h="2394" w="2394">
                  <a:moveTo>
                    <a:pt x="1197" y="0"/>
                  </a:moveTo>
                  <a:cubicBezTo>
                    <a:pt x="538" y="0"/>
                    <a:pt x="0" y="538"/>
                    <a:pt x="0" y="1197"/>
                  </a:cubicBezTo>
                  <a:cubicBezTo>
                    <a:pt x="0" y="1855"/>
                    <a:pt x="538" y="2393"/>
                    <a:pt x="1197" y="2393"/>
                  </a:cubicBezTo>
                  <a:cubicBezTo>
                    <a:pt x="1855" y="2393"/>
                    <a:pt x="2394" y="1855"/>
                    <a:pt x="2394" y="1197"/>
                  </a:cubicBezTo>
                  <a:cubicBezTo>
                    <a:pt x="2394" y="538"/>
                    <a:pt x="1855" y="0"/>
                    <a:pt x="11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2509618" y="2194930"/>
              <a:ext cx="142667" cy="142667"/>
            </a:xfrm>
            <a:custGeom>
              <a:rect b="b" l="l" r="r" t="t"/>
              <a:pathLst>
                <a:path extrusionOk="0" h="2506" w="2506">
                  <a:moveTo>
                    <a:pt x="1253" y="121"/>
                  </a:moveTo>
                  <a:cubicBezTo>
                    <a:pt x="1874" y="121"/>
                    <a:pt x="2385" y="631"/>
                    <a:pt x="2385" y="1253"/>
                  </a:cubicBezTo>
                  <a:cubicBezTo>
                    <a:pt x="2385" y="1884"/>
                    <a:pt x="1874" y="2394"/>
                    <a:pt x="1253" y="2394"/>
                  </a:cubicBezTo>
                  <a:cubicBezTo>
                    <a:pt x="622" y="2394"/>
                    <a:pt x="112" y="1884"/>
                    <a:pt x="112" y="1253"/>
                  </a:cubicBezTo>
                  <a:cubicBezTo>
                    <a:pt x="112" y="631"/>
                    <a:pt x="622" y="121"/>
                    <a:pt x="1253" y="121"/>
                  </a:cubicBezTo>
                  <a:close/>
                  <a:moveTo>
                    <a:pt x="1253" y="0"/>
                  </a:moveTo>
                  <a:cubicBezTo>
                    <a:pt x="557" y="0"/>
                    <a:pt x="0" y="566"/>
                    <a:pt x="0" y="1253"/>
                  </a:cubicBezTo>
                  <a:cubicBezTo>
                    <a:pt x="0" y="1948"/>
                    <a:pt x="557" y="2505"/>
                    <a:pt x="1253" y="2505"/>
                  </a:cubicBezTo>
                  <a:cubicBezTo>
                    <a:pt x="1939" y="2505"/>
                    <a:pt x="2505" y="1948"/>
                    <a:pt x="2505" y="1253"/>
                  </a:cubicBezTo>
                  <a:cubicBezTo>
                    <a:pt x="2505" y="566"/>
                    <a:pt x="1939" y="0"/>
                    <a:pt x="1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2576168" y="2227664"/>
              <a:ext cx="38599" cy="43381"/>
            </a:xfrm>
            <a:custGeom>
              <a:rect b="b" l="l" r="r" t="t"/>
              <a:pathLst>
                <a:path extrusionOk="0" h="762" w="678">
                  <a:moveTo>
                    <a:pt x="84" y="1"/>
                  </a:moveTo>
                  <a:cubicBezTo>
                    <a:pt x="37" y="1"/>
                    <a:pt x="0" y="38"/>
                    <a:pt x="0" y="75"/>
                  </a:cubicBezTo>
                  <a:lnTo>
                    <a:pt x="0" y="761"/>
                  </a:lnTo>
                  <a:lnTo>
                    <a:pt x="603" y="761"/>
                  </a:lnTo>
                  <a:cubicBezTo>
                    <a:pt x="640" y="761"/>
                    <a:pt x="678" y="724"/>
                    <a:pt x="678" y="678"/>
                  </a:cubicBezTo>
                  <a:cubicBezTo>
                    <a:pt x="678" y="631"/>
                    <a:pt x="640" y="603"/>
                    <a:pt x="603" y="603"/>
                  </a:cubicBezTo>
                  <a:lnTo>
                    <a:pt x="167" y="603"/>
                  </a:lnTo>
                  <a:lnTo>
                    <a:pt x="167" y="75"/>
                  </a:lnTo>
                  <a:cubicBezTo>
                    <a:pt x="167" y="38"/>
                    <a:pt x="130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5"/>
            <p:cNvSpPr/>
            <p:nvPr/>
          </p:nvSpPr>
          <p:spPr>
            <a:xfrm>
              <a:off x="2570874" y="2256698"/>
              <a:ext cx="20666" cy="20666"/>
            </a:xfrm>
            <a:custGeom>
              <a:rect b="b" l="l" r="r" t="t"/>
              <a:pathLst>
                <a:path extrusionOk="0" h="363" w="363">
                  <a:moveTo>
                    <a:pt x="177" y="1"/>
                  </a:moveTo>
                  <a:cubicBezTo>
                    <a:pt x="84" y="1"/>
                    <a:pt x="1" y="84"/>
                    <a:pt x="1" y="186"/>
                  </a:cubicBezTo>
                  <a:cubicBezTo>
                    <a:pt x="1" y="288"/>
                    <a:pt x="84" y="363"/>
                    <a:pt x="177" y="363"/>
                  </a:cubicBezTo>
                  <a:cubicBezTo>
                    <a:pt x="279" y="363"/>
                    <a:pt x="362" y="288"/>
                    <a:pt x="362" y="186"/>
                  </a:cubicBezTo>
                  <a:cubicBezTo>
                    <a:pt x="362" y="84"/>
                    <a:pt x="279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5"/>
            <p:cNvSpPr/>
            <p:nvPr/>
          </p:nvSpPr>
          <p:spPr>
            <a:xfrm>
              <a:off x="2567686" y="2253567"/>
              <a:ext cx="26985" cy="26985"/>
            </a:xfrm>
            <a:custGeom>
              <a:rect b="b" l="l" r="r" t="t"/>
              <a:pathLst>
                <a:path extrusionOk="0" h="474" w="474">
                  <a:moveTo>
                    <a:pt x="233" y="111"/>
                  </a:moveTo>
                  <a:cubicBezTo>
                    <a:pt x="307" y="111"/>
                    <a:pt x="363" y="167"/>
                    <a:pt x="363" y="241"/>
                  </a:cubicBezTo>
                  <a:cubicBezTo>
                    <a:pt x="363" y="306"/>
                    <a:pt x="307" y="362"/>
                    <a:pt x="233" y="362"/>
                  </a:cubicBezTo>
                  <a:cubicBezTo>
                    <a:pt x="168" y="362"/>
                    <a:pt x="112" y="306"/>
                    <a:pt x="112" y="241"/>
                  </a:cubicBezTo>
                  <a:cubicBezTo>
                    <a:pt x="112" y="167"/>
                    <a:pt x="168" y="111"/>
                    <a:pt x="233" y="111"/>
                  </a:cubicBezTo>
                  <a:close/>
                  <a:moveTo>
                    <a:pt x="233" y="0"/>
                  </a:moveTo>
                  <a:cubicBezTo>
                    <a:pt x="103" y="0"/>
                    <a:pt x="1" y="102"/>
                    <a:pt x="1" y="232"/>
                  </a:cubicBezTo>
                  <a:cubicBezTo>
                    <a:pt x="1" y="371"/>
                    <a:pt x="103" y="473"/>
                    <a:pt x="233" y="473"/>
                  </a:cubicBezTo>
                  <a:cubicBezTo>
                    <a:pt x="372" y="473"/>
                    <a:pt x="474" y="371"/>
                    <a:pt x="474" y="232"/>
                  </a:cubicBezTo>
                  <a:cubicBezTo>
                    <a:pt x="474" y="102"/>
                    <a:pt x="372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1792423" y="2126273"/>
              <a:ext cx="556206" cy="494892"/>
            </a:xfrm>
            <a:custGeom>
              <a:rect b="b" l="l" r="r" t="t"/>
              <a:pathLst>
                <a:path extrusionOk="0" h="8693" w="9770">
                  <a:moveTo>
                    <a:pt x="771" y="0"/>
                  </a:moveTo>
                  <a:cubicBezTo>
                    <a:pt x="344" y="0"/>
                    <a:pt x="1" y="353"/>
                    <a:pt x="1" y="780"/>
                  </a:cubicBezTo>
                  <a:lnTo>
                    <a:pt x="1" y="7923"/>
                  </a:lnTo>
                  <a:cubicBezTo>
                    <a:pt x="1" y="8349"/>
                    <a:pt x="344" y="8693"/>
                    <a:pt x="771" y="8693"/>
                  </a:cubicBezTo>
                  <a:lnTo>
                    <a:pt x="8999" y="8693"/>
                  </a:lnTo>
                  <a:cubicBezTo>
                    <a:pt x="9426" y="8693"/>
                    <a:pt x="9769" y="8349"/>
                    <a:pt x="9769" y="7923"/>
                  </a:cubicBezTo>
                  <a:lnTo>
                    <a:pt x="9769" y="780"/>
                  </a:lnTo>
                  <a:cubicBezTo>
                    <a:pt x="9769" y="353"/>
                    <a:pt x="9426" y="0"/>
                    <a:pt x="8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1788722" y="2123085"/>
              <a:ext cx="563550" cy="501269"/>
            </a:xfrm>
            <a:custGeom>
              <a:rect b="b" l="l" r="r" t="t"/>
              <a:pathLst>
                <a:path extrusionOk="0" h="8805" w="9899">
                  <a:moveTo>
                    <a:pt x="9064" y="121"/>
                  </a:moveTo>
                  <a:cubicBezTo>
                    <a:pt x="9454" y="121"/>
                    <a:pt x="9778" y="437"/>
                    <a:pt x="9778" y="836"/>
                  </a:cubicBezTo>
                  <a:lnTo>
                    <a:pt x="9778" y="7979"/>
                  </a:lnTo>
                  <a:cubicBezTo>
                    <a:pt x="9778" y="8368"/>
                    <a:pt x="9454" y="8693"/>
                    <a:pt x="9064" y="8693"/>
                  </a:cubicBezTo>
                  <a:lnTo>
                    <a:pt x="836" y="8693"/>
                  </a:lnTo>
                  <a:cubicBezTo>
                    <a:pt x="446" y="8693"/>
                    <a:pt x="121" y="8368"/>
                    <a:pt x="121" y="7979"/>
                  </a:cubicBezTo>
                  <a:lnTo>
                    <a:pt x="121" y="836"/>
                  </a:lnTo>
                  <a:cubicBezTo>
                    <a:pt x="121" y="437"/>
                    <a:pt x="446" y="121"/>
                    <a:pt x="836" y="121"/>
                  </a:cubicBezTo>
                  <a:close/>
                  <a:moveTo>
                    <a:pt x="836" y="1"/>
                  </a:moveTo>
                  <a:cubicBezTo>
                    <a:pt x="381" y="1"/>
                    <a:pt x="1" y="372"/>
                    <a:pt x="1" y="836"/>
                  </a:cubicBezTo>
                  <a:lnTo>
                    <a:pt x="1" y="7979"/>
                  </a:lnTo>
                  <a:cubicBezTo>
                    <a:pt x="1" y="8433"/>
                    <a:pt x="381" y="8804"/>
                    <a:pt x="836" y="8804"/>
                  </a:cubicBezTo>
                  <a:lnTo>
                    <a:pt x="9064" y="8804"/>
                  </a:lnTo>
                  <a:cubicBezTo>
                    <a:pt x="9519" y="8804"/>
                    <a:pt x="9899" y="8433"/>
                    <a:pt x="9899" y="7979"/>
                  </a:cubicBezTo>
                  <a:lnTo>
                    <a:pt x="9899" y="836"/>
                  </a:lnTo>
                  <a:cubicBezTo>
                    <a:pt x="9899" y="372"/>
                    <a:pt x="9519" y="1"/>
                    <a:pt x="90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5"/>
            <p:cNvSpPr/>
            <p:nvPr/>
          </p:nvSpPr>
          <p:spPr>
            <a:xfrm>
              <a:off x="1978354" y="2178819"/>
              <a:ext cx="183827" cy="167488"/>
            </a:xfrm>
            <a:custGeom>
              <a:rect b="b" l="l" r="r" t="t"/>
              <a:pathLst>
                <a:path extrusionOk="0" h="2942" w="3229">
                  <a:moveTo>
                    <a:pt x="1618" y="0"/>
                  </a:moveTo>
                  <a:cubicBezTo>
                    <a:pt x="1241" y="0"/>
                    <a:pt x="863" y="144"/>
                    <a:pt x="575" y="432"/>
                  </a:cubicBezTo>
                  <a:cubicBezTo>
                    <a:pt x="0" y="1007"/>
                    <a:pt x="0" y="1935"/>
                    <a:pt x="575" y="2510"/>
                  </a:cubicBezTo>
                  <a:cubicBezTo>
                    <a:pt x="863" y="2797"/>
                    <a:pt x="1241" y="2941"/>
                    <a:pt x="1618" y="2941"/>
                  </a:cubicBezTo>
                  <a:cubicBezTo>
                    <a:pt x="1995" y="2941"/>
                    <a:pt x="2370" y="2797"/>
                    <a:pt x="2653" y="2510"/>
                  </a:cubicBezTo>
                  <a:cubicBezTo>
                    <a:pt x="3228" y="1935"/>
                    <a:pt x="3228" y="1007"/>
                    <a:pt x="2653" y="432"/>
                  </a:cubicBezTo>
                  <a:cubicBezTo>
                    <a:pt x="2370" y="144"/>
                    <a:pt x="1995" y="0"/>
                    <a:pt x="16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5"/>
            <p:cNvSpPr/>
            <p:nvPr/>
          </p:nvSpPr>
          <p:spPr>
            <a:xfrm>
              <a:off x="1983591" y="2175403"/>
              <a:ext cx="173807" cy="174320"/>
            </a:xfrm>
            <a:custGeom>
              <a:rect b="b" l="l" r="r" t="t"/>
              <a:pathLst>
                <a:path extrusionOk="0" h="3062" w="3053">
                  <a:moveTo>
                    <a:pt x="1532" y="121"/>
                  </a:moveTo>
                  <a:cubicBezTo>
                    <a:pt x="2311" y="121"/>
                    <a:pt x="2942" y="752"/>
                    <a:pt x="2942" y="1531"/>
                  </a:cubicBezTo>
                  <a:cubicBezTo>
                    <a:pt x="2942" y="2310"/>
                    <a:pt x="2311" y="2941"/>
                    <a:pt x="1532" y="2941"/>
                  </a:cubicBezTo>
                  <a:cubicBezTo>
                    <a:pt x="752" y="2941"/>
                    <a:pt x="112" y="2310"/>
                    <a:pt x="112" y="1531"/>
                  </a:cubicBezTo>
                  <a:cubicBezTo>
                    <a:pt x="112" y="752"/>
                    <a:pt x="752" y="121"/>
                    <a:pt x="1532" y="121"/>
                  </a:cubicBezTo>
                  <a:close/>
                  <a:moveTo>
                    <a:pt x="1532" y="0"/>
                  </a:moveTo>
                  <a:cubicBezTo>
                    <a:pt x="687" y="0"/>
                    <a:pt x="1" y="687"/>
                    <a:pt x="1" y="1531"/>
                  </a:cubicBezTo>
                  <a:cubicBezTo>
                    <a:pt x="1" y="2375"/>
                    <a:pt x="687" y="3061"/>
                    <a:pt x="1532" y="3061"/>
                  </a:cubicBezTo>
                  <a:cubicBezTo>
                    <a:pt x="2366" y="3061"/>
                    <a:pt x="3053" y="2375"/>
                    <a:pt x="3053" y="1531"/>
                  </a:cubicBezTo>
                  <a:cubicBezTo>
                    <a:pt x="3053" y="687"/>
                    <a:pt x="2366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5"/>
            <p:cNvSpPr/>
            <p:nvPr/>
          </p:nvSpPr>
          <p:spPr>
            <a:xfrm>
              <a:off x="2031697" y="2262505"/>
              <a:ext cx="76058" cy="38485"/>
            </a:xfrm>
            <a:custGeom>
              <a:rect b="b" l="l" r="r" t="t"/>
              <a:pathLst>
                <a:path extrusionOk="0" h="676" w="1336">
                  <a:moveTo>
                    <a:pt x="668" y="1"/>
                  </a:moveTo>
                  <a:cubicBezTo>
                    <a:pt x="297" y="1"/>
                    <a:pt x="0" y="307"/>
                    <a:pt x="0" y="669"/>
                  </a:cubicBezTo>
                  <a:cubicBezTo>
                    <a:pt x="0" y="673"/>
                    <a:pt x="334" y="676"/>
                    <a:pt x="668" y="676"/>
                  </a:cubicBezTo>
                  <a:cubicBezTo>
                    <a:pt x="1002" y="676"/>
                    <a:pt x="1336" y="673"/>
                    <a:pt x="1336" y="669"/>
                  </a:cubicBezTo>
                  <a:cubicBezTo>
                    <a:pt x="1336" y="307"/>
                    <a:pt x="1039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5"/>
            <p:cNvSpPr/>
            <p:nvPr/>
          </p:nvSpPr>
          <p:spPr>
            <a:xfrm>
              <a:off x="2027996" y="2259374"/>
              <a:ext cx="82947" cy="44918"/>
            </a:xfrm>
            <a:custGeom>
              <a:rect b="b" l="l" r="r" t="t"/>
              <a:pathLst>
                <a:path extrusionOk="0" h="789" w="1457">
                  <a:moveTo>
                    <a:pt x="733" y="121"/>
                  </a:moveTo>
                  <a:cubicBezTo>
                    <a:pt x="1048" y="121"/>
                    <a:pt x="1308" y="362"/>
                    <a:pt x="1336" y="668"/>
                  </a:cubicBezTo>
                  <a:lnTo>
                    <a:pt x="121" y="668"/>
                  </a:lnTo>
                  <a:cubicBezTo>
                    <a:pt x="149" y="362"/>
                    <a:pt x="418" y="121"/>
                    <a:pt x="733" y="121"/>
                  </a:cubicBezTo>
                  <a:close/>
                  <a:moveTo>
                    <a:pt x="733" y="0"/>
                  </a:moveTo>
                  <a:cubicBezTo>
                    <a:pt x="334" y="0"/>
                    <a:pt x="0" y="325"/>
                    <a:pt x="0" y="733"/>
                  </a:cubicBezTo>
                  <a:cubicBezTo>
                    <a:pt x="0" y="789"/>
                    <a:pt x="0" y="789"/>
                    <a:pt x="297" y="789"/>
                  </a:cubicBezTo>
                  <a:lnTo>
                    <a:pt x="807" y="789"/>
                  </a:lnTo>
                  <a:cubicBezTo>
                    <a:pt x="1457" y="789"/>
                    <a:pt x="1457" y="789"/>
                    <a:pt x="1457" y="733"/>
                  </a:cubicBezTo>
                  <a:cubicBezTo>
                    <a:pt x="1457" y="325"/>
                    <a:pt x="1132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5"/>
            <p:cNvSpPr/>
            <p:nvPr/>
          </p:nvSpPr>
          <p:spPr>
            <a:xfrm>
              <a:off x="2048035" y="2214456"/>
              <a:ext cx="43381" cy="43381"/>
            </a:xfrm>
            <a:custGeom>
              <a:rect b="b" l="l" r="r" t="t"/>
              <a:pathLst>
                <a:path extrusionOk="0" h="762" w="762">
                  <a:moveTo>
                    <a:pt x="381" y="1"/>
                  </a:moveTo>
                  <a:cubicBezTo>
                    <a:pt x="177" y="1"/>
                    <a:pt x="1" y="168"/>
                    <a:pt x="1" y="381"/>
                  </a:cubicBezTo>
                  <a:cubicBezTo>
                    <a:pt x="1" y="585"/>
                    <a:pt x="177" y="761"/>
                    <a:pt x="381" y="761"/>
                  </a:cubicBezTo>
                  <a:cubicBezTo>
                    <a:pt x="594" y="761"/>
                    <a:pt x="761" y="585"/>
                    <a:pt x="761" y="381"/>
                  </a:cubicBezTo>
                  <a:cubicBezTo>
                    <a:pt x="761" y="168"/>
                    <a:pt x="594" y="1"/>
                    <a:pt x="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5"/>
            <p:cNvSpPr/>
            <p:nvPr/>
          </p:nvSpPr>
          <p:spPr>
            <a:xfrm>
              <a:off x="2044847" y="2210756"/>
              <a:ext cx="50269" cy="50212"/>
            </a:xfrm>
            <a:custGeom>
              <a:rect b="b" l="l" r="r" t="t"/>
              <a:pathLst>
                <a:path extrusionOk="0" h="882" w="883">
                  <a:moveTo>
                    <a:pt x="437" y="121"/>
                  </a:moveTo>
                  <a:cubicBezTo>
                    <a:pt x="613" y="121"/>
                    <a:pt x="762" y="260"/>
                    <a:pt x="762" y="437"/>
                  </a:cubicBezTo>
                  <a:cubicBezTo>
                    <a:pt x="762" y="622"/>
                    <a:pt x="613" y="761"/>
                    <a:pt x="437" y="761"/>
                  </a:cubicBezTo>
                  <a:cubicBezTo>
                    <a:pt x="261" y="761"/>
                    <a:pt x="122" y="622"/>
                    <a:pt x="122" y="437"/>
                  </a:cubicBezTo>
                  <a:cubicBezTo>
                    <a:pt x="122" y="260"/>
                    <a:pt x="261" y="121"/>
                    <a:pt x="437" y="121"/>
                  </a:cubicBezTo>
                  <a:close/>
                  <a:moveTo>
                    <a:pt x="437" y="1"/>
                  </a:moveTo>
                  <a:cubicBezTo>
                    <a:pt x="196" y="1"/>
                    <a:pt x="1" y="195"/>
                    <a:pt x="1" y="437"/>
                  </a:cubicBezTo>
                  <a:cubicBezTo>
                    <a:pt x="1" y="687"/>
                    <a:pt x="196" y="882"/>
                    <a:pt x="437" y="882"/>
                  </a:cubicBezTo>
                  <a:cubicBezTo>
                    <a:pt x="678" y="882"/>
                    <a:pt x="873" y="687"/>
                    <a:pt x="882" y="437"/>
                  </a:cubicBezTo>
                  <a:cubicBezTo>
                    <a:pt x="882" y="195"/>
                    <a:pt x="678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5"/>
            <p:cNvSpPr/>
            <p:nvPr/>
          </p:nvSpPr>
          <p:spPr>
            <a:xfrm>
              <a:off x="1908103" y="2387692"/>
              <a:ext cx="324843" cy="58695"/>
            </a:xfrm>
            <a:custGeom>
              <a:rect b="b" l="l" r="r" t="t"/>
              <a:pathLst>
                <a:path extrusionOk="0" h="1031" w="5706">
                  <a:moveTo>
                    <a:pt x="511" y="0"/>
                  </a:moveTo>
                  <a:cubicBezTo>
                    <a:pt x="232" y="0"/>
                    <a:pt x="0" y="232"/>
                    <a:pt x="0" y="511"/>
                  </a:cubicBezTo>
                  <a:cubicBezTo>
                    <a:pt x="0" y="798"/>
                    <a:pt x="232" y="1030"/>
                    <a:pt x="511" y="1030"/>
                  </a:cubicBezTo>
                  <a:lnTo>
                    <a:pt x="5195" y="1030"/>
                  </a:lnTo>
                  <a:cubicBezTo>
                    <a:pt x="5483" y="1030"/>
                    <a:pt x="5705" y="798"/>
                    <a:pt x="5705" y="511"/>
                  </a:cubicBezTo>
                  <a:cubicBezTo>
                    <a:pt x="5705" y="232"/>
                    <a:pt x="5474" y="0"/>
                    <a:pt x="51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5"/>
            <p:cNvSpPr/>
            <p:nvPr/>
          </p:nvSpPr>
          <p:spPr>
            <a:xfrm>
              <a:off x="1904915" y="2384504"/>
              <a:ext cx="331731" cy="65014"/>
            </a:xfrm>
            <a:custGeom>
              <a:rect b="b" l="l" r="r" t="t"/>
              <a:pathLst>
                <a:path extrusionOk="0" h="1142" w="5827">
                  <a:moveTo>
                    <a:pt x="5251" y="112"/>
                  </a:moveTo>
                  <a:cubicBezTo>
                    <a:pt x="5502" y="112"/>
                    <a:pt x="5706" y="316"/>
                    <a:pt x="5706" y="567"/>
                  </a:cubicBezTo>
                  <a:cubicBezTo>
                    <a:pt x="5706" y="817"/>
                    <a:pt x="5502" y="1021"/>
                    <a:pt x="5251" y="1021"/>
                  </a:cubicBezTo>
                  <a:lnTo>
                    <a:pt x="567" y="1021"/>
                  </a:lnTo>
                  <a:cubicBezTo>
                    <a:pt x="316" y="1021"/>
                    <a:pt x="112" y="817"/>
                    <a:pt x="112" y="567"/>
                  </a:cubicBezTo>
                  <a:cubicBezTo>
                    <a:pt x="112" y="316"/>
                    <a:pt x="316" y="112"/>
                    <a:pt x="567" y="112"/>
                  </a:cubicBezTo>
                  <a:close/>
                  <a:moveTo>
                    <a:pt x="567" y="1"/>
                  </a:moveTo>
                  <a:cubicBezTo>
                    <a:pt x="251" y="1"/>
                    <a:pt x="1" y="251"/>
                    <a:pt x="1" y="567"/>
                  </a:cubicBezTo>
                  <a:cubicBezTo>
                    <a:pt x="1" y="882"/>
                    <a:pt x="251" y="1142"/>
                    <a:pt x="567" y="1142"/>
                  </a:cubicBezTo>
                  <a:lnTo>
                    <a:pt x="5251" y="1142"/>
                  </a:lnTo>
                  <a:cubicBezTo>
                    <a:pt x="5567" y="1142"/>
                    <a:pt x="5826" y="882"/>
                    <a:pt x="5826" y="567"/>
                  </a:cubicBezTo>
                  <a:cubicBezTo>
                    <a:pt x="5826" y="251"/>
                    <a:pt x="5567" y="1"/>
                    <a:pt x="5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5"/>
            <p:cNvSpPr/>
            <p:nvPr/>
          </p:nvSpPr>
          <p:spPr>
            <a:xfrm>
              <a:off x="2023726" y="2561439"/>
              <a:ext cx="93536" cy="10589"/>
            </a:xfrm>
            <a:custGeom>
              <a:rect b="b" l="l" r="r" t="t"/>
              <a:pathLst>
                <a:path extrusionOk="0" h="186" w="1643">
                  <a:moveTo>
                    <a:pt x="94" y="0"/>
                  </a:moveTo>
                  <a:cubicBezTo>
                    <a:pt x="38" y="0"/>
                    <a:pt x="1" y="37"/>
                    <a:pt x="1" y="84"/>
                  </a:cubicBezTo>
                  <a:lnTo>
                    <a:pt x="1" y="93"/>
                  </a:lnTo>
                  <a:cubicBezTo>
                    <a:pt x="1" y="149"/>
                    <a:pt x="38" y="186"/>
                    <a:pt x="94" y="186"/>
                  </a:cubicBezTo>
                  <a:lnTo>
                    <a:pt x="1550" y="186"/>
                  </a:lnTo>
                  <a:cubicBezTo>
                    <a:pt x="1606" y="186"/>
                    <a:pt x="1643" y="149"/>
                    <a:pt x="1643" y="93"/>
                  </a:cubicBezTo>
                  <a:lnTo>
                    <a:pt x="1643" y="84"/>
                  </a:lnTo>
                  <a:cubicBezTo>
                    <a:pt x="1643" y="37"/>
                    <a:pt x="1606" y="0"/>
                    <a:pt x="15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5"/>
            <p:cNvSpPr/>
            <p:nvPr/>
          </p:nvSpPr>
          <p:spPr>
            <a:xfrm>
              <a:off x="2269832" y="2159406"/>
              <a:ext cx="39680" cy="38769"/>
            </a:xfrm>
            <a:custGeom>
              <a:rect b="b" l="l" r="r" t="t"/>
              <a:pathLst>
                <a:path extrusionOk="0" h="681" w="697">
                  <a:moveTo>
                    <a:pt x="631" y="0"/>
                  </a:moveTo>
                  <a:cubicBezTo>
                    <a:pt x="615" y="0"/>
                    <a:pt x="599" y="7"/>
                    <a:pt x="585" y="21"/>
                  </a:cubicBezTo>
                  <a:lnTo>
                    <a:pt x="29" y="578"/>
                  </a:lnTo>
                  <a:cubicBezTo>
                    <a:pt x="1" y="597"/>
                    <a:pt x="1" y="634"/>
                    <a:pt x="29" y="661"/>
                  </a:cubicBezTo>
                  <a:cubicBezTo>
                    <a:pt x="38" y="671"/>
                    <a:pt x="57" y="680"/>
                    <a:pt x="66" y="680"/>
                  </a:cubicBezTo>
                  <a:cubicBezTo>
                    <a:pt x="84" y="680"/>
                    <a:pt x="94" y="671"/>
                    <a:pt x="112" y="661"/>
                  </a:cubicBezTo>
                  <a:lnTo>
                    <a:pt x="669" y="96"/>
                  </a:lnTo>
                  <a:cubicBezTo>
                    <a:pt x="697" y="77"/>
                    <a:pt x="697" y="40"/>
                    <a:pt x="669" y="21"/>
                  </a:cubicBezTo>
                  <a:cubicBezTo>
                    <a:pt x="659" y="7"/>
                    <a:pt x="646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5"/>
            <p:cNvSpPr/>
            <p:nvPr/>
          </p:nvSpPr>
          <p:spPr>
            <a:xfrm>
              <a:off x="2269832" y="2159406"/>
              <a:ext cx="39680" cy="38769"/>
            </a:xfrm>
            <a:custGeom>
              <a:rect b="b" l="l" r="r" t="t"/>
              <a:pathLst>
                <a:path extrusionOk="0" h="681" w="697">
                  <a:moveTo>
                    <a:pt x="67" y="0"/>
                  </a:moveTo>
                  <a:cubicBezTo>
                    <a:pt x="52" y="0"/>
                    <a:pt x="38" y="7"/>
                    <a:pt x="29" y="21"/>
                  </a:cubicBezTo>
                  <a:cubicBezTo>
                    <a:pt x="1" y="40"/>
                    <a:pt x="1" y="77"/>
                    <a:pt x="29" y="96"/>
                  </a:cubicBezTo>
                  <a:lnTo>
                    <a:pt x="585" y="661"/>
                  </a:lnTo>
                  <a:cubicBezTo>
                    <a:pt x="595" y="671"/>
                    <a:pt x="613" y="680"/>
                    <a:pt x="632" y="680"/>
                  </a:cubicBezTo>
                  <a:cubicBezTo>
                    <a:pt x="641" y="680"/>
                    <a:pt x="659" y="671"/>
                    <a:pt x="669" y="661"/>
                  </a:cubicBezTo>
                  <a:cubicBezTo>
                    <a:pt x="697" y="634"/>
                    <a:pt x="697" y="597"/>
                    <a:pt x="669" y="578"/>
                  </a:cubicBezTo>
                  <a:lnTo>
                    <a:pt x="112" y="21"/>
                  </a:lnTo>
                  <a:cubicBezTo>
                    <a:pt x="98" y="7"/>
                    <a:pt x="82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5"/>
            <p:cNvSpPr/>
            <p:nvPr/>
          </p:nvSpPr>
          <p:spPr>
            <a:xfrm>
              <a:off x="2127793" y="2705071"/>
              <a:ext cx="71903" cy="201248"/>
            </a:xfrm>
            <a:custGeom>
              <a:rect b="b" l="l" r="r" t="t"/>
              <a:pathLst>
                <a:path extrusionOk="0" h="3535" w="1263">
                  <a:moveTo>
                    <a:pt x="0" y="1"/>
                  </a:moveTo>
                  <a:lnTo>
                    <a:pt x="0" y="3535"/>
                  </a:lnTo>
                  <a:lnTo>
                    <a:pt x="1262" y="3535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rgbClr val="0100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5"/>
            <p:cNvSpPr/>
            <p:nvPr/>
          </p:nvSpPr>
          <p:spPr>
            <a:xfrm>
              <a:off x="2124605" y="2701883"/>
              <a:ext cx="78222" cy="208136"/>
            </a:xfrm>
            <a:custGeom>
              <a:rect b="b" l="l" r="r" t="t"/>
              <a:pathLst>
                <a:path extrusionOk="0" h="3656" w="1374">
                  <a:moveTo>
                    <a:pt x="1262" y="112"/>
                  </a:moveTo>
                  <a:lnTo>
                    <a:pt x="1262" y="3535"/>
                  </a:lnTo>
                  <a:lnTo>
                    <a:pt x="121" y="3535"/>
                  </a:lnTo>
                  <a:lnTo>
                    <a:pt x="121" y="112"/>
                  </a:lnTo>
                  <a:close/>
                  <a:moveTo>
                    <a:pt x="66" y="1"/>
                  </a:moveTo>
                  <a:cubicBezTo>
                    <a:pt x="29" y="1"/>
                    <a:pt x="1" y="29"/>
                    <a:pt x="1" y="57"/>
                  </a:cubicBezTo>
                  <a:lnTo>
                    <a:pt x="1" y="3591"/>
                  </a:lnTo>
                  <a:cubicBezTo>
                    <a:pt x="1" y="3628"/>
                    <a:pt x="29" y="3656"/>
                    <a:pt x="66" y="3656"/>
                  </a:cubicBezTo>
                  <a:lnTo>
                    <a:pt x="1318" y="3656"/>
                  </a:lnTo>
                  <a:cubicBezTo>
                    <a:pt x="1355" y="3656"/>
                    <a:pt x="1374" y="3628"/>
                    <a:pt x="1374" y="3591"/>
                  </a:cubicBezTo>
                  <a:lnTo>
                    <a:pt x="1374" y="57"/>
                  </a:lnTo>
                  <a:cubicBezTo>
                    <a:pt x="1374" y="29"/>
                    <a:pt x="1355" y="1"/>
                    <a:pt x="1318" y="1"/>
                  </a:cubicBezTo>
                  <a:close/>
                </a:path>
              </a:pathLst>
            </a:custGeom>
            <a:solidFill>
              <a:srgbClr val="0100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5"/>
            <p:cNvSpPr/>
            <p:nvPr/>
          </p:nvSpPr>
          <p:spPr>
            <a:xfrm>
              <a:off x="2026402" y="2792742"/>
              <a:ext cx="71846" cy="113575"/>
            </a:xfrm>
            <a:custGeom>
              <a:rect b="b" l="l" r="r" t="t"/>
              <a:pathLst>
                <a:path extrusionOk="0" h="1995" w="1262">
                  <a:moveTo>
                    <a:pt x="0" y="1"/>
                  </a:moveTo>
                  <a:lnTo>
                    <a:pt x="0" y="1995"/>
                  </a:lnTo>
                  <a:lnTo>
                    <a:pt x="1262" y="1995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rgbClr val="0100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5"/>
            <p:cNvSpPr/>
            <p:nvPr/>
          </p:nvSpPr>
          <p:spPr>
            <a:xfrm>
              <a:off x="2023214" y="2789554"/>
              <a:ext cx="78222" cy="120464"/>
            </a:xfrm>
            <a:custGeom>
              <a:rect b="b" l="l" r="r" t="t"/>
              <a:pathLst>
                <a:path extrusionOk="0" h="2116" w="1374">
                  <a:moveTo>
                    <a:pt x="1262" y="112"/>
                  </a:moveTo>
                  <a:lnTo>
                    <a:pt x="1262" y="1995"/>
                  </a:lnTo>
                  <a:lnTo>
                    <a:pt x="121" y="1995"/>
                  </a:lnTo>
                  <a:lnTo>
                    <a:pt x="121" y="112"/>
                  </a:lnTo>
                  <a:close/>
                  <a:moveTo>
                    <a:pt x="56" y="1"/>
                  </a:moveTo>
                  <a:cubicBezTo>
                    <a:pt x="28" y="1"/>
                    <a:pt x="1" y="19"/>
                    <a:pt x="1" y="57"/>
                  </a:cubicBezTo>
                  <a:lnTo>
                    <a:pt x="1" y="2051"/>
                  </a:lnTo>
                  <a:cubicBezTo>
                    <a:pt x="1" y="2088"/>
                    <a:pt x="28" y="2116"/>
                    <a:pt x="56" y="2116"/>
                  </a:cubicBezTo>
                  <a:lnTo>
                    <a:pt x="1318" y="2116"/>
                  </a:lnTo>
                  <a:cubicBezTo>
                    <a:pt x="1355" y="2116"/>
                    <a:pt x="1374" y="2088"/>
                    <a:pt x="1374" y="2051"/>
                  </a:cubicBezTo>
                  <a:lnTo>
                    <a:pt x="1374" y="57"/>
                  </a:lnTo>
                  <a:cubicBezTo>
                    <a:pt x="1374" y="19"/>
                    <a:pt x="1355" y="1"/>
                    <a:pt x="1318" y="1"/>
                  </a:cubicBezTo>
                  <a:close/>
                </a:path>
              </a:pathLst>
            </a:custGeom>
            <a:solidFill>
              <a:srgbClr val="0100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5"/>
            <p:cNvSpPr/>
            <p:nvPr/>
          </p:nvSpPr>
          <p:spPr>
            <a:xfrm>
              <a:off x="2123011" y="2705071"/>
              <a:ext cx="71390" cy="194416"/>
            </a:xfrm>
            <a:custGeom>
              <a:rect b="b" l="l" r="r" t="t"/>
              <a:pathLst>
                <a:path extrusionOk="0" h="3415" w="1254">
                  <a:moveTo>
                    <a:pt x="1" y="1"/>
                  </a:moveTo>
                  <a:lnTo>
                    <a:pt x="1" y="3414"/>
                  </a:lnTo>
                  <a:lnTo>
                    <a:pt x="1253" y="3414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rgbClr val="7C55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5"/>
            <p:cNvSpPr/>
            <p:nvPr/>
          </p:nvSpPr>
          <p:spPr>
            <a:xfrm>
              <a:off x="2119311" y="2701883"/>
              <a:ext cx="78791" cy="200792"/>
            </a:xfrm>
            <a:custGeom>
              <a:rect b="b" l="l" r="r" t="t"/>
              <a:pathLst>
                <a:path extrusionOk="0" h="3527" w="1384">
                  <a:moveTo>
                    <a:pt x="1263" y="112"/>
                  </a:moveTo>
                  <a:lnTo>
                    <a:pt x="1263" y="3405"/>
                  </a:lnTo>
                  <a:lnTo>
                    <a:pt x="122" y="3405"/>
                  </a:lnTo>
                  <a:lnTo>
                    <a:pt x="122" y="112"/>
                  </a:lnTo>
                  <a:close/>
                  <a:moveTo>
                    <a:pt x="1" y="1"/>
                  </a:moveTo>
                  <a:lnTo>
                    <a:pt x="1" y="3526"/>
                  </a:lnTo>
                  <a:lnTo>
                    <a:pt x="1383" y="3526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rgbClr val="0100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5"/>
            <p:cNvSpPr/>
            <p:nvPr/>
          </p:nvSpPr>
          <p:spPr>
            <a:xfrm>
              <a:off x="2021108" y="2792742"/>
              <a:ext cx="71903" cy="106744"/>
            </a:xfrm>
            <a:custGeom>
              <a:rect b="b" l="l" r="r" t="t"/>
              <a:pathLst>
                <a:path extrusionOk="0" h="1875" w="1263">
                  <a:moveTo>
                    <a:pt x="1" y="1"/>
                  </a:moveTo>
                  <a:lnTo>
                    <a:pt x="1" y="1874"/>
                  </a:lnTo>
                  <a:lnTo>
                    <a:pt x="1262" y="1874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rgbClr val="2AAF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5"/>
            <p:cNvSpPr/>
            <p:nvPr/>
          </p:nvSpPr>
          <p:spPr>
            <a:xfrm>
              <a:off x="2017920" y="2789554"/>
              <a:ext cx="78222" cy="113120"/>
            </a:xfrm>
            <a:custGeom>
              <a:rect b="b" l="l" r="r" t="t"/>
              <a:pathLst>
                <a:path extrusionOk="0" h="1987" w="1374">
                  <a:moveTo>
                    <a:pt x="1262" y="112"/>
                  </a:moveTo>
                  <a:lnTo>
                    <a:pt x="1262" y="1865"/>
                  </a:lnTo>
                  <a:lnTo>
                    <a:pt x="121" y="1865"/>
                  </a:lnTo>
                  <a:lnTo>
                    <a:pt x="121" y="112"/>
                  </a:lnTo>
                  <a:close/>
                  <a:moveTo>
                    <a:pt x="57" y="1"/>
                  </a:moveTo>
                  <a:cubicBezTo>
                    <a:pt x="29" y="1"/>
                    <a:pt x="1" y="19"/>
                    <a:pt x="1" y="57"/>
                  </a:cubicBezTo>
                  <a:lnTo>
                    <a:pt x="1" y="1930"/>
                  </a:lnTo>
                  <a:cubicBezTo>
                    <a:pt x="1" y="1958"/>
                    <a:pt x="29" y="1986"/>
                    <a:pt x="57" y="1986"/>
                  </a:cubicBezTo>
                  <a:lnTo>
                    <a:pt x="1318" y="1986"/>
                  </a:lnTo>
                  <a:cubicBezTo>
                    <a:pt x="1355" y="1986"/>
                    <a:pt x="1374" y="1958"/>
                    <a:pt x="1374" y="1930"/>
                  </a:cubicBezTo>
                  <a:lnTo>
                    <a:pt x="1374" y="57"/>
                  </a:lnTo>
                  <a:cubicBezTo>
                    <a:pt x="1374" y="19"/>
                    <a:pt x="1355" y="1"/>
                    <a:pt x="1318" y="1"/>
                  </a:cubicBezTo>
                  <a:close/>
                </a:path>
              </a:pathLst>
            </a:custGeom>
            <a:solidFill>
              <a:srgbClr val="0100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5"/>
            <p:cNvSpPr/>
            <p:nvPr/>
          </p:nvSpPr>
          <p:spPr>
            <a:xfrm>
              <a:off x="1924442" y="2844490"/>
              <a:ext cx="71903" cy="62395"/>
            </a:xfrm>
            <a:custGeom>
              <a:rect b="b" l="l" r="r" t="t"/>
              <a:pathLst>
                <a:path extrusionOk="0" h="1096" w="1263">
                  <a:moveTo>
                    <a:pt x="1" y="1"/>
                  </a:moveTo>
                  <a:lnTo>
                    <a:pt x="1" y="1095"/>
                  </a:lnTo>
                  <a:lnTo>
                    <a:pt x="1263" y="1095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rgbClr val="0100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1921311" y="2841302"/>
              <a:ext cx="78222" cy="68715"/>
            </a:xfrm>
            <a:custGeom>
              <a:rect b="b" l="l" r="r" t="t"/>
              <a:pathLst>
                <a:path extrusionOk="0" h="1207" w="1374">
                  <a:moveTo>
                    <a:pt x="1253" y="122"/>
                  </a:moveTo>
                  <a:lnTo>
                    <a:pt x="1253" y="1096"/>
                  </a:lnTo>
                  <a:lnTo>
                    <a:pt x="112" y="1096"/>
                  </a:lnTo>
                  <a:lnTo>
                    <a:pt x="112" y="122"/>
                  </a:lnTo>
                  <a:close/>
                  <a:moveTo>
                    <a:pt x="56" y="1"/>
                  </a:moveTo>
                  <a:cubicBezTo>
                    <a:pt x="19" y="1"/>
                    <a:pt x="0" y="29"/>
                    <a:pt x="0" y="57"/>
                  </a:cubicBezTo>
                  <a:lnTo>
                    <a:pt x="0" y="1151"/>
                  </a:lnTo>
                  <a:cubicBezTo>
                    <a:pt x="0" y="1188"/>
                    <a:pt x="19" y="1207"/>
                    <a:pt x="56" y="1207"/>
                  </a:cubicBezTo>
                  <a:lnTo>
                    <a:pt x="1318" y="1207"/>
                  </a:lnTo>
                  <a:cubicBezTo>
                    <a:pt x="1345" y="1207"/>
                    <a:pt x="1373" y="1188"/>
                    <a:pt x="1373" y="1151"/>
                  </a:cubicBezTo>
                  <a:lnTo>
                    <a:pt x="1373" y="57"/>
                  </a:lnTo>
                  <a:cubicBezTo>
                    <a:pt x="1373" y="29"/>
                    <a:pt x="1345" y="1"/>
                    <a:pt x="1318" y="1"/>
                  </a:cubicBezTo>
                  <a:close/>
                </a:path>
              </a:pathLst>
            </a:custGeom>
            <a:solidFill>
              <a:srgbClr val="0100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1919204" y="2844490"/>
              <a:ext cx="71846" cy="58182"/>
            </a:xfrm>
            <a:custGeom>
              <a:rect b="b" l="l" r="r" t="t"/>
              <a:pathLst>
                <a:path extrusionOk="0" h="1022" w="1262">
                  <a:moveTo>
                    <a:pt x="0" y="1"/>
                  </a:moveTo>
                  <a:lnTo>
                    <a:pt x="0" y="1021"/>
                  </a:lnTo>
                  <a:lnTo>
                    <a:pt x="1262" y="1021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rgbClr val="7C55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1916016" y="2841302"/>
              <a:ext cx="78222" cy="64502"/>
            </a:xfrm>
            <a:custGeom>
              <a:rect b="b" l="l" r="r" t="t"/>
              <a:pathLst>
                <a:path extrusionOk="0" h="1133" w="1374">
                  <a:moveTo>
                    <a:pt x="1253" y="122"/>
                  </a:moveTo>
                  <a:lnTo>
                    <a:pt x="1253" y="1021"/>
                  </a:lnTo>
                  <a:lnTo>
                    <a:pt x="112" y="1021"/>
                  </a:lnTo>
                  <a:lnTo>
                    <a:pt x="112" y="122"/>
                  </a:lnTo>
                  <a:close/>
                  <a:moveTo>
                    <a:pt x="0" y="1"/>
                  </a:moveTo>
                  <a:lnTo>
                    <a:pt x="0" y="1133"/>
                  </a:lnTo>
                  <a:lnTo>
                    <a:pt x="1373" y="1133"/>
                  </a:lnTo>
                  <a:lnTo>
                    <a:pt x="1373" y="1"/>
                  </a:lnTo>
                  <a:close/>
                </a:path>
              </a:pathLst>
            </a:custGeom>
            <a:solidFill>
              <a:srgbClr val="0100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1958258" y="2712984"/>
              <a:ext cx="49188" cy="58182"/>
            </a:xfrm>
            <a:custGeom>
              <a:rect b="b" l="l" r="r" t="t"/>
              <a:pathLst>
                <a:path extrusionOk="0" h="1022" w="864">
                  <a:moveTo>
                    <a:pt x="863" y="1"/>
                  </a:moveTo>
                  <a:lnTo>
                    <a:pt x="1" y="576"/>
                  </a:lnTo>
                  <a:lnTo>
                    <a:pt x="437" y="659"/>
                  </a:lnTo>
                  <a:lnTo>
                    <a:pt x="678" y="1021"/>
                  </a:lnTo>
                  <a:lnTo>
                    <a:pt x="863" y="1"/>
                  </a:lnTo>
                  <a:close/>
                </a:path>
              </a:pathLst>
            </a:custGeom>
            <a:solidFill>
              <a:srgbClr val="0100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2564555" y="2795930"/>
              <a:ext cx="268880" cy="282031"/>
            </a:xfrm>
            <a:custGeom>
              <a:rect b="b" l="l" r="r" t="t"/>
              <a:pathLst>
                <a:path extrusionOk="0" h="4954" w="4723">
                  <a:moveTo>
                    <a:pt x="2960" y="0"/>
                  </a:moveTo>
                  <a:cubicBezTo>
                    <a:pt x="2087" y="0"/>
                    <a:pt x="1373" y="640"/>
                    <a:pt x="1373" y="1429"/>
                  </a:cubicBezTo>
                  <a:lnTo>
                    <a:pt x="1373" y="3126"/>
                  </a:lnTo>
                  <a:lnTo>
                    <a:pt x="1373" y="3423"/>
                  </a:lnTo>
                  <a:cubicBezTo>
                    <a:pt x="1373" y="4267"/>
                    <a:pt x="946" y="4954"/>
                    <a:pt x="0" y="4954"/>
                  </a:cubicBezTo>
                  <a:lnTo>
                    <a:pt x="4722" y="4954"/>
                  </a:lnTo>
                  <a:lnTo>
                    <a:pt x="4722" y="1429"/>
                  </a:lnTo>
                  <a:cubicBezTo>
                    <a:pt x="4722" y="631"/>
                    <a:pt x="4017" y="0"/>
                    <a:pt x="3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2561367" y="2792230"/>
              <a:ext cx="275200" cy="288920"/>
            </a:xfrm>
            <a:custGeom>
              <a:rect b="b" l="l" r="r" t="t"/>
              <a:pathLst>
                <a:path extrusionOk="0" h="5075" w="4834">
                  <a:moveTo>
                    <a:pt x="3192" y="121"/>
                  </a:moveTo>
                  <a:cubicBezTo>
                    <a:pt x="4036" y="121"/>
                    <a:pt x="4722" y="733"/>
                    <a:pt x="4722" y="1494"/>
                  </a:cubicBezTo>
                  <a:lnTo>
                    <a:pt x="4722" y="4963"/>
                  </a:lnTo>
                  <a:lnTo>
                    <a:pt x="669" y="4963"/>
                  </a:lnTo>
                  <a:cubicBezTo>
                    <a:pt x="1188" y="4741"/>
                    <a:pt x="1485" y="4221"/>
                    <a:pt x="1485" y="3488"/>
                  </a:cubicBezTo>
                  <a:lnTo>
                    <a:pt x="1485" y="1494"/>
                  </a:lnTo>
                  <a:cubicBezTo>
                    <a:pt x="1485" y="733"/>
                    <a:pt x="2171" y="121"/>
                    <a:pt x="3016" y="121"/>
                  </a:cubicBezTo>
                  <a:close/>
                  <a:moveTo>
                    <a:pt x="3016" y="0"/>
                  </a:moveTo>
                  <a:cubicBezTo>
                    <a:pt x="2106" y="0"/>
                    <a:pt x="1374" y="668"/>
                    <a:pt x="1374" y="1494"/>
                  </a:cubicBezTo>
                  <a:lnTo>
                    <a:pt x="1374" y="3488"/>
                  </a:lnTo>
                  <a:cubicBezTo>
                    <a:pt x="1374" y="4416"/>
                    <a:pt x="882" y="4963"/>
                    <a:pt x="56" y="4963"/>
                  </a:cubicBezTo>
                  <a:cubicBezTo>
                    <a:pt x="28" y="4963"/>
                    <a:pt x="1" y="4991"/>
                    <a:pt x="1" y="5019"/>
                  </a:cubicBezTo>
                  <a:cubicBezTo>
                    <a:pt x="1" y="5056"/>
                    <a:pt x="28" y="5075"/>
                    <a:pt x="56" y="5075"/>
                  </a:cubicBezTo>
                  <a:lnTo>
                    <a:pt x="4778" y="5075"/>
                  </a:lnTo>
                  <a:cubicBezTo>
                    <a:pt x="4815" y="5075"/>
                    <a:pt x="4834" y="5056"/>
                    <a:pt x="4834" y="5019"/>
                  </a:cubicBezTo>
                  <a:lnTo>
                    <a:pt x="4834" y="1494"/>
                  </a:lnTo>
                  <a:cubicBezTo>
                    <a:pt x="4834" y="668"/>
                    <a:pt x="4101" y="0"/>
                    <a:pt x="3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2572468" y="2799630"/>
              <a:ext cx="260967" cy="274630"/>
            </a:xfrm>
            <a:custGeom>
              <a:rect b="b" l="l" r="r" t="t"/>
              <a:pathLst>
                <a:path extrusionOk="0" h="4824" w="4584">
                  <a:moveTo>
                    <a:pt x="4583" y="4824"/>
                  </a:moveTo>
                  <a:lnTo>
                    <a:pt x="0" y="4824"/>
                  </a:lnTo>
                  <a:lnTo>
                    <a:pt x="0" y="4824"/>
                  </a:lnTo>
                  <a:cubicBezTo>
                    <a:pt x="910" y="4824"/>
                    <a:pt x="1327" y="4156"/>
                    <a:pt x="1327" y="3330"/>
                  </a:cubicBezTo>
                  <a:lnTo>
                    <a:pt x="1327" y="3043"/>
                  </a:lnTo>
                  <a:lnTo>
                    <a:pt x="1327" y="1392"/>
                  </a:lnTo>
                  <a:cubicBezTo>
                    <a:pt x="1327" y="622"/>
                    <a:pt x="2023" y="0"/>
                    <a:pt x="2876" y="0"/>
                  </a:cubicBezTo>
                  <a:lnTo>
                    <a:pt x="3043" y="0"/>
                  </a:lnTo>
                  <a:cubicBezTo>
                    <a:pt x="3897" y="0"/>
                    <a:pt x="4583" y="622"/>
                    <a:pt x="4583" y="1392"/>
                  </a:cubicBezTo>
                  <a:lnTo>
                    <a:pt x="4583" y="48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2730902" y="2795361"/>
              <a:ext cx="742595" cy="638071"/>
            </a:xfrm>
            <a:custGeom>
              <a:rect b="b" l="l" r="r" t="t"/>
              <a:pathLst>
                <a:path extrusionOk="0" h="11208" w="13044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1" y="1"/>
                  </a:moveTo>
                  <a:cubicBezTo>
                    <a:pt x="17" y="1"/>
                    <a:pt x="1689" y="20"/>
                    <a:pt x="1689" y="1977"/>
                  </a:cubicBezTo>
                  <a:lnTo>
                    <a:pt x="1689" y="3071"/>
                  </a:lnTo>
                  <a:lnTo>
                    <a:pt x="1633" y="9760"/>
                  </a:lnTo>
                  <a:cubicBezTo>
                    <a:pt x="1633" y="10558"/>
                    <a:pt x="2394" y="11207"/>
                    <a:pt x="3331" y="11207"/>
                  </a:cubicBezTo>
                  <a:lnTo>
                    <a:pt x="13025" y="11207"/>
                  </a:lnTo>
                  <a:lnTo>
                    <a:pt x="13034" y="1977"/>
                  </a:lnTo>
                  <a:cubicBezTo>
                    <a:pt x="13043" y="901"/>
                    <a:pt x="12014" y="29"/>
                    <a:pt x="10743" y="19"/>
                  </a:cubicBezTo>
                  <a:lnTo>
                    <a:pt x="3757" y="2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2726689" y="2792230"/>
              <a:ext cx="749427" cy="644334"/>
            </a:xfrm>
            <a:custGeom>
              <a:rect b="b" l="l" r="r" t="t"/>
              <a:pathLst>
                <a:path extrusionOk="0" h="11318" w="13164">
                  <a:moveTo>
                    <a:pt x="650" y="121"/>
                  </a:moveTo>
                  <a:lnTo>
                    <a:pt x="3822" y="139"/>
                  </a:lnTo>
                  <a:lnTo>
                    <a:pt x="3831" y="139"/>
                  </a:lnTo>
                  <a:lnTo>
                    <a:pt x="10817" y="130"/>
                  </a:lnTo>
                  <a:cubicBezTo>
                    <a:pt x="11485" y="139"/>
                    <a:pt x="12106" y="381"/>
                    <a:pt x="12533" y="817"/>
                  </a:cubicBezTo>
                  <a:cubicBezTo>
                    <a:pt x="12867" y="1160"/>
                    <a:pt x="13052" y="1587"/>
                    <a:pt x="13052" y="2032"/>
                  </a:cubicBezTo>
                  <a:lnTo>
                    <a:pt x="13043" y="11197"/>
                  </a:lnTo>
                  <a:lnTo>
                    <a:pt x="3405" y="11197"/>
                  </a:lnTo>
                  <a:cubicBezTo>
                    <a:pt x="2913" y="11197"/>
                    <a:pt x="2459" y="11021"/>
                    <a:pt x="2143" y="10705"/>
                  </a:cubicBezTo>
                  <a:cubicBezTo>
                    <a:pt x="1902" y="10455"/>
                    <a:pt x="1763" y="10140"/>
                    <a:pt x="1772" y="9824"/>
                  </a:cubicBezTo>
                  <a:lnTo>
                    <a:pt x="1828" y="2032"/>
                  </a:lnTo>
                  <a:cubicBezTo>
                    <a:pt x="1828" y="789"/>
                    <a:pt x="1160" y="306"/>
                    <a:pt x="650" y="121"/>
                  </a:cubicBezTo>
                  <a:close/>
                  <a:moveTo>
                    <a:pt x="74" y="0"/>
                  </a:moveTo>
                  <a:cubicBezTo>
                    <a:pt x="9" y="0"/>
                    <a:pt x="0" y="47"/>
                    <a:pt x="0" y="56"/>
                  </a:cubicBezTo>
                  <a:cubicBezTo>
                    <a:pt x="0" y="84"/>
                    <a:pt x="9" y="121"/>
                    <a:pt x="74" y="121"/>
                  </a:cubicBezTo>
                  <a:cubicBezTo>
                    <a:pt x="149" y="121"/>
                    <a:pt x="1707" y="149"/>
                    <a:pt x="1707" y="2032"/>
                  </a:cubicBezTo>
                  <a:lnTo>
                    <a:pt x="1651" y="9824"/>
                  </a:lnTo>
                  <a:cubicBezTo>
                    <a:pt x="1651" y="10177"/>
                    <a:pt x="1800" y="10520"/>
                    <a:pt x="2060" y="10789"/>
                  </a:cubicBezTo>
                  <a:cubicBezTo>
                    <a:pt x="2394" y="11123"/>
                    <a:pt x="2885" y="11318"/>
                    <a:pt x="3405" y="11318"/>
                  </a:cubicBezTo>
                  <a:lnTo>
                    <a:pt x="13099" y="11318"/>
                  </a:lnTo>
                  <a:cubicBezTo>
                    <a:pt x="13127" y="11318"/>
                    <a:pt x="13155" y="11290"/>
                    <a:pt x="13155" y="11262"/>
                  </a:cubicBezTo>
                  <a:lnTo>
                    <a:pt x="13164" y="2032"/>
                  </a:lnTo>
                  <a:cubicBezTo>
                    <a:pt x="13164" y="1559"/>
                    <a:pt x="12969" y="1095"/>
                    <a:pt x="12616" y="733"/>
                  </a:cubicBezTo>
                  <a:cubicBezTo>
                    <a:pt x="12171" y="279"/>
                    <a:pt x="11513" y="19"/>
                    <a:pt x="10817" y="19"/>
                  </a:cubicBezTo>
                  <a:lnTo>
                    <a:pt x="3841" y="28"/>
                  </a:lnTo>
                  <a:lnTo>
                    <a:pt x="3831" y="28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2931065" y="2916847"/>
              <a:ext cx="88242" cy="87729"/>
            </a:xfrm>
            <a:custGeom>
              <a:rect b="b" l="l" r="r" t="t"/>
              <a:pathLst>
                <a:path extrusionOk="0" h="1541" w="1550">
                  <a:moveTo>
                    <a:pt x="780" y="1"/>
                  </a:moveTo>
                  <a:cubicBezTo>
                    <a:pt x="353" y="1"/>
                    <a:pt x="0" y="344"/>
                    <a:pt x="0" y="770"/>
                  </a:cubicBezTo>
                  <a:cubicBezTo>
                    <a:pt x="0" y="1197"/>
                    <a:pt x="353" y="1540"/>
                    <a:pt x="780" y="1540"/>
                  </a:cubicBezTo>
                  <a:cubicBezTo>
                    <a:pt x="1197" y="1540"/>
                    <a:pt x="1549" y="1197"/>
                    <a:pt x="1549" y="770"/>
                  </a:cubicBezTo>
                  <a:cubicBezTo>
                    <a:pt x="1549" y="344"/>
                    <a:pt x="1197" y="1"/>
                    <a:pt x="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2927877" y="2913659"/>
              <a:ext cx="94618" cy="94105"/>
            </a:xfrm>
            <a:custGeom>
              <a:rect b="b" l="l" r="r" t="t"/>
              <a:pathLst>
                <a:path extrusionOk="0" h="1653" w="1662">
                  <a:moveTo>
                    <a:pt x="836" y="112"/>
                  </a:moveTo>
                  <a:cubicBezTo>
                    <a:pt x="1225" y="112"/>
                    <a:pt x="1541" y="437"/>
                    <a:pt x="1541" y="826"/>
                  </a:cubicBezTo>
                  <a:cubicBezTo>
                    <a:pt x="1541" y="1216"/>
                    <a:pt x="1225" y="1541"/>
                    <a:pt x="836" y="1541"/>
                  </a:cubicBezTo>
                  <a:cubicBezTo>
                    <a:pt x="437" y="1541"/>
                    <a:pt x="121" y="1216"/>
                    <a:pt x="121" y="826"/>
                  </a:cubicBezTo>
                  <a:cubicBezTo>
                    <a:pt x="121" y="437"/>
                    <a:pt x="437" y="112"/>
                    <a:pt x="836" y="112"/>
                  </a:cubicBezTo>
                  <a:close/>
                  <a:moveTo>
                    <a:pt x="836" y="1"/>
                  </a:moveTo>
                  <a:cubicBezTo>
                    <a:pt x="372" y="1"/>
                    <a:pt x="1" y="372"/>
                    <a:pt x="1" y="826"/>
                  </a:cubicBezTo>
                  <a:cubicBezTo>
                    <a:pt x="1" y="1281"/>
                    <a:pt x="372" y="1652"/>
                    <a:pt x="836" y="1652"/>
                  </a:cubicBezTo>
                  <a:cubicBezTo>
                    <a:pt x="1290" y="1652"/>
                    <a:pt x="1661" y="1281"/>
                    <a:pt x="1661" y="826"/>
                  </a:cubicBezTo>
                  <a:cubicBezTo>
                    <a:pt x="1661" y="372"/>
                    <a:pt x="1290" y="1"/>
                    <a:pt x="8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3072079" y="2925842"/>
              <a:ext cx="278331" cy="6376"/>
            </a:xfrm>
            <a:custGeom>
              <a:rect b="b" l="l" r="r" t="t"/>
              <a:pathLst>
                <a:path extrusionOk="0" h="112" w="4889"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12"/>
                    <a:pt x="56" y="112"/>
                  </a:cubicBezTo>
                  <a:lnTo>
                    <a:pt x="4833" y="112"/>
                  </a:lnTo>
                  <a:cubicBezTo>
                    <a:pt x="4870" y="112"/>
                    <a:pt x="4889" y="93"/>
                    <a:pt x="4889" y="56"/>
                  </a:cubicBezTo>
                  <a:cubicBezTo>
                    <a:pt x="4889" y="28"/>
                    <a:pt x="4870" y="0"/>
                    <a:pt x="4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3072079" y="2960683"/>
              <a:ext cx="115682" cy="6945"/>
            </a:xfrm>
            <a:custGeom>
              <a:rect b="b" l="l" r="r" t="t"/>
              <a:pathLst>
                <a:path extrusionOk="0" h="122" w="2032">
                  <a:moveTo>
                    <a:pt x="56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56" y="121"/>
                  </a:cubicBezTo>
                  <a:lnTo>
                    <a:pt x="1976" y="121"/>
                  </a:lnTo>
                  <a:cubicBezTo>
                    <a:pt x="2013" y="121"/>
                    <a:pt x="2032" y="93"/>
                    <a:pt x="2032" y="65"/>
                  </a:cubicBezTo>
                  <a:cubicBezTo>
                    <a:pt x="2032" y="28"/>
                    <a:pt x="2013" y="0"/>
                    <a:pt x="1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5"/>
            <p:cNvSpPr/>
            <p:nvPr/>
          </p:nvSpPr>
          <p:spPr>
            <a:xfrm>
              <a:off x="3234214" y="2960683"/>
              <a:ext cx="116194" cy="6945"/>
            </a:xfrm>
            <a:custGeom>
              <a:rect b="b" l="l" r="r" t="t"/>
              <a:pathLst>
                <a:path extrusionOk="0" h="122" w="2041">
                  <a:moveTo>
                    <a:pt x="65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65" y="121"/>
                  </a:cubicBezTo>
                  <a:lnTo>
                    <a:pt x="1976" y="121"/>
                  </a:lnTo>
                  <a:cubicBezTo>
                    <a:pt x="2013" y="121"/>
                    <a:pt x="2041" y="93"/>
                    <a:pt x="2041" y="65"/>
                  </a:cubicBezTo>
                  <a:cubicBezTo>
                    <a:pt x="2041" y="28"/>
                    <a:pt x="2013" y="0"/>
                    <a:pt x="1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5"/>
            <p:cNvSpPr/>
            <p:nvPr/>
          </p:nvSpPr>
          <p:spPr>
            <a:xfrm>
              <a:off x="3074698" y="3010325"/>
              <a:ext cx="115739" cy="6376"/>
            </a:xfrm>
            <a:custGeom>
              <a:rect b="b" l="l" r="r" t="t"/>
              <a:pathLst>
                <a:path extrusionOk="0" h="112" w="2033">
                  <a:moveTo>
                    <a:pt x="56" y="0"/>
                  </a:moveTo>
                  <a:cubicBezTo>
                    <a:pt x="19" y="0"/>
                    <a:pt x="1" y="28"/>
                    <a:pt x="1" y="56"/>
                  </a:cubicBezTo>
                  <a:cubicBezTo>
                    <a:pt x="1" y="93"/>
                    <a:pt x="19" y="112"/>
                    <a:pt x="56" y="112"/>
                  </a:cubicBezTo>
                  <a:lnTo>
                    <a:pt x="1976" y="112"/>
                  </a:lnTo>
                  <a:cubicBezTo>
                    <a:pt x="2004" y="112"/>
                    <a:pt x="2032" y="93"/>
                    <a:pt x="2032" y="56"/>
                  </a:cubicBezTo>
                  <a:cubicBezTo>
                    <a:pt x="2032" y="28"/>
                    <a:pt x="2004" y="0"/>
                    <a:pt x="1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5"/>
            <p:cNvSpPr/>
            <p:nvPr/>
          </p:nvSpPr>
          <p:spPr>
            <a:xfrm>
              <a:off x="2932659" y="3068962"/>
              <a:ext cx="85053" cy="84541"/>
            </a:xfrm>
            <a:custGeom>
              <a:rect b="b" l="l" r="r" t="t"/>
              <a:pathLst>
                <a:path extrusionOk="0" h="1485" w="1494">
                  <a:moveTo>
                    <a:pt x="752" y="0"/>
                  </a:moveTo>
                  <a:cubicBezTo>
                    <a:pt x="334" y="0"/>
                    <a:pt x="0" y="334"/>
                    <a:pt x="0" y="742"/>
                  </a:cubicBezTo>
                  <a:cubicBezTo>
                    <a:pt x="0" y="1150"/>
                    <a:pt x="334" y="1484"/>
                    <a:pt x="752" y="1484"/>
                  </a:cubicBezTo>
                  <a:cubicBezTo>
                    <a:pt x="1160" y="1484"/>
                    <a:pt x="1494" y="1150"/>
                    <a:pt x="1494" y="742"/>
                  </a:cubicBezTo>
                  <a:cubicBezTo>
                    <a:pt x="1494" y="334"/>
                    <a:pt x="1160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5"/>
            <p:cNvSpPr/>
            <p:nvPr/>
          </p:nvSpPr>
          <p:spPr>
            <a:xfrm>
              <a:off x="2929471" y="3065774"/>
              <a:ext cx="91430" cy="91430"/>
            </a:xfrm>
            <a:custGeom>
              <a:rect b="b" l="l" r="r" t="t"/>
              <a:pathLst>
                <a:path extrusionOk="0" h="1606" w="1606">
                  <a:moveTo>
                    <a:pt x="808" y="112"/>
                  </a:moveTo>
                  <a:cubicBezTo>
                    <a:pt x="1179" y="112"/>
                    <a:pt x="1485" y="418"/>
                    <a:pt x="1485" y="798"/>
                  </a:cubicBezTo>
                  <a:cubicBezTo>
                    <a:pt x="1485" y="1179"/>
                    <a:pt x="1179" y="1485"/>
                    <a:pt x="808" y="1485"/>
                  </a:cubicBezTo>
                  <a:cubicBezTo>
                    <a:pt x="427" y="1485"/>
                    <a:pt x="121" y="1179"/>
                    <a:pt x="121" y="798"/>
                  </a:cubicBezTo>
                  <a:cubicBezTo>
                    <a:pt x="121" y="418"/>
                    <a:pt x="427" y="112"/>
                    <a:pt x="808" y="112"/>
                  </a:cubicBezTo>
                  <a:close/>
                  <a:moveTo>
                    <a:pt x="808" y="1"/>
                  </a:moveTo>
                  <a:cubicBezTo>
                    <a:pt x="362" y="1"/>
                    <a:pt x="0" y="362"/>
                    <a:pt x="0" y="798"/>
                  </a:cubicBezTo>
                  <a:cubicBezTo>
                    <a:pt x="0" y="1244"/>
                    <a:pt x="362" y="1605"/>
                    <a:pt x="808" y="1605"/>
                  </a:cubicBezTo>
                  <a:cubicBezTo>
                    <a:pt x="1244" y="1605"/>
                    <a:pt x="1605" y="1244"/>
                    <a:pt x="1605" y="798"/>
                  </a:cubicBezTo>
                  <a:cubicBezTo>
                    <a:pt x="1605" y="362"/>
                    <a:pt x="1244" y="1"/>
                    <a:pt x="8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5"/>
            <p:cNvSpPr/>
            <p:nvPr/>
          </p:nvSpPr>
          <p:spPr>
            <a:xfrm>
              <a:off x="3072079" y="3076363"/>
              <a:ext cx="278331" cy="6889"/>
            </a:xfrm>
            <a:custGeom>
              <a:rect b="b" l="l" r="r" t="t"/>
              <a:pathLst>
                <a:path extrusionOk="0" h="121" w="4889"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21"/>
                    <a:pt x="56" y="121"/>
                  </a:cubicBezTo>
                  <a:lnTo>
                    <a:pt x="4833" y="121"/>
                  </a:lnTo>
                  <a:cubicBezTo>
                    <a:pt x="4870" y="121"/>
                    <a:pt x="4889" y="93"/>
                    <a:pt x="4889" y="56"/>
                  </a:cubicBezTo>
                  <a:cubicBezTo>
                    <a:pt x="4889" y="28"/>
                    <a:pt x="4870" y="0"/>
                    <a:pt x="4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5"/>
            <p:cNvSpPr/>
            <p:nvPr/>
          </p:nvSpPr>
          <p:spPr>
            <a:xfrm>
              <a:off x="2927365" y="3123841"/>
              <a:ext cx="323249" cy="309016"/>
            </a:xfrm>
            <a:custGeom>
              <a:rect b="b" l="l" r="r" t="t"/>
              <a:pathLst>
                <a:path extrusionOk="0" h="5428" w="5678">
                  <a:moveTo>
                    <a:pt x="3618" y="1"/>
                  </a:moveTo>
                  <a:cubicBezTo>
                    <a:pt x="2589" y="1"/>
                    <a:pt x="1754" y="697"/>
                    <a:pt x="1754" y="1559"/>
                  </a:cubicBezTo>
                  <a:lnTo>
                    <a:pt x="1754" y="3424"/>
                  </a:lnTo>
                  <a:lnTo>
                    <a:pt x="1754" y="3749"/>
                  </a:lnTo>
                  <a:cubicBezTo>
                    <a:pt x="1754" y="4676"/>
                    <a:pt x="1095" y="5428"/>
                    <a:pt x="0" y="5428"/>
                  </a:cubicBezTo>
                  <a:lnTo>
                    <a:pt x="5678" y="5428"/>
                  </a:lnTo>
                  <a:lnTo>
                    <a:pt x="5678" y="1559"/>
                  </a:lnTo>
                  <a:cubicBezTo>
                    <a:pt x="5678" y="697"/>
                    <a:pt x="4843" y="1"/>
                    <a:pt x="38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5"/>
            <p:cNvSpPr/>
            <p:nvPr/>
          </p:nvSpPr>
          <p:spPr>
            <a:xfrm>
              <a:off x="2924177" y="3120198"/>
              <a:ext cx="329625" cy="315848"/>
            </a:xfrm>
            <a:custGeom>
              <a:rect b="b" l="l" r="r" t="t"/>
              <a:pathLst>
                <a:path extrusionOk="0" h="5548" w="5790">
                  <a:moveTo>
                    <a:pt x="3878" y="121"/>
                  </a:moveTo>
                  <a:cubicBezTo>
                    <a:pt x="4871" y="121"/>
                    <a:pt x="5678" y="798"/>
                    <a:pt x="5678" y="1623"/>
                  </a:cubicBezTo>
                  <a:lnTo>
                    <a:pt x="5678" y="5427"/>
                  </a:lnTo>
                  <a:lnTo>
                    <a:pt x="761" y="5427"/>
                  </a:lnTo>
                  <a:cubicBezTo>
                    <a:pt x="1439" y="5195"/>
                    <a:pt x="1865" y="4592"/>
                    <a:pt x="1865" y="3813"/>
                  </a:cubicBezTo>
                  <a:lnTo>
                    <a:pt x="1865" y="1623"/>
                  </a:lnTo>
                  <a:cubicBezTo>
                    <a:pt x="1865" y="798"/>
                    <a:pt x="2682" y="121"/>
                    <a:pt x="3674" y="121"/>
                  </a:cubicBezTo>
                  <a:close/>
                  <a:moveTo>
                    <a:pt x="3674" y="0"/>
                  </a:moveTo>
                  <a:cubicBezTo>
                    <a:pt x="2617" y="0"/>
                    <a:pt x="1754" y="733"/>
                    <a:pt x="1754" y="1623"/>
                  </a:cubicBezTo>
                  <a:lnTo>
                    <a:pt x="1754" y="3813"/>
                  </a:lnTo>
                  <a:cubicBezTo>
                    <a:pt x="1754" y="4768"/>
                    <a:pt x="1058" y="5427"/>
                    <a:pt x="56" y="5427"/>
                  </a:cubicBezTo>
                  <a:cubicBezTo>
                    <a:pt x="19" y="5427"/>
                    <a:pt x="1" y="5455"/>
                    <a:pt x="1" y="5492"/>
                  </a:cubicBezTo>
                  <a:cubicBezTo>
                    <a:pt x="1" y="5520"/>
                    <a:pt x="19" y="5547"/>
                    <a:pt x="56" y="5547"/>
                  </a:cubicBezTo>
                  <a:lnTo>
                    <a:pt x="5734" y="5547"/>
                  </a:lnTo>
                  <a:cubicBezTo>
                    <a:pt x="5771" y="5547"/>
                    <a:pt x="5789" y="5520"/>
                    <a:pt x="5789" y="5492"/>
                  </a:cubicBezTo>
                  <a:lnTo>
                    <a:pt x="5789" y="1623"/>
                  </a:lnTo>
                  <a:cubicBezTo>
                    <a:pt x="5789" y="733"/>
                    <a:pt x="4936" y="0"/>
                    <a:pt x="3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5"/>
            <p:cNvSpPr/>
            <p:nvPr/>
          </p:nvSpPr>
          <p:spPr>
            <a:xfrm>
              <a:off x="2936360" y="3132324"/>
              <a:ext cx="307934" cy="294214"/>
            </a:xfrm>
            <a:custGeom>
              <a:rect b="b" l="l" r="r" t="t"/>
              <a:pathLst>
                <a:path extrusionOk="0" h="5168" w="5409">
                  <a:moveTo>
                    <a:pt x="5408" y="5167"/>
                  </a:moveTo>
                  <a:lnTo>
                    <a:pt x="56" y="5167"/>
                  </a:lnTo>
                  <a:lnTo>
                    <a:pt x="0" y="5167"/>
                  </a:lnTo>
                  <a:cubicBezTo>
                    <a:pt x="1048" y="5167"/>
                    <a:pt x="1670" y="4453"/>
                    <a:pt x="1670" y="3572"/>
                  </a:cubicBezTo>
                  <a:lnTo>
                    <a:pt x="1670" y="3266"/>
                  </a:lnTo>
                  <a:lnTo>
                    <a:pt x="1670" y="1485"/>
                  </a:lnTo>
                  <a:cubicBezTo>
                    <a:pt x="1670" y="659"/>
                    <a:pt x="2468" y="0"/>
                    <a:pt x="3442" y="0"/>
                  </a:cubicBezTo>
                  <a:lnTo>
                    <a:pt x="3636" y="0"/>
                  </a:lnTo>
                  <a:cubicBezTo>
                    <a:pt x="4620" y="0"/>
                    <a:pt x="5408" y="659"/>
                    <a:pt x="5408" y="1485"/>
                  </a:cubicBezTo>
                  <a:lnTo>
                    <a:pt x="5408" y="516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5"/>
            <p:cNvSpPr/>
            <p:nvPr/>
          </p:nvSpPr>
          <p:spPr>
            <a:xfrm>
              <a:off x="3142273" y="3123841"/>
              <a:ext cx="634883" cy="497056"/>
            </a:xfrm>
            <a:custGeom>
              <a:rect b="b" l="l" r="r" t="t"/>
              <a:pathLst>
                <a:path extrusionOk="0" h="8731" w="11152">
                  <a:moveTo>
                    <a:pt x="1" y="1"/>
                  </a:moveTo>
                  <a:cubicBezTo>
                    <a:pt x="1031" y="1"/>
                    <a:pt x="1856" y="669"/>
                    <a:pt x="1856" y="1504"/>
                  </a:cubicBezTo>
                  <a:lnTo>
                    <a:pt x="1856" y="7766"/>
                  </a:lnTo>
                  <a:cubicBezTo>
                    <a:pt x="1856" y="8294"/>
                    <a:pt x="2385" y="8730"/>
                    <a:pt x="3044" y="8730"/>
                  </a:cubicBezTo>
                  <a:lnTo>
                    <a:pt x="11152" y="8730"/>
                  </a:lnTo>
                  <a:lnTo>
                    <a:pt x="11152" y="2162"/>
                  </a:lnTo>
                  <a:cubicBezTo>
                    <a:pt x="11152" y="966"/>
                    <a:pt x="9964" y="1"/>
                    <a:pt x="8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5"/>
            <p:cNvSpPr/>
            <p:nvPr/>
          </p:nvSpPr>
          <p:spPr>
            <a:xfrm>
              <a:off x="3139142" y="3120198"/>
              <a:ext cx="641203" cy="503831"/>
            </a:xfrm>
            <a:custGeom>
              <a:rect b="b" l="l" r="r" t="t"/>
              <a:pathLst>
                <a:path extrusionOk="0" h="8850" w="11263">
                  <a:moveTo>
                    <a:pt x="8544" y="121"/>
                  </a:moveTo>
                  <a:cubicBezTo>
                    <a:pt x="9982" y="121"/>
                    <a:pt x="11142" y="1067"/>
                    <a:pt x="11142" y="2226"/>
                  </a:cubicBezTo>
                  <a:lnTo>
                    <a:pt x="11142" y="8739"/>
                  </a:lnTo>
                  <a:lnTo>
                    <a:pt x="3099" y="8739"/>
                  </a:lnTo>
                  <a:cubicBezTo>
                    <a:pt x="2477" y="8739"/>
                    <a:pt x="1967" y="8330"/>
                    <a:pt x="1967" y="7830"/>
                  </a:cubicBezTo>
                  <a:lnTo>
                    <a:pt x="1967" y="1568"/>
                  </a:lnTo>
                  <a:cubicBezTo>
                    <a:pt x="1967" y="909"/>
                    <a:pt x="1475" y="353"/>
                    <a:pt x="780" y="121"/>
                  </a:cubicBezTo>
                  <a:close/>
                  <a:moveTo>
                    <a:pt x="65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21"/>
                    <a:pt x="65" y="121"/>
                  </a:cubicBezTo>
                  <a:cubicBezTo>
                    <a:pt x="1049" y="121"/>
                    <a:pt x="1846" y="770"/>
                    <a:pt x="1846" y="1568"/>
                  </a:cubicBezTo>
                  <a:lnTo>
                    <a:pt x="1846" y="7820"/>
                  </a:lnTo>
                  <a:cubicBezTo>
                    <a:pt x="1846" y="8395"/>
                    <a:pt x="2412" y="8850"/>
                    <a:pt x="3099" y="8850"/>
                  </a:cubicBezTo>
                  <a:lnTo>
                    <a:pt x="11207" y="8850"/>
                  </a:lnTo>
                  <a:cubicBezTo>
                    <a:pt x="11234" y="8850"/>
                    <a:pt x="11262" y="8831"/>
                    <a:pt x="11262" y="8794"/>
                  </a:cubicBezTo>
                  <a:lnTo>
                    <a:pt x="11262" y="2217"/>
                  </a:lnTo>
                  <a:cubicBezTo>
                    <a:pt x="11262" y="993"/>
                    <a:pt x="10047" y="0"/>
                    <a:pt x="8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5"/>
            <p:cNvSpPr/>
            <p:nvPr/>
          </p:nvSpPr>
          <p:spPr>
            <a:xfrm>
              <a:off x="3355132" y="3261724"/>
              <a:ext cx="82435" cy="82435"/>
            </a:xfrm>
            <a:custGeom>
              <a:rect b="b" l="l" r="r" t="t"/>
              <a:pathLst>
                <a:path extrusionOk="0" h="1448" w="1448">
                  <a:moveTo>
                    <a:pt x="724" y="0"/>
                  </a:moveTo>
                  <a:cubicBezTo>
                    <a:pt x="325" y="0"/>
                    <a:pt x="0" y="325"/>
                    <a:pt x="0" y="724"/>
                  </a:cubicBezTo>
                  <a:cubicBezTo>
                    <a:pt x="0" y="1123"/>
                    <a:pt x="325" y="1447"/>
                    <a:pt x="724" y="1447"/>
                  </a:cubicBezTo>
                  <a:cubicBezTo>
                    <a:pt x="1123" y="1447"/>
                    <a:pt x="1448" y="1123"/>
                    <a:pt x="1438" y="724"/>
                  </a:cubicBezTo>
                  <a:cubicBezTo>
                    <a:pt x="1438" y="325"/>
                    <a:pt x="1123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5"/>
            <p:cNvSpPr/>
            <p:nvPr/>
          </p:nvSpPr>
          <p:spPr>
            <a:xfrm>
              <a:off x="3351944" y="3258536"/>
              <a:ext cx="88811" cy="88754"/>
            </a:xfrm>
            <a:custGeom>
              <a:rect b="b" l="l" r="r" t="t"/>
              <a:pathLst>
                <a:path extrusionOk="0" h="1559" w="1560">
                  <a:moveTo>
                    <a:pt x="780" y="121"/>
                  </a:moveTo>
                  <a:cubicBezTo>
                    <a:pt x="1142" y="121"/>
                    <a:pt x="1439" y="418"/>
                    <a:pt x="1439" y="780"/>
                  </a:cubicBezTo>
                  <a:cubicBezTo>
                    <a:pt x="1439" y="1142"/>
                    <a:pt x="1142" y="1448"/>
                    <a:pt x="780" y="1448"/>
                  </a:cubicBezTo>
                  <a:cubicBezTo>
                    <a:pt x="409" y="1448"/>
                    <a:pt x="112" y="1142"/>
                    <a:pt x="112" y="780"/>
                  </a:cubicBezTo>
                  <a:cubicBezTo>
                    <a:pt x="112" y="418"/>
                    <a:pt x="409" y="121"/>
                    <a:pt x="780" y="121"/>
                  </a:cubicBezTo>
                  <a:close/>
                  <a:moveTo>
                    <a:pt x="780" y="1"/>
                  </a:moveTo>
                  <a:cubicBezTo>
                    <a:pt x="344" y="1"/>
                    <a:pt x="1" y="353"/>
                    <a:pt x="1" y="780"/>
                  </a:cubicBezTo>
                  <a:cubicBezTo>
                    <a:pt x="1" y="1206"/>
                    <a:pt x="353" y="1559"/>
                    <a:pt x="780" y="1559"/>
                  </a:cubicBezTo>
                  <a:cubicBezTo>
                    <a:pt x="1207" y="1559"/>
                    <a:pt x="1559" y="1206"/>
                    <a:pt x="1559" y="780"/>
                  </a:cubicBezTo>
                  <a:cubicBezTo>
                    <a:pt x="1559" y="353"/>
                    <a:pt x="1207" y="1"/>
                    <a:pt x="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5"/>
            <p:cNvSpPr/>
            <p:nvPr/>
          </p:nvSpPr>
          <p:spPr>
            <a:xfrm>
              <a:off x="3478725" y="3265936"/>
              <a:ext cx="219237" cy="6889"/>
            </a:xfrm>
            <a:custGeom>
              <a:rect b="b" l="l" r="r" t="t"/>
              <a:pathLst>
                <a:path extrusionOk="0" h="121" w="3851">
                  <a:moveTo>
                    <a:pt x="65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65" y="121"/>
                  </a:cubicBezTo>
                  <a:lnTo>
                    <a:pt x="3785" y="121"/>
                  </a:lnTo>
                  <a:cubicBezTo>
                    <a:pt x="3822" y="121"/>
                    <a:pt x="3850" y="93"/>
                    <a:pt x="3850" y="65"/>
                  </a:cubicBezTo>
                  <a:cubicBezTo>
                    <a:pt x="3850" y="28"/>
                    <a:pt x="3822" y="0"/>
                    <a:pt x="3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5"/>
            <p:cNvSpPr/>
            <p:nvPr/>
          </p:nvSpPr>
          <p:spPr>
            <a:xfrm>
              <a:off x="3478725" y="3309772"/>
              <a:ext cx="111981" cy="6889"/>
            </a:xfrm>
            <a:custGeom>
              <a:rect b="b" l="l" r="r" t="t"/>
              <a:pathLst>
                <a:path extrusionOk="0" h="121" w="1967">
                  <a:moveTo>
                    <a:pt x="65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65" y="121"/>
                  </a:cubicBezTo>
                  <a:lnTo>
                    <a:pt x="1911" y="121"/>
                  </a:lnTo>
                  <a:cubicBezTo>
                    <a:pt x="1948" y="121"/>
                    <a:pt x="1967" y="93"/>
                    <a:pt x="1967" y="65"/>
                  </a:cubicBezTo>
                  <a:cubicBezTo>
                    <a:pt x="1967" y="28"/>
                    <a:pt x="1948" y="0"/>
                    <a:pt x="19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5"/>
            <p:cNvSpPr/>
            <p:nvPr/>
          </p:nvSpPr>
          <p:spPr>
            <a:xfrm>
              <a:off x="3478725" y="3346206"/>
              <a:ext cx="219237" cy="6945"/>
            </a:xfrm>
            <a:custGeom>
              <a:rect b="b" l="l" r="r" t="t"/>
              <a:pathLst>
                <a:path extrusionOk="0" h="122" w="3851">
                  <a:moveTo>
                    <a:pt x="65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65" y="121"/>
                  </a:cubicBezTo>
                  <a:lnTo>
                    <a:pt x="3785" y="121"/>
                  </a:lnTo>
                  <a:cubicBezTo>
                    <a:pt x="3822" y="121"/>
                    <a:pt x="3850" y="93"/>
                    <a:pt x="3850" y="65"/>
                  </a:cubicBezTo>
                  <a:cubicBezTo>
                    <a:pt x="3850" y="28"/>
                    <a:pt x="3822" y="0"/>
                    <a:pt x="3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5"/>
            <p:cNvSpPr/>
            <p:nvPr/>
          </p:nvSpPr>
          <p:spPr>
            <a:xfrm>
              <a:off x="3314484" y="3420670"/>
              <a:ext cx="598904" cy="199654"/>
            </a:xfrm>
            <a:custGeom>
              <a:rect b="b" l="l" r="r" t="t"/>
              <a:pathLst>
                <a:path extrusionOk="0" h="3507" w="10520">
                  <a:moveTo>
                    <a:pt x="10511" y="0"/>
                  </a:moveTo>
                  <a:lnTo>
                    <a:pt x="974" y="10"/>
                  </a:lnTo>
                  <a:lnTo>
                    <a:pt x="974" y="2403"/>
                  </a:lnTo>
                  <a:cubicBezTo>
                    <a:pt x="983" y="2941"/>
                    <a:pt x="640" y="3396"/>
                    <a:pt x="0" y="3498"/>
                  </a:cubicBezTo>
                  <a:cubicBezTo>
                    <a:pt x="40" y="3501"/>
                    <a:pt x="77" y="3502"/>
                    <a:pt x="109" y="3502"/>
                  </a:cubicBezTo>
                  <a:cubicBezTo>
                    <a:pt x="172" y="3502"/>
                    <a:pt x="214" y="3498"/>
                    <a:pt x="214" y="3498"/>
                  </a:cubicBezTo>
                  <a:lnTo>
                    <a:pt x="6429" y="3507"/>
                  </a:lnTo>
                  <a:lnTo>
                    <a:pt x="9138" y="3507"/>
                  </a:lnTo>
                  <a:cubicBezTo>
                    <a:pt x="9898" y="3507"/>
                    <a:pt x="10520" y="3006"/>
                    <a:pt x="10520" y="2403"/>
                  </a:cubicBezTo>
                  <a:lnTo>
                    <a:pt x="105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5"/>
            <p:cNvSpPr/>
            <p:nvPr/>
          </p:nvSpPr>
          <p:spPr>
            <a:xfrm>
              <a:off x="3309190" y="3417482"/>
              <a:ext cx="607386" cy="206030"/>
            </a:xfrm>
            <a:custGeom>
              <a:rect b="b" l="l" r="r" t="t"/>
              <a:pathLst>
                <a:path extrusionOk="0" h="3619" w="10669">
                  <a:moveTo>
                    <a:pt x="10548" y="121"/>
                  </a:moveTo>
                  <a:lnTo>
                    <a:pt x="10548" y="2459"/>
                  </a:lnTo>
                  <a:cubicBezTo>
                    <a:pt x="10548" y="2691"/>
                    <a:pt x="10455" y="2914"/>
                    <a:pt x="10270" y="3099"/>
                  </a:cubicBezTo>
                  <a:cubicBezTo>
                    <a:pt x="10019" y="3359"/>
                    <a:pt x="9639" y="3498"/>
                    <a:pt x="9231" y="3507"/>
                  </a:cubicBezTo>
                  <a:lnTo>
                    <a:pt x="6605" y="3498"/>
                  </a:lnTo>
                  <a:cubicBezTo>
                    <a:pt x="6578" y="3507"/>
                    <a:pt x="6550" y="3507"/>
                    <a:pt x="6522" y="3507"/>
                  </a:cubicBezTo>
                  <a:lnTo>
                    <a:pt x="473" y="3498"/>
                  </a:lnTo>
                  <a:cubicBezTo>
                    <a:pt x="891" y="3313"/>
                    <a:pt x="1132" y="2932"/>
                    <a:pt x="1132" y="2459"/>
                  </a:cubicBezTo>
                  <a:lnTo>
                    <a:pt x="1123" y="121"/>
                  </a:lnTo>
                  <a:close/>
                  <a:moveTo>
                    <a:pt x="10604" y="1"/>
                  </a:moveTo>
                  <a:lnTo>
                    <a:pt x="1067" y="10"/>
                  </a:lnTo>
                  <a:cubicBezTo>
                    <a:pt x="1049" y="10"/>
                    <a:pt x="1039" y="19"/>
                    <a:pt x="1030" y="29"/>
                  </a:cubicBezTo>
                  <a:cubicBezTo>
                    <a:pt x="1012" y="38"/>
                    <a:pt x="1012" y="56"/>
                    <a:pt x="1012" y="66"/>
                  </a:cubicBezTo>
                  <a:lnTo>
                    <a:pt x="1012" y="2459"/>
                  </a:lnTo>
                  <a:cubicBezTo>
                    <a:pt x="1021" y="3006"/>
                    <a:pt x="659" y="3405"/>
                    <a:pt x="84" y="3498"/>
                  </a:cubicBezTo>
                  <a:lnTo>
                    <a:pt x="65" y="3498"/>
                  </a:lnTo>
                  <a:cubicBezTo>
                    <a:pt x="10" y="3498"/>
                    <a:pt x="0" y="3526"/>
                    <a:pt x="0" y="3554"/>
                  </a:cubicBezTo>
                  <a:cubicBezTo>
                    <a:pt x="0" y="3609"/>
                    <a:pt x="47" y="3609"/>
                    <a:pt x="93" y="3619"/>
                  </a:cubicBezTo>
                  <a:lnTo>
                    <a:pt x="9231" y="3619"/>
                  </a:lnTo>
                  <a:cubicBezTo>
                    <a:pt x="9676" y="3619"/>
                    <a:pt x="10084" y="3461"/>
                    <a:pt x="10353" y="3183"/>
                  </a:cubicBezTo>
                  <a:cubicBezTo>
                    <a:pt x="10557" y="2979"/>
                    <a:pt x="10669" y="2719"/>
                    <a:pt x="10669" y="2459"/>
                  </a:cubicBezTo>
                  <a:lnTo>
                    <a:pt x="10659" y="56"/>
                  </a:lnTo>
                  <a:cubicBezTo>
                    <a:pt x="10659" y="29"/>
                    <a:pt x="10631" y="1"/>
                    <a:pt x="106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5"/>
            <p:cNvSpPr/>
            <p:nvPr/>
          </p:nvSpPr>
          <p:spPr>
            <a:xfrm>
              <a:off x="3319722" y="3424370"/>
              <a:ext cx="583646" cy="192822"/>
            </a:xfrm>
            <a:custGeom>
              <a:rect b="b" l="l" r="r" t="t"/>
              <a:pathLst>
                <a:path extrusionOk="0" h="3387" w="10252">
                  <a:moveTo>
                    <a:pt x="10242" y="0"/>
                  </a:moveTo>
                  <a:lnTo>
                    <a:pt x="1021" y="0"/>
                  </a:lnTo>
                  <a:lnTo>
                    <a:pt x="1031" y="2320"/>
                  </a:lnTo>
                  <a:cubicBezTo>
                    <a:pt x="1031" y="2839"/>
                    <a:pt x="706" y="3275"/>
                    <a:pt x="84" y="3377"/>
                  </a:cubicBezTo>
                  <a:cubicBezTo>
                    <a:pt x="66" y="3377"/>
                    <a:pt x="1" y="3377"/>
                    <a:pt x="84" y="3377"/>
                  </a:cubicBezTo>
                  <a:cubicBezTo>
                    <a:pt x="196" y="3377"/>
                    <a:pt x="288" y="3377"/>
                    <a:pt x="288" y="3377"/>
                  </a:cubicBezTo>
                  <a:lnTo>
                    <a:pt x="6300" y="3386"/>
                  </a:lnTo>
                  <a:cubicBezTo>
                    <a:pt x="6328" y="3386"/>
                    <a:pt x="6346" y="3386"/>
                    <a:pt x="6374" y="3386"/>
                  </a:cubicBezTo>
                  <a:lnTo>
                    <a:pt x="8916" y="3386"/>
                  </a:lnTo>
                  <a:cubicBezTo>
                    <a:pt x="9658" y="3377"/>
                    <a:pt x="10252" y="2904"/>
                    <a:pt x="10252" y="23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5"/>
            <p:cNvSpPr/>
            <p:nvPr/>
          </p:nvSpPr>
          <p:spPr>
            <a:xfrm>
              <a:off x="1858973" y="2558251"/>
              <a:ext cx="562525" cy="562525"/>
            </a:xfrm>
            <a:custGeom>
              <a:rect b="b" l="l" r="r" t="t"/>
              <a:pathLst>
                <a:path extrusionOk="0" h="9881" w="9881">
                  <a:moveTo>
                    <a:pt x="4945" y="1"/>
                  </a:moveTo>
                  <a:cubicBezTo>
                    <a:pt x="2218" y="1"/>
                    <a:pt x="1" y="2218"/>
                    <a:pt x="1" y="4945"/>
                  </a:cubicBezTo>
                  <a:cubicBezTo>
                    <a:pt x="1" y="7672"/>
                    <a:pt x="2218" y="9880"/>
                    <a:pt x="4945" y="9880"/>
                  </a:cubicBezTo>
                  <a:cubicBezTo>
                    <a:pt x="7672" y="9880"/>
                    <a:pt x="9880" y="7672"/>
                    <a:pt x="9880" y="4945"/>
                  </a:cubicBezTo>
                  <a:cubicBezTo>
                    <a:pt x="9880" y="2218"/>
                    <a:pt x="7672" y="1"/>
                    <a:pt x="4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5"/>
            <p:cNvSpPr/>
            <p:nvPr/>
          </p:nvSpPr>
          <p:spPr>
            <a:xfrm>
              <a:off x="1748957" y="2524435"/>
              <a:ext cx="630101" cy="630158"/>
            </a:xfrm>
            <a:custGeom>
              <a:rect b="b" l="l" r="r" t="t"/>
              <a:pathLst>
                <a:path extrusionOk="0" h="11069" w="11068">
                  <a:moveTo>
                    <a:pt x="5539" y="1"/>
                  </a:moveTo>
                  <a:cubicBezTo>
                    <a:pt x="2487" y="1"/>
                    <a:pt x="1" y="2487"/>
                    <a:pt x="1" y="5539"/>
                  </a:cubicBezTo>
                  <a:cubicBezTo>
                    <a:pt x="1" y="8591"/>
                    <a:pt x="2487" y="11068"/>
                    <a:pt x="5539" y="11068"/>
                  </a:cubicBezTo>
                  <a:cubicBezTo>
                    <a:pt x="8591" y="11068"/>
                    <a:pt x="11068" y="8591"/>
                    <a:pt x="11068" y="5539"/>
                  </a:cubicBezTo>
                  <a:cubicBezTo>
                    <a:pt x="11068" y="2487"/>
                    <a:pt x="8591" y="1"/>
                    <a:pt x="5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5"/>
            <p:cNvSpPr/>
            <p:nvPr/>
          </p:nvSpPr>
          <p:spPr>
            <a:xfrm>
              <a:off x="1866886" y="2566164"/>
              <a:ext cx="547211" cy="547211"/>
            </a:xfrm>
            <a:custGeom>
              <a:rect b="b" l="l" r="r" t="t"/>
              <a:pathLst>
                <a:path extrusionOk="0" h="9612" w="9612">
                  <a:moveTo>
                    <a:pt x="4806" y="1"/>
                  </a:moveTo>
                  <a:cubicBezTo>
                    <a:pt x="4769" y="1"/>
                    <a:pt x="4750" y="29"/>
                    <a:pt x="4750" y="56"/>
                  </a:cubicBezTo>
                  <a:cubicBezTo>
                    <a:pt x="4750" y="94"/>
                    <a:pt x="4769" y="112"/>
                    <a:pt x="4806" y="112"/>
                  </a:cubicBezTo>
                  <a:cubicBezTo>
                    <a:pt x="7394" y="112"/>
                    <a:pt x="9500" y="2218"/>
                    <a:pt x="9500" y="4806"/>
                  </a:cubicBezTo>
                  <a:cubicBezTo>
                    <a:pt x="9500" y="7394"/>
                    <a:pt x="7394" y="9491"/>
                    <a:pt x="4806" y="9491"/>
                  </a:cubicBezTo>
                  <a:cubicBezTo>
                    <a:pt x="2218" y="9491"/>
                    <a:pt x="112" y="7394"/>
                    <a:pt x="112" y="4806"/>
                  </a:cubicBezTo>
                  <a:cubicBezTo>
                    <a:pt x="112" y="4407"/>
                    <a:pt x="168" y="3999"/>
                    <a:pt x="270" y="3619"/>
                  </a:cubicBezTo>
                  <a:cubicBezTo>
                    <a:pt x="279" y="3582"/>
                    <a:pt x="260" y="3554"/>
                    <a:pt x="223" y="3545"/>
                  </a:cubicBezTo>
                  <a:cubicBezTo>
                    <a:pt x="219" y="3543"/>
                    <a:pt x="214" y="3542"/>
                    <a:pt x="209" y="3542"/>
                  </a:cubicBezTo>
                  <a:cubicBezTo>
                    <a:pt x="187" y="3542"/>
                    <a:pt x="166" y="3560"/>
                    <a:pt x="158" y="3591"/>
                  </a:cubicBezTo>
                  <a:cubicBezTo>
                    <a:pt x="56" y="3981"/>
                    <a:pt x="1" y="4389"/>
                    <a:pt x="1" y="4806"/>
                  </a:cubicBezTo>
                  <a:cubicBezTo>
                    <a:pt x="1" y="7459"/>
                    <a:pt x="2153" y="9611"/>
                    <a:pt x="4806" y="9611"/>
                  </a:cubicBezTo>
                  <a:cubicBezTo>
                    <a:pt x="7459" y="9611"/>
                    <a:pt x="9611" y="7459"/>
                    <a:pt x="9611" y="4806"/>
                  </a:cubicBezTo>
                  <a:cubicBezTo>
                    <a:pt x="9611" y="2153"/>
                    <a:pt x="7459" y="1"/>
                    <a:pt x="48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5"/>
            <p:cNvSpPr/>
            <p:nvPr/>
          </p:nvSpPr>
          <p:spPr>
            <a:xfrm>
              <a:off x="1890683" y="2596621"/>
              <a:ext cx="128890" cy="134412"/>
            </a:xfrm>
            <a:custGeom>
              <a:rect b="b" l="l" r="r" t="t"/>
              <a:pathLst>
                <a:path extrusionOk="0" h="2361" w="2264">
                  <a:moveTo>
                    <a:pt x="2193" y="0"/>
                  </a:moveTo>
                  <a:cubicBezTo>
                    <a:pt x="2185" y="0"/>
                    <a:pt x="2178" y="2"/>
                    <a:pt x="2171" y="4"/>
                  </a:cubicBezTo>
                  <a:cubicBezTo>
                    <a:pt x="1985" y="97"/>
                    <a:pt x="1809" y="208"/>
                    <a:pt x="1642" y="319"/>
                  </a:cubicBezTo>
                  <a:cubicBezTo>
                    <a:pt x="1253" y="598"/>
                    <a:pt x="909" y="922"/>
                    <a:pt x="612" y="1293"/>
                  </a:cubicBezTo>
                  <a:cubicBezTo>
                    <a:pt x="371" y="1599"/>
                    <a:pt x="167" y="1933"/>
                    <a:pt x="9" y="2286"/>
                  </a:cubicBezTo>
                  <a:cubicBezTo>
                    <a:pt x="0" y="2314"/>
                    <a:pt x="9" y="2342"/>
                    <a:pt x="37" y="2360"/>
                  </a:cubicBezTo>
                  <a:lnTo>
                    <a:pt x="65" y="2360"/>
                  </a:lnTo>
                  <a:cubicBezTo>
                    <a:pt x="84" y="2360"/>
                    <a:pt x="102" y="2351"/>
                    <a:pt x="111" y="2332"/>
                  </a:cubicBezTo>
                  <a:cubicBezTo>
                    <a:pt x="269" y="1989"/>
                    <a:pt x="464" y="1664"/>
                    <a:pt x="696" y="1368"/>
                  </a:cubicBezTo>
                  <a:cubicBezTo>
                    <a:pt x="993" y="1006"/>
                    <a:pt x="1327" y="681"/>
                    <a:pt x="1716" y="412"/>
                  </a:cubicBezTo>
                  <a:cubicBezTo>
                    <a:pt x="1874" y="301"/>
                    <a:pt x="2050" y="199"/>
                    <a:pt x="2227" y="106"/>
                  </a:cubicBezTo>
                  <a:cubicBezTo>
                    <a:pt x="2254" y="97"/>
                    <a:pt x="2264" y="60"/>
                    <a:pt x="2245" y="32"/>
                  </a:cubicBezTo>
                  <a:cubicBezTo>
                    <a:pt x="2238" y="11"/>
                    <a:pt x="2216" y="0"/>
                    <a:pt x="2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5"/>
            <p:cNvSpPr/>
            <p:nvPr/>
          </p:nvSpPr>
          <p:spPr>
            <a:xfrm>
              <a:off x="1712152" y="3085073"/>
              <a:ext cx="182802" cy="179216"/>
            </a:xfrm>
            <a:custGeom>
              <a:rect b="b" l="l" r="r" t="t"/>
              <a:pathLst>
                <a:path extrusionOk="0" h="3148" w="3211">
                  <a:moveTo>
                    <a:pt x="1354" y="0"/>
                  </a:moveTo>
                  <a:cubicBezTo>
                    <a:pt x="1272" y="0"/>
                    <a:pt x="1188" y="33"/>
                    <a:pt x="1123" y="98"/>
                  </a:cubicBezTo>
                  <a:lnTo>
                    <a:pt x="121" y="1090"/>
                  </a:lnTo>
                  <a:cubicBezTo>
                    <a:pt x="1" y="1220"/>
                    <a:pt x="1" y="1424"/>
                    <a:pt x="121" y="1545"/>
                  </a:cubicBezTo>
                  <a:lnTo>
                    <a:pt x="205" y="1619"/>
                  </a:lnTo>
                  <a:lnTo>
                    <a:pt x="1439" y="2862"/>
                  </a:lnTo>
                  <a:lnTo>
                    <a:pt x="1633" y="3057"/>
                  </a:lnTo>
                  <a:cubicBezTo>
                    <a:pt x="1694" y="3117"/>
                    <a:pt x="1775" y="3147"/>
                    <a:pt x="1857" y="3147"/>
                  </a:cubicBezTo>
                  <a:cubicBezTo>
                    <a:pt x="1939" y="3147"/>
                    <a:pt x="2023" y="3117"/>
                    <a:pt x="2088" y="3057"/>
                  </a:cubicBezTo>
                  <a:lnTo>
                    <a:pt x="3090" y="2055"/>
                  </a:lnTo>
                  <a:cubicBezTo>
                    <a:pt x="3201" y="1934"/>
                    <a:pt x="3210" y="1749"/>
                    <a:pt x="3099" y="1619"/>
                  </a:cubicBezTo>
                  <a:cubicBezTo>
                    <a:pt x="3099" y="1619"/>
                    <a:pt x="3090" y="1610"/>
                    <a:pt x="3081" y="1600"/>
                  </a:cubicBezTo>
                  <a:lnTo>
                    <a:pt x="1587" y="107"/>
                  </a:lnTo>
                  <a:lnTo>
                    <a:pt x="1578" y="98"/>
                  </a:lnTo>
                  <a:cubicBezTo>
                    <a:pt x="1517" y="33"/>
                    <a:pt x="1436" y="0"/>
                    <a:pt x="13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5"/>
            <p:cNvSpPr/>
            <p:nvPr/>
          </p:nvSpPr>
          <p:spPr>
            <a:xfrm>
              <a:off x="1710558" y="3081600"/>
              <a:ext cx="188097" cy="185990"/>
            </a:xfrm>
            <a:custGeom>
              <a:rect b="b" l="l" r="r" t="t"/>
              <a:pathLst>
                <a:path extrusionOk="0" h="3267" w="3304">
                  <a:moveTo>
                    <a:pt x="1383" y="121"/>
                  </a:moveTo>
                  <a:cubicBezTo>
                    <a:pt x="1448" y="121"/>
                    <a:pt x="1513" y="140"/>
                    <a:pt x="1569" y="196"/>
                  </a:cubicBezTo>
                  <a:lnTo>
                    <a:pt x="3081" y="1708"/>
                  </a:lnTo>
                  <a:lnTo>
                    <a:pt x="3090" y="1717"/>
                  </a:lnTo>
                  <a:cubicBezTo>
                    <a:pt x="3173" y="1828"/>
                    <a:pt x="3173" y="1977"/>
                    <a:pt x="3071" y="2070"/>
                  </a:cubicBezTo>
                  <a:lnTo>
                    <a:pt x="2070" y="3071"/>
                  </a:lnTo>
                  <a:cubicBezTo>
                    <a:pt x="2019" y="3122"/>
                    <a:pt x="1954" y="3148"/>
                    <a:pt x="1889" y="3148"/>
                  </a:cubicBezTo>
                  <a:cubicBezTo>
                    <a:pt x="1824" y="3148"/>
                    <a:pt x="1759" y="3122"/>
                    <a:pt x="1708" y="3071"/>
                  </a:cubicBezTo>
                  <a:lnTo>
                    <a:pt x="196" y="1569"/>
                  </a:lnTo>
                  <a:cubicBezTo>
                    <a:pt x="94" y="1467"/>
                    <a:pt x="94" y="1300"/>
                    <a:pt x="196" y="1198"/>
                  </a:cubicBezTo>
                  <a:lnTo>
                    <a:pt x="1198" y="196"/>
                  </a:lnTo>
                  <a:cubicBezTo>
                    <a:pt x="1244" y="140"/>
                    <a:pt x="1318" y="121"/>
                    <a:pt x="1383" y="121"/>
                  </a:cubicBezTo>
                  <a:close/>
                  <a:moveTo>
                    <a:pt x="1383" y="1"/>
                  </a:moveTo>
                  <a:cubicBezTo>
                    <a:pt x="1286" y="1"/>
                    <a:pt x="1188" y="38"/>
                    <a:pt x="1114" y="112"/>
                  </a:cubicBezTo>
                  <a:lnTo>
                    <a:pt x="112" y="1114"/>
                  </a:lnTo>
                  <a:cubicBezTo>
                    <a:pt x="47" y="1188"/>
                    <a:pt x="1" y="1281"/>
                    <a:pt x="1" y="1383"/>
                  </a:cubicBezTo>
                  <a:cubicBezTo>
                    <a:pt x="1" y="1485"/>
                    <a:pt x="47" y="1578"/>
                    <a:pt x="112" y="1643"/>
                  </a:cubicBezTo>
                  <a:lnTo>
                    <a:pt x="1624" y="3155"/>
                  </a:lnTo>
                  <a:cubicBezTo>
                    <a:pt x="1689" y="3229"/>
                    <a:pt x="1791" y="3266"/>
                    <a:pt x="1884" y="3266"/>
                  </a:cubicBezTo>
                  <a:cubicBezTo>
                    <a:pt x="1986" y="3266"/>
                    <a:pt x="2079" y="3229"/>
                    <a:pt x="2153" y="3155"/>
                  </a:cubicBezTo>
                  <a:lnTo>
                    <a:pt x="3155" y="2153"/>
                  </a:lnTo>
                  <a:cubicBezTo>
                    <a:pt x="3294" y="2014"/>
                    <a:pt x="3303" y="1801"/>
                    <a:pt x="3173" y="1643"/>
                  </a:cubicBezTo>
                  <a:cubicBezTo>
                    <a:pt x="3164" y="1634"/>
                    <a:pt x="3164" y="1624"/>
                    <a:pt x="3155" y="1624"/>
                  </a:cubicBezTo>
                  <a:lnTo>
                    <a:pt x="1652" y="112"/>
                  </a:lnTo>
                  <a:cubicBezTo>
                    <a:pt x="1578" y="38"/>
                    <a:pt x="1480" y="1"/>
                    <a:pt x="1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5"/>
            <p:cNvSpPr/>
            <p:nvPr/>
          </p:nvSpPr>
          <p:spPr>
            <a:xfrm>
              <a:off x="1663022" y="3177184"/>
              <a:ext cx="131053" cy="132135"/>
            </a:xfrm>
            <a:custGeom>
              <a:rect b="b" l="l" r="r" t="t"/>
              <a:pathLst>
                <a:path extrusionOk="0" h="2321" w="2302">
                  <a:moveTo>
                    <a:pt x="1068" y="1"/>
                  </a:moveTo>
                  <a:lnTo>
                    <a:pt x="1" y="1096"/>
                  </a:lnTo>
                  <a:cubicBezTo>
                    <a:pt x="353" y="1383"/>
                    <a:pt x="864" y="1893"/>
                    <a:pt x="1188" y="2255"/>
                  </a:cubicBezTo>
                  <a:cubicBezTo>
                    <a:pt x="1207" y="2283"/>
                    <a:pt x="1225" y="2302"/>
                    <a:pt x="1244" y="2320"/>
                  </a:cubicBezTo>
                  <a:lnTo>
                    <a:pt x="2302" y="1244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5"/>
            <p:cNvSpPr/>
            <p:nvPr/>
          </p:nvSpPr>
          <p:spPr>
            <a:xfrm>
              <a:off x="1659322" y="3174053"/>
              <a:ext cx="138454" cy="138909"/>
            </a:xfrm>
            <a:custGeom>
              <a:rect b="b" l="l" r="r" t="t"/>
              <a:pathLst>
                <a:path extrusionOk="0" h="2440" w="2432">
                  <a:moveTo>
                    <a:pt x="1133" y="139"/>
                  </a:moveTo>
                  <a:lnTo>
                    <a:pt x="2292" y="1290"/>
                  </a:lnTo>
                  <a:lnTo>
                    <a:pt x="1309" y="2292"/>
                  </a:lnTo>
                  <a:cubicBezTo>
                    <a:pt x="1309" y="2282"/>
                    <a:pt x="1300" y="2282"/>
                    <a:pt x="1300" y="2273"/>
                  </a:cubicBezTo>
                  <a:cubicBezTo>
                    <a:pt x="975" y="1911"/>
                    <a:pt x="493" y="1438"/>
                    <a:pt x="149" y="1141"/>
                  </a:cubicBezTo>
                  <a:lnTo>
                    <a:pt x="1133" y="139"/>
                  </a:lnTo>
                  <a:close/>
                  <a:moveTo>
                    <a:pt x="1123" y="0"/>
                  </a:moveTo>
                  <a:cubicBezTo>
                    <a:pt x="1114" y="0"/>
                    <a:pt x="1096" y="0"/>
                    <a:pt x="1086" y="10"/>
                  </a:cubicBezTo>
                  <a:lnTo>
                    <a:pt x="20" y="1104"/>
                  </a:lnTo>
                  <a:cubicBezTo>
                    <a:pt x="10" y="1113"/>
                    <a:pt x="1" y="1132"/>
                    <a:pt x="1" y="1151"/>
                  </a:cubicBezTo>
                  <a:cubicBezTo>
                    <a:pt x="10" y="1169"/>
                    <a:pt x="20" y="1188"/>
                    <a:pt x="29" y="1197"/>
                  </a:cubicBezTo>
                  <a:cubicBezTo>
                    <a:pt x="363" y="1475"/>
                    <a:pt x="882" y="1985"/>
                    <a:pt x="1207" y="2357"/>
                  </a:cubicBezTo>
                  <a:cubicBezTo>
                    <a:pt x="1226" y="2375"/>
                    <a:pt x="1244" y="2394"/>
                    <a:pt x="1263" y="2412"/>
                  </a:cubicBezTo>
                  <a:cubicBezTo>
                    <a:pt x="1272" y="2431"/>
                    <a:pt x="1290" y="2440"/>
                    <a:pt x="1309" y="2440"/>
                  </a:cubicBezTo>
                  <a:cubicBezTo>
                    <a:pt x="1328" y="2440"/>
                    <a:pt x="1337" y="2431"/>
                    <a:pt x="1346" y="2421"/>
                  </a:cubicBezTo>
                  <a:lnTo>
                    <a:pt x="2404" y="1336"/>
                  </a:lnTo>
                  <a:cubicBezTo>
                    <a:pt x="2431" y="1308"/>
                    <a:pt x="2431" y="1271"/>
                    <a:pt x="2404" y="1253"/>
                  </a:cubicBezTo>
                  <a:lnTo>
                    <a:pt x="1170" y="10"/>
                  </a:lnTo>
                  <a:cubicBezTo>
                    <a:pt x="1161" y="0"/>
                    <a:pt x="1142" y="0"/>
                    <a:pt x="1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5"/>
            <p:cNvSpPr/>
            <p:nvPr/>
          </p:nvSpPr>
          <p:spPr>
            <a:xfrm>
              <a:off x="1329815" y="3227054"/>
              <a:ext cx="419403" cy="406252"/>
            </a:xfrm>
            <a:custGeom>
              <a:rect b="b" l="l" r="r" t="t"/>
              <a:pathLst>
                <a:path extrusionOk="0" h="7136" w="7367">
                  <a:moveTo>
                    <a:pt x="5511" y="1"/>
                  </a:moveTo>
                  <a:cubicBezTo>
                    <a:pt x="5503" y="1"/>
                    <a:pt x="5497" y="3"/>
                    <a:pt x="5492" y="6"/>
                  </a:cubicBezTo>
                  <a:lnTo>
                    <a:pt x="511" y="4941"/>
                  </a:lnTo>
                  <a:cubicBezTo>
                    <a:pt x="0" y="5442"/>
                    <a:pt x="0" y="6259"/>
                    <a:pt x="511" y="6760"/>
                  </a:cubicBezTo>
                  <a:cubicBezTo>
                    <a:pt x="761" y="7010"/>
                    <a:pt x="1093" y="7135"/>
                    <a:pt x="1425" y="7135"/>
                  </a:cubicBezTo>
                  <a:cubicBezTo>
                    <a:pt x="1758" y="7135"/>
                    <a:pt x="2092" y="7010"/>
                    <a:pt x="2347" y="6760"/>
                  </a:cubicBezTo>
                  <a:lnTo>
                    <a:pt x="7329" y="1824"/>
                  </a:lnTo>
                  <a:cubicBezTo>
                    <a:pt x="7366" y="1797"/>
                    <a:pt x="7264" y="1648"/>
                    <a:pt x="7097" y="1453"/>
                  </a:cubicBezTo>
                  <a:cubicBezTo>
                    <a:pt x="7078" y="1426"/>
                    <a:pt x="7060" y="1407"/>
                    <a:pt x="7041" y="1388"/>
                  </a:cubicBezTo>
                  <a:cubicBezTo>
                    <a:pt x="6717" y="1017"/>
                    <a:pt x="6206" y="507"/>
                    <a:pt x="5854" y="220"/>
                  </a:cubicBezTo>
                  <a:cubicBezTo>
                    <a:pt x="5854" y="220"/>
                    <a:pt x="5854" y="220"/>
                    <a:pt x="5854" y="210"/>
                  </a:cubicBezTo>
                  <a:cubicBezTo>
                    <a:pt x="5692" y="81"/>
                    <a:pt x="5566" y="1"/>
                    <a:pt x="5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5"/>
            <p:cNvSpPr/>
            <p:nvPr/>
          </p:nvSpPr>
          <p:spPr>
            <a:xfrm>
              <a:off x="1333516" y="3223752"/>
              <a:ext cx="419346" cy="412970"/>
            </a:xfrm>
            <a:custGeom>
              <a:rect b="b" l="l" r="r" t="t"/>
              <a:pathLst>
                <a:path extrusionOk="0" h="7254" w="7366">
                  <a:moveTo>
                    <a:pt x="5455" y="120"/>
                  </a:moveTo>
                  <a:cubicBezTo>
                    <a:pt x="5483" y="129"/>
                    <a:pt x="5557" y="166"/>
                    <a:pt x="5752" y="324"/>
                  </a:cubicBezTo>
                  <a:cubicBezTo>
                    <a:pt x="6086" y="602"/>
                    <a:pt x="6605" y="1112"/>
                    <a:pt x="6930" y="1484"/>
                  </a:cubicBezTo>
                  <a:cubicBezTo>
                    <a:pt x="6949" y="1502"/>
                    <a:pt x="6967" y="1521"/>
                    <a:pt x="6986" y="1548"/>
                  </a:cubicBezTo>
                  <a:cubicBezTo>
                    <a:pt x="7162" y="1753"/>
                    <a:pt x="7199" y="1827"/>
                    <a:pt x="7208" y="1855"/>
                  </a:cubicBezTo>
                  <a:lnTo>
                    <a:pt x="2236" y="6771"/>
                  </a:lnTo>
                  <a:cubicBezTo>
                    <a:pt x="1995" y="7012"/>
                    <a:pt x="1677" y="7133"/>
                    <a:pt x="1359" y="7133"/>
                  </a:cubicBezTo>
                  <a:cubicBezTo>
                    <a:pt x="1042" y="7133"/>
                    <a:pt x="724" y="7012"/>
                    <a:pt x="483" y="6771"/>
                  </a:cubicBezTo>
                  <a:cubicBezTo>
                    <a:pt x="251" y="6539"/>
                    <a:pt x="121" y="6233"/>
                    <a:pt x="121" y="5908"/>
                  </a:cubicBezTo>
                  <a:cubicBezTo>
                    <a:pt x="121" y="5575"/>
                    <a:pt x="251" y="5268"/>
                    <a:pt x="483" y="5036"/>
                  </a:cubicBezTo>
                  <a:lnTo>
                    <a:pt x="5455" y="120"/>
                  </a:lnTo>
                  <a:close/>
                  <a:moveTo>
                    <a:pt x="5450" y="1"/>
                  </a:moveTo>
                  <a:cubicBezTo>
                    <a:pt x="5425" y="1"/>
                    <a:pt x="5406" y="11"/>
                    <a:pt x="5390" y="27"/>
                  </a:cubicBezTo>
                  <a:lnTo>
                    <a:pt x="399" y="4962"/>
                  </a:lnTo>
                  <a:cubicBezTo>
                    <a:pt x="149" y="5213"/>
                    <a:pt x="0" y="5547"/>
                    <a:pt x="0" y="5908"/>
                  </a:cubicBezTo>
                  <a:cubicBezTo>
                    <a:pt x="0" y="6270"/>
                    <a:pt x="149" y="6604"/>
                    <a:pt x="399" y="6855"/>
                  </a:cubicBezTo>
                  <a:cubicBezTo>
                    <a:pt x="668" y="7114"/>
                    <a:pt x="1011" y="7254"/>
                    <a:pt x="1364" y="7254"/>
                  </a:cubicBezTo>
                  <a:cubicBezTo>
                    <a:pt x="1707" y="7254"/>
                    <a:pt x="2060" y="7114"/>
                    <a:pt x="2319" y="6855"/>
                  </a:cubicBezTo>
                  <a:lnTo>
                    <a:pt x="7310" y="1920"/>
                  </a:lnTo>
                  <a:cubicBezTo>
                    <a:pt x="7366" y="1873"/>
                    <a:pt x="7338" y="1780"/>
                    <a:pt x="7078" y="1465"/>
                  </a:cubicBezTo>
                  <a:cubicBezTo>
                    <a:pt x="7060" y="1446"/>
                    <a:pt x="7041" y="1428"/>
                    <a:pt x="7023" y="1400"/>
                  </a:cubicBezTo>
                  <a:cubicBezTo>
                    <a:pt x="6689" y="1020"/>
                    <a:pt x="6179" y="519"/>
                    <a:pt x="5826" y="231"/>
                  </a:cubicBezTo>
                  <a:cubicBezTo>
                    <a:pt x="5615" y="60"/>
                    <a:pt x="5512" y="1"/>
                    <a:pt x="5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5"/>
            <p:cNvSpPr/>
            <p:nvPr/>
          </p:nvSpPr>
          <p:spPr>
            <a:xfrm>
              <a:off x="1719553" y="2418832"/>
              <a:ext cx="841881" cy="841881"/>
            </a:xfrm>
            <a:custGeom>
              <a:rect b="b" l="l" r="r" t="t"/>
              <a:pathLst>
                <a:path extrusionOk="0" h="14788" w="14788">
                  <a:moveTo>
                    <a:pt x="7394" y="1856"/>
                  </a:moveTo>
                  <a:cubicBezTo>
                    <a:pt x="10446" y="1856"/>
                    <a:pt x="12923" y="4333"/>
                    <a:pt x="12923" y="7394"/>
                  </a:cubicBezTo>
                  <a:cubicBezTo>
                    <a:pt x="12923" y="10446"/>
                    <a:pt x="10446" y="12923"/>
                    <a:pt x="7394" y="12923"/>
                  </a:cubicBezTo>
                  <a:cubicBezTo>
                    <a:pt x="4342" y="12923"/>
                    <a:pt x="1865" y="10446"/>
                    <a:pt x="1865" y="7394"/>
                  </a:cubicBezTo>
                  <a:cubicBezTo>
                    <a:pt x="1865" y="6912"/>
                    <a:pt x="1921" y="6439"/>
                    <a:pt x="2041" y="5993"/>
                  </a:cubicBezTo>
                  <a:cubicBezTo>
                    <a:pt x="2069" y="5863"/>
                    <a:pt x="2116" y="5743"/>
                    <a:pt x="2153" y="5613"/>
                  </a:cubicBezTo>
                  <a:cubicBezTo>
                    <a:pt x="2208" y="5446"/>
                    <a:pt x="2283" y="5270"/>
                    <a:pt x="2357" y="5103"/>
                  </a:cubicBezTo>
                  <a:cubicBezTo>
                    <a:pt x="2542" y="4695"/>
                    <a:pt x="2774" y="4314"/>
                    <a:pt x="3043" y="3971"/>
                  </a:cubicBezTo>
                  <a:cubicBezTo>
                    <a:pt x="3387" y="3544"/>
                    <a:pt x="3785" y="3164"/>
                    <a:pt x="4240" y="2849"/>
                  </a:cubicBezTo>
                  <a:cubicBezTo>
                    <a:pt x="4435" y="2709"/>
                    <a:pt x="4630" y="2589"/>
                    <a:pt x="4843" y="2478"/>
                  </a:cubicBezTo>
                  <a:cubicBezTo>
                    <a:pt x="5019" y="2385"/>
                    <a:pt x="5214" y="2301"/>
                    <a:pt x="5400" y="2227"/>
                  </a:cubicBezTo>
                  <a:cubicBezTo>
                    <a:pt x="6021" y="1995"/>
                    <a:pt x="6689" y="1856"/>
                    <a:pt x="7394" y="1856"/>
                  </a:cubicBezTo>
                  <a:close/>
                  <a:moveTo>
                    <a:pt x="7394" y="1"/>
                  </a:moveTo>
                  <a:cubicBezTo>
                    <a:pt x="3312" y="1"/>
                    <a:pt x="1" y="3312"/>
                    <a:pt x="1" y="7394"/>
                  </a:cubicBezTo>
                  <a:cubicBezTo>
                    <a:pt x="1" y="9045"/>
                    <a:pt x="539" y="10576"/>
                    <a:pt x="1457" y="11810"/>
                  </a:cubicBezTo>
                  <a:lnTo>
                    <a:pt x="2960" y="13303"/>
                  </a:lnTo>
                  <a:cubicBezTo>
                    <a:pt x="2969" y="13313"/>
                    <a:pt x="2969" y="13322"/>
                    <a:pt x="2978" y="13322"/>
                  </a:cubicBezTo>
                  <a:cubicBezTo>
                    <a:pt x="4212" y="14250"/>
                    <a:pt x="5734" y="14788"/>
                    <a:pt x="7394" y="14788"/>
                  </a:cubicBezTo>
                  <a:cubicBezTo>
                    <a:pt x="11476" y="14788"/>
                    <a:pt x="14788" y="11476"/>
                    <a:pt x="14788" y="7394"/>
                  </a:cubicBezTo>
                  <a:cubicBezTo>
                    <a:pt x="14788" y="3312"/>
                    <a:pt x="11476" y="1"/>
                    <a:pt x="73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5"/>
            <p:cNvSpPr/>
            <p:nvPr/>
          </p:nvSpPr>
          <p:spPr>
            <a:xfrm>
              <a:off x="1792053" y="2415131"/>
              <a:ext cx="849282" cy="849282"/>
            </a:xfrm>
            <a:custGeom>
              <a:rect b="b" l="l" r="r" t="t"/>
              <a:pathLst>
                <a:path extrusionOk="0" h="14918" w="14918">
                  <a:moveTo>
                    <a:pt x="7459" y="1986"/>
                  </a:moveTo>
                  <a:cubicBezTo>
                    <a:pt x="10474" y="1986"/>
                    <a:pt x="12932" y="4444"/>
                    <a:pt x="12932" y="7459"/>
                  </a:cubicBezTo>
                  <a:cubicBezTo>
                    <a:pt x="12932" y="10474"/>
                    <a:pt x="10474" y="12932"/>
                    <a:pt x="7459" y="12932"/>
                  </a:cubicBezTo>
                  <a:cubicBezTo>
                    <a:pt x="4435" y="12932"/>
                    <a:pt x="1986" y="10474"/>
                    <a:pt x="1986" y="7459"/>
                  </a:cubicBezTo>
                  <a:cubicBezTo>
                    <a:pt x="1986" y="6986"/>
                    <a:pt x="2041" y="6522"/>
                    <a:pt x="2162" y="6068"/>
                  </a:cubicBezTo>
                  <a:cubicBezTo>
                    <a:pt x="2190" y="5947"/>
                    <a:pt x="2227" y="5826"/>
                    <a:pt x="2273" y="5706"/>
                  </a:cubicBezTo>
                  <a:cubicBezTo>
                    <a:pt x="2329" y="5530"/>
                    <a:pt x="2394" y="5363"/>
                    <a:pt x="2468" y="5196"/>
                  </a:cubicBezTo>
                  <a:cubicBezTo>
                    <a:pt x="2654" y="4797"/>
                    <a:pt x="2886" y="4416"/>
                    <a:pt x="3155" y="4073"/>
                  </a:cubicBezTo>
                  <a:cubicBezTo>
                    <a:pt x="3489" y="3646"/>
                    <a:pt x="3888" y="3275"/>
                    <a:pt x="4333" y="2960"/>
                  </a:cubicBezTo>
                  <a:cubicBezTo>
                    <a:pt x="4528" y="2830"/>
                    <a:pt x="4732" y="2709"/>
                    <a:pt x="4936" y="2598"/>
                  </a:cubicBezTo>
                  <a:cubicBezTo>
                    <a:pt x="5112" y="2505"/>
                    <a:pt x="5298" y="2422"/>
                    <a:pt x="5492" y="2348"/>
                  </a:cubicBezTo>
                  <a:cubicBezTo>
                    <a:pt x="6114" y="2107"/>
                    <a:pt x="6782" y="1986"/>
                    <a:pt x="7459" y="1986"/>
                  </a:cubicBezTo>
                  <a:close/>
                  <a:moveTo>
                    <a:pt x="7459" y="1865"/>
                  </a:moveTo>
                  <a:cubicBezTo>
                    <a:pt x="6763" y="1865"/>
                    <a:pt x="6086" y="1995"/>
                    <a:pt x="5446" y="2236"/>
                  </a:cubicBezTo>
                  <a:cubicBezTo>
                    <a:pt x="5251" y="2311"/>
                    <a:pt x="5066" y="2403"/>
                    <a:pt x="4880" y="2496"/>
                  </a:cubicBezTo>
                  <a:cubicBezTo>
                    <a:pt x="4676" y="2607"/>
                    <a:pt x="4463" y="2728"/>
                    <a:pt x="4268" y="2867"/>
                  </a:cubicBezTo>
                  <a:cubicBezTo>
                    <a:pt x="3813" y="3183"/>
                    <a:pt x="3414" y="3563"/>
                    <a:pt x="3062" y="3999"/>
                  </a:cubicBezTo>
                  <a:cubicBezTo>
                    <a:pt x="2784" y="4351"/>
                    <a:pt x="2552" y="4741"/>
                    <a:pt x="2366" y="5149"/>
                  </a:cubicBezTo>
                  <a:cubicBezTo>
                    <a:pt x="2292" y="5316"/>
                    <a:pt x="2218" y="5492"/>
                    <a:pt x="2162" y="5669"/>
                  </a:cubicBezTo>
                  <a:cubicBezTo>
                    <a:pt x="2116" y="5789"/>
                    <a:pt x="2079" y="5919"/>
                    <a:pt x="2051" y="6040"/>
                  </a:cubicBezTo>
                  <a:cubicBezTo>
                    <a:pt x="1930" y="6504"/>
                    <a:pt x="1865" y="6977"/>
                    <a:pt x="1865" y="7459"/>
                  </a:cubicBezTo>
                  <a:cubicBezTo>
                    <a:pt x="1865" y="10539"/>
                    <a:pt x="4379" y="13053"/>
                    <a:pt x="7459" y="13053"/>
                  </a:cubicBezTo>
                  <a:cubicBezTo>
                    <a:pt x="10539" y="13053"/>
                    <a:pt x="13053" y="10539"/>
                    <a:pt x="13053" y="7459"/>
                  </a:cubicBezTo>
                  <a:cubicBezTo>
                    <a:pt x="13053" y="4379"/>
                    <a:pt x="10539" y="1865"/>
                    <a:pt x="7459" y="1865"/>
                  </a:cubicBezTo>
                  <a:close/>
                  <a:moveTo>
                    <a:pt x="7459" y="121"/>
                  </a:moveTo>
                  <a:cubicBezTo>
                    <a:pt x="11504" y="121"/>
                    <a:pt x="14797" y="3415"/>
                    <a:pt x="14797" y="7459"/>
                  </a:cubicBezTo>
                  <a:cubicBezTo>
                    <a:pt x="14797" y="11504"/>
                    <a:pt x="11504" y="14797"/>
                    <a:pt x="7459" y="14797"/>
                  </a:cubicBezTo>
                  <a:cubicBezTo>
                    <a:pt x="5863" y="14797"/>
                    <a:pt x="4351" y="14296"/>
                    <a:pt x="3080" y="13350"/>
                  </a:cubicBezTo>
                  <a:cubicBezTo>
                    <a:pt x="3071" y="13341"/>
                    <a:pt x="3071" y="13331"/>
                    <a:pt x="3062" y="13331"/>
                  </a:cubicBezTo>
                  <a:lnTo>
                    <a:pt x="1568" y="11838"/>
                  </a:lnTo>
                  <a:cubicBezTo>
                    <a:pt x="622" y="10558"/>
                    <a:pt x="121" y="9045"/>
                    <a:pt x="121" y="7459"/>
                  </a:cubicBezTo>
                  <a:cubicBezTo>
                    <a:pt x="121" y="3415"/>
                    <a:pt x="3414" y="121"/>
                    <a:pt x="7459" y="121"/>
                  </a:cubicBezTo>
                  <a:close/>
                  <a:moveTo>
                    <a:pt x="7459" y="1"/>
                  </a:moveTo>
                  <a:cubicBezTo>
                    <a:pt x="3349" y="1"/>
                    <a:pt x="1" y="3350"/>
                    <a:pt x="1" y="7459"/>
                  </a:cubicBezTo>
                  <a:cubicBezTo>
                    <a:pt x="1" y="9073"/>
                    <a:pt x="511" y="10613"/>
                    <a:pt x="1485" y="11912"/>
                  </a:cubicBezTo>
                  <a:lnTo>
                    <a:pt x="2988" y="13415"/>
                  </a:lnTo>
                  <a:cubicBezTo>
                    <a:pt x="2988" y="13415"/>
                    <a:pt x="2997" y="13424"/>
                    <a:pt x="2997" y="13424"/>
                  </a:cubicBezTo>
                  <a:cubicBezTo>
                    <a:pt x="2997" y="13433"/>
                    <a:pt x="2997" y="13433"/>
                    <a:pt x="3006" y="13433"/>
                  </a:cubicBezTo>
                  <a:cubicBezTo>
                    <a:pt x="4296" y="14398"/>
                    <a:pt x="5836" y="14918"/>
                    <a:pt x="7459" y="14918"/>
                  </a:cubicBezTo>
                  <a:cubicBezTo>
                    <a:pt x="11569" y="14918"/>
                    <a:pt x="14918" y="11569"/>
                    <a:pt x="14918" y="7459"/>
                  </a:cubicBezTo>
                  <a:cubicBezTo>
                    <a:pt x="14918" y="3350"/>
                    <a:pt x="11569" y="1"/>
                    <a:pt x="7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5"/>
            <p:cNvSpPr/>
            <p:nvPr/>
          </p:nvSpPr>
          <p:spPr>
            <a:xfrm>
              <a:off x="2308430" y="2495515"/>
              <a:ext cx="209161" cy="257153"/>
            </a:xfrm>
            <a:custGeom>
              <a:rect b="b" l="l" r="r" t="t"/>
              <a:pathLst>
                <a:path extrusionOk="0" h="4517" w="3674">
                  <a:moveTo>
                    <a:pt x="197" y="0"/>
                  </a:moveTo>
                  <a:cubicBezTo>
                    <a:pt x="124" y="0"/>
                    <a:pt x="58" y="45"/>
                    <a:pt x="28" y="119"/>
                  </a:cubicBezTo>
                  <a:cubicBezTo>
                    <a:pt x="0" y="212"/>
                    <a:pt x="56" y="305"/>
                    <a:pt x="148" y="333"/>
                  </a:cubicBezTo>
                  <a:cubicBezTo>
                    <a:pt x="167" y="342"/>
                    <a:pt x="2635" y="1168"/>
                    <a:pt x="3312" y="4377"/>
                  </a:cubicBezTo>
                  <a:cubicBezTo>
                    <a:pt x="3330" y="4461"/>
                    <a:pt x="3405" y="4516"/>
                    <a:pt x="3479" y="4516"/>
                  </a:cubicBezTo>
                  <a:lnTo>
                    <a:pt x="3516" y="4516"/>
                  </a:lnTo>
                  <a:cubicBezTo>
                    <a:pt x="3609" y="4498"/>
                    <a:pt x="3674" y="4405"/>
                    <a:pt x="3655" y="4312"/>
                  </a:cubicBezTo>
                  <a:cubicBezTo>
                    <a:pt x="2931" y="889"/>
                    <a:pt x="362" y="36"/>
                    <a:pt x="251" y="8"/>
                  </a:cubicBezTo>
                  <a:cubicBezTo>
                    <a:pt x="232" y="3"/>
                    <a:pt x="214" y="0"/>
                    <a:pt x="1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5"/>
            <p:cNvSpPr/>
            <p:nvPr/>
          </p:nvSpPr>
          <p:spPr>
            <a:xfrm>
              <a:off x="1826239" y="3139212"/>
              <a:ext cx="42811" cy="88242"/>
            </a:xfrm>
            <a:custGeom>
              <a:rect b="b" l="l" r="r" t="t"/>
              <a:pathLst>
                <a:path extrusionOk="0" h="1550" w="752">
                  <a:moveTo>
                    <a:pt x="71" y="1"/>
                  </a:moveTo>
                  <a:cubicBezTo>
                    <a:pt x="54" y="1"/>
                    <a:pt x="38" y="8"/>
                    <a:pt x="28" y="19"/>
                  </a:cubicBezTo>
                  <a:cubicBezTo>
                    <a:pt x="0" y="46"/>
                    <a:pt x="10" y="83"/>
                    <a:pt x="28" y="102"/>
                  </a:cubicBezTo>
                  <a:lnTo>
                    <a:pt x="492" y="538"/>
                  </a:lnTo>
                  <a:cubicBezTo>
                    <a:pt x="622" y="659"/>
                    <a:pt x="622" y="853"/>
                    <a:pt x="511" y="974"/>
                  </a:cubicBezTo>
                  <a:lnTo>
                    <a:pt x="65" y="1456"/>
                  </a:lnTo>
                  <a:cubicBezTo>
                    <a:pt x="47" y="1484"/>
                    <a:pt x="47" y="1512"/>
                    <a:pt x="75" y="1540"/>
                  </a:cubicBezTo>
                  <a:cubicBezTo>
                    <a:pt x="84" y="1549"/>
                    <a:pt x="93" y="1549"/>
                    <a:pt x="112" y="1549"/>
                  </a:cubicBezTo>
                  <a:cubicBezTo>
                    <a:pt x="130" y="1549"/>
                    <a:pt x="140" y="1549"/>
                    <a:pt x="158" y="1531"/>
                  </a:cubicBezTo>
                  <a:lnTo>
                    <a:pt x="594" y="1058"/>
                  </a:lnTo>
                  <a:cubicBezTo>
                    <a:pt x="752" y="881"/>
                    <a:pt x="743" y="612"/>
                    <a:pt x="576" y="455"/>
                  </a:cubicBezTo>
                  <a:lnTo>
                    <a:pt x="112" y="19"/>
                  </a:lnTo>
                  <a:cubicBezTo>
                    <a:pt x="99" y="6"/>
                    <a:pt x="85" y="1"/>
                    <a:pt x="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5"/>
            <p:cNvSpPr/>
            <p:nvPr/>
          </p:nvSpPr>
          <p:spPr>
            <a:xfrm>
              <a:off x="2169522" y="2615806"/>
              <a:ext cx="214968" cy="215025"/>
            </a:xfrm>
            <a:custGeom>
              <a:rect b="b" l="l" r="r" t="t"/>
              <a:pathLst>
                <a:path extrusionOk="0" h="3777" w="3776">
                  <a:moveTo>
                    <a:pt x="353" y="1"/>
                  </a:moveTo>
                  <a:cubicBezTo>
                    <a:pt x="158" y="1"/>
                    <a:pt x="0" y="149"/>
                    <a:pt x="0" y="344"/>
                  </a:cubicBezTo>
                  <a:cubicBezTo>
                    <a:pt x="0" y="539"/>
                    <a:pt x="158" y="697"/>
                    <a:pt x="353" y="697"/>
                  </a:cubicBezTo>
                  <a:cubicBezTo>
                    <a:pt x="1856" y="697"/>
                    <a:pt x="3080" y="1921"/>
                    <a:pt x="3080" y="3424"/>
                  </a:cubicBezTo>
                  <a:cubicBezTo>
                    <a:pt x="3080" y="3619"/>
                    <a:pt x="3238" y="3776"/>
                    <a:pt x="3433" y="3776"/>
                  </a:cubicBezTo>
                  <a:cubicBezTo>
                    <a:pt x="3627" y="3776"/>
                    <a:pt x="3776" y="3619"/>
                    <a:pt x="3776" y="3424"/>
                  </a:cubicBezTo>
                  <a:cubicBezTo>
                    <a:pt x="3776" y="1531"/>
                    <a:pt x="2236" y="1"/>
                    <a:pt x="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5"/>
            <p:cNvSpPr/>
            <p:nvPr/>
          </p:nvSpPr>
          <p:spPr>
            <a:xfrm>
              <a:off x="1357768" y="3566920"/>
              <a:ext cx="117845" cy="42868"/>
            </a:xfrm>
            <a:custGeom>
              <a:rect b="b" l="l" r="r" t="t"/>
              <a:pathLst>
                <a:path extrusionOk="0" h="753" w="2070">
                  <a:moveTo>
                    <a:pt x="2010" y="1"/>
                  </a:moveTo>
                  <a:cubicBezTo>
                    <a:pt x="1990" y="1"/>
                    <a:pt x="1970" y="11"/>
                    <a:pt x="1958" y="29"/>
                  </a:cubicBezTo>
                  <a:cubicBezTo>
                    <a:pt x="1649" y="428"/>
                    <a:pt x="1332" y="634"/>
                    <a:pt x="1014" y="634"/>
                  </a:cubicBezTo>
                  <a:cubicBezTo>
                    <a:pt x="970" y="634"/>
                    <a:pt x="926" y="630"/>
                    <a:pt x="882" y="623"/>
                  </a:cubicBezTo>
                  <a:cubicBezTo>
                    <a:pt x="428" y="548"/>
                    <a:pt x="140" y="103"/>
                    <a:pt x="122" y="47"/>
                  </a:cubicBezTo>
                  <a:cubicBezTo>
                    <a:pt x="112" y="20"/>
                    <a:pt x="94" y="1"/>
                    <a:pt x="66" y="1"/>
                  </a:cubicBezTo>
                  <a:cubicBezTo>
                    <a:pt x="29" y="1"/>
                    <a:pt x="1" y="29"/>
                    <a:pt x="1" y="57"/>
                  </a:cubicBezTo>
                  <a:cubicBezTo>
                    <a:pt x="1" y="140"/>
                    <a:pt x="289" y="548"/>
                    <a:pt x="697" y="697"/>
                  </a:cubicBezTo>
                  <a:cubicBezTo>
                    <a:pt x="790" y="725"/>
                    <a:pt x="892" y="752"/>
                    <a:pt x="1003" y="752"/>
                  </a:cubicBezTo>
                  <a:cubicBezTo>
                    <a:pt x="1300" y="752"/>
                    <a:pt x="1662" y="604"/>
                    <a:pt x="2051" y="94"/>
                  </a:cubicBezTo>
                  <a:cubicBezTo>
                    <a:pt x="2070" y="66"/>
                    <a:pt x="2060" y="38"/>
                    <a:pt x="2042" y="10"/>
                  </a:cubicBezTo>
                  <a:cubicBezTo>
                    <a:pt x="2032" y="4"/>
                    <a:pt x="2021" y="1"/>
                    <a:pt x="2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5"/>
            <p:cNvSpPr/>
            <p:nvPr/>
          </p:nvSpPr>
          <p:spPr>
            <a:xfrm>
              <a:off x="1348317" y="2743612"/>
              <a:ext cx="1225817" cy="929553"/>
            </a:xfrm>
            <a:custGeom>
              <a:rect b="b" l="l" r="r" t="t"/>
              <a:pathLst>
                <a:path extrusionOk="0" h="16328" w="21532">
                  <a:moveTo>
                    <a:pt x="21179" y="1"/>
                  </a:moveTo>
                  <a:cubicBezTo>
                    <a:pt x="21271" y="483"/>
                    <a:pt x="21327" y="975"/>
                    <a:pt x="21327" y="1485"/>
                  </a:cubicBezTo>
                  <a:cubicBezTo>
                    <a:pt x="21327" y="5567"/>
                    <a:pt x="18015" y="8879"/>
                    <a:pt x="13924" y="8879"/>
                  </a:cubicBezTo>
                  <a:cubicBezTo>
                    <a:pt x="12273" y="8879"/>
                    <a:pt x="10742" y="8331"/>
                    <a:pt x="9509" y="7413"/>
                  </a:cubicBezTo>
                  <a:cubicBezTo>
                    <a:pt x="9611" y="7533"/>
                    <a:pt x="9611" y="7728"/>
                    <a:pt x="9490" y="7840"/>
                  </a:cubicBezTo>
                  <a:lnTo>
                    <a:pt x="8488" y="8841"/>
                  </a:lnTo>
                  <a:cubicBezTo>
                    <a:pt x="8368" y="8962"/>
                    <a:pt x="8164" y="8962"/>
                    <a:pt x="8043" y="8841"/>
                  </a:cubicBezTo>
                  <a:lnTo>
                    <a:pt x="7848" y="8647"/>
                  </a:lnTo>
                  <a:lnTo>
                    <a:pt x="6781" y="9732"/>
                  </a:lnTo>
                  <a:cubicBezTo>
                    <a:pt x="6948" y="9927"/>
                    <a:pt x="7050" y="10075"/>
                    <a:pt x="7022" y="10103"/>
                  </a:cubicBezTo>
                  <a:lnTo>
                    <a:pt x="2032" y="15038"/>
                  </a:lnTo>
                  <a:cubicBezTo>
                    <a:pt x="1521" y="15539"/>
                    <a:pt x="705" y="15539"/>
                    <a:pt x="195" y="15038"/>
                  </a:cubicBezTo>
                  <a:cubicBezTo>
                    <a:pt x="130" y="14973"/>
                    <a:pt x="74" y="14908"/>
                    <a:pt x="28" y="14834"/>
                  </a:cubicBezTo>
                  <a:cubicBezTo>
                    <a:pt x="0" y="15187"/>
                    <a:pt x="130" y="15548"/>
                    <a:pt x="399" y="15827"/>
                  </a:cubicBezTo>
                  <a:cubicBezTo>
                    <a:pt x="909" y="16328"/>
                    <a:pt x="1735" y="16328"/>
                    <a:pt x="2236" y="15827"/>
                  </a:cubicBezTo>
                  <a:lnTo>
                    <a:pt x="7227" y="10892"/>
                  </a:lnTo>
                  <a:cubicBezTo>
                    <a:pt x="7264" y="10854"/>
                    <a:pt x="7162" y="10715"/>
                    <a:pt x="6995" y="10511"/>
                  </a:cubicBezTo>
                  <a:lnTo>
                    <a:pt x="8052" y="9435"/>
                  </a:lnTo>
                  <a:lnTo>
                    <a:pt x="8247" y="9630"/>
                  </a:lnTo>
                  <a:cubicBezTo>
                    <a:pt x="8368" y="9751"/>
                    <a:pt x="8572" y="9751"/>
                    <a:pt x="8692" y="9630"/>
                  </a:cubicBezTo>
                  <a:lnTo>
                    <a:pt x="9703" y="8628"/>
                  </a:lnTo>
                  <a:cubicBezTo>
                    <a:pt x="9815" y="8507"/>
                    <a:pt x="9824" y="8322"/>
                    <a:pt x="9713" y="8192"/>
                  </a:cubicBezTo>
                  <a:cubicBezTo>
                    <a:pt x="10947" y="9120"/>
                    <a:pt x="12477" y="9658"/>
                    <a:pt x="14138" y="9658"/>
                  </a:cubicBezTo>
                  <a:cubicBezTo>
                    <a:pt x="18219" y="9658"/>
                    <a:pt x="21531" y="6346"/>
                    <a:pt x="21531" y="2264"/>
                  </a:cubicBezTo>
                  <a:cubicBezTo>
                    <a:pt x="21531" y="1476"/>
                    <a:pt x="21411" y="715"/>
                    <a:pt x="21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36"/>
          <p:cNvSpPr txBox="1"/>
          <p:nvPr>
            <p:ph idx="15" type="title"/>
          </p:nvPr>
        </p:nvSpPr>
        <p:spPr>
          <a:xfrm>
            <a:off x="1205400" y="434500"/>
            <a:ext cx="6733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800">
                <a:latin typeface="Arial"/>
                <a:ea typeface="Arial"/>
                <a:cs typeface="Arial"/>
                <a:sym typeface="Arial"/>
              </a:rPr>
              <a:t>Transformation Targets by Function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85" name="Google Shape;985;p36"/>
          <p:cNvGraphicFramePr/>
          <p:nvPr/>
        </p:nvGraphicFramePr>
        <p:xfrm>
          <a:off x="643625" y="1069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{6E043C61-6496-4C8C-9377-E81A2A09A0EE}</a:tableStyleId>
              </a:tblPr>
              <a:tblGrid>
                <a:gridCol w="2524375"/>
                <a:gridCol w="53323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/>
                        <a:t>Function</a:t>
                      </a:r>
                      <a:endParaRPr b="1" sz="2000"/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/>
                        <a:t>Proposed Solution</a:t>
                      </a:r>
                      <a:endParaRPr b="1" sz="2000"/>
                    </a:p>
                  </a:txBody>
                  <a:tcPr marT="91425" marB="91425" marR="91425" marL="91425">
                    <a:solidFill>
                      <a:schemeClr val="accent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Sales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CRM</a:t>
                      </a:r>
                      <a:endParaRPr sz="20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Warehouse Ops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IMS + LMS</a:t>
                      </a:r>
                      <a:endParaRPr sz="20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Accounting/Finance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Quickbooks Integration</a:t>
                      </a:r>
                      <a:endParaRPr sz="20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IT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Service Desk Platform + Zero Trust Tools</a:t>
                      </a:r>
                      <a:endParaRPr sz="20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Executives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BI Dashboard </a:t>
                      </a:r>
                      <a:endParaRPr sz="20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Human Resources</a:t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ADP Enterprise Edition</a:t>
                      </a:r>
                      <a:endParaRPr sz="2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37"/>
          <p:cNvSpPr txBox="1"/>
          <p:nvPr>
            <p:ph idx="4" type="subTitle"/>
          </p:nvPr>
        </p:nvSpPr>
        <p:spPr>
          <a:xfrm>
            <a:off x="3676750" y="1467975"/>
            <a:ext cx="26439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Zoho </a:t>
            </a:r>
            <a:r>
              <a:rPr lang="en" sz="1700">
                <a:latin typeface="Arial"/>
                <a:ea typeface="Arial"/>
                <a:cs typeface="Arial"/>
                <a:sym typeface="Arial"/>
              </a:rPr>
              <a:t>Inventory Management System </a:t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37"/>
          <p:cNvSpPr txBox="1"/>
          <p:nvPr>
            <p:ph type="title"/>
          </p:nvPr>
        </p:nvSpPr>
        <p:spPr>
          <a:xfrm>
            <a:off x="720000" y="541675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Key Benefits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37"/>
          <p:cNvSpPr txBox="1"/>
          <p:nvPr>
            <p:ph idx="1" type="subTitle"/>
          </p:nvPr>
        </p:nvSpPr>
        <p:spPr>
          <a:xfrm>
            <a:off x="3561700" y="2194400"/>
            <a:ext cx="2874000" cy="19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Save 30% Time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Improve Forecasts by 40%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Reduce Errors by 66%–97%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37"/>
          <p:cNvSpPr txBox="1"/>
          <p:nvPr>
            <p:ph idx="2" type="subTitle"/>
          </p:nvPr>
        </p:nvSpPr>
        <p:spPr>
          <a:xfrm>
            <a:off x="534850" y="2093900"/>
            <a:ext cx="3141900" cy="20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Boost Sales by 29%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 Retention by 15%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10–15% Productivity Boost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89% Staff Satisfaction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37"/>
          <p:cNvSpPr txBox="1"/>
          <p:nvPr>
            <p:ph idx="3" type="subTitle"/>
          </p:nvPr>
        </p:nvSpPr>
        <p:spPr>
          <a:xfrm>
            <a:off x="720000" y="1449525"/>
            <a:ext cx="29523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Zoho </a:t>
            </a:r>
            <a:r>
              <a:rPr lang="en" sz="1700">
                <a:latin typeface="Arial"/>
                <a:ea typeface="Arial"/>
                <a:cs typeface="Arial"/>
                <a:sym typeface="Arial"/>
              </a:rPr>
              <a:t>Customer Relationship Management </a:t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5" name="Google Shape;99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6788" y="449500"/>
            <a:ext cx="2105601" cy="2085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6" name="Google Shape;99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7650" y="2622375"/>
            <a:ext cx="2064750" cy="20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38"/>
          <p:cNvSpPr txBox="1"/>
          <p:nvPr>
            <p:ph type="title"/>
          </p:nvPr>
        </p:nvSpPr>
        <p:spPr>
          <a:xfrm>
            <a:off x="720000" y="541675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Key Benefits 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002" name="Google Shape;1002;p38"/>
          <p:cNvSpPr txBox="1"/>
          <p:nvPr>
            <p:ph idx="4" type="subTitle"/>
          </p:nvPr>
        </p:nvSpPr>
        <p:spPr>
          <a:xfrm>
            <a:off x="825650" y="1214350"/>
            <a:ext cx="1893000" cy="80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Quickbooks Enterprise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38"/>
          <p:cNvSpPr txBox="1"/>
          <p:nvPr>
            <p:ph idx="5" type="subTitle"/>
          </p:nvPr>
        </p:nvSpPr>
        <p:spPr>
          <a:xfrm>
            <a:off x="3460525" y="1214350"/>
            <a:ext cx="2697000" cy="80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Zoho 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Service Desk Platform + Cisco Duo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38"/>
          <p:cNvSpPr txBox="1"/>
          <p:nvPr>
            <p:ph idx="1" type="subTitle"/>
          </p:nvPr>
        </p:nvSpPr>
        <p:spPr>
          <a:xfrm>
            <a:off x="567600" y="2006850"/>
            <a:ext cx="2797800" cy="23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Saves 20+ hrs/week on manual finance tasks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Improves accuracy with automation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Accurate Job Costing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5" name="Google Shape;100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6475" y="2920950"/>
            <a:ext cx="2563150" cy="1623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1865" y="818575"/>
            <a:ext cx="2797761" cy="185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7" name="Google Shape;1007;p38"/>
          <p:cNvSpPr txBox="1"/>
          <p:nvPr>
            <p:ph idx="1" type="subTitle"/>
          </p:nvPr>
        </p:nvSpPr>
        <p:spPr>
          <a:xfrm>
            <a:off x="3428675" y="2006850"/>
            <a:ext cx="3067800" cy="23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Minimize downtime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Enhanced user experience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99% Reduction in Account Compromise Risk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59% Fewer Passwords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39"/>
          <p:cNvSpPr txBox="1"/>
          <p:nvPr>
            <p:ph idx="4" type="subTitle"/>
          </p:nvPr>
        </p:nvSpPr>
        <p:spPr>
          <a:xfrm>
            <a:off x="3552050" y="1145500"/>
            <a:ext cx="31590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ADP Enterprise Edition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39"/>
          <p:cNvSpPr txBox="1"/>
          <p:nvPr>
            <p:ph type="title"/>
          </p:nvPr>
        </p:nvSpPr>
        <p:spPr>
          <a:xfrm>
            <a:off x="716550" y="541650"/>
            <a:ext cx="771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Key Benefits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39"/>
          <p:cNvSpPr txBox="1"/>
          <p:nvPr>
            <p:ph idx="1" type="subTitle"/>
          </p:nvPr>
        </p:nvSpPr>
        <p:spPr>
          <a:xfrm>
            <a:off x="3519900" y="1735525"/>
            <a:ext cx="3037800" cy="27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Char char="●"/>
            </a:pPr>
            <a:r>
              <a:rPr lang="en"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Boosts HR Productivity and lowers workload by 72%</a:t>
            </a:r>
            <a:endParaRPr sz="1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Char char="●"/>
            </a:pPr>
            <a:r>
              <a:rPr lang="en"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Onboarding improves 5×; turnover drops by 30%.</a:t>
            </a:r>
            <a:endParaRPr sz="1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Char char="●"/>
            </a:pPr>
            <a:r>
              <a:rPr lang="en"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Supports Revenue Growth</a:t>
            </a:r>
            <a:endParaRPr sz="1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Char char="●"/>
            </a:pPr>
            <a:r>
              <a:rPr lang="en" sz="16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Reduce Training Effort up to 40-60%</a:t>
            </a:r>
            <a:endParaRPr sz="16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39"/>
          <p:cNvSpPr txBox="1"/>
          <p:nvPr>
            <p:ph idx="2" type="subTitle"/>
          </p:nvPr>
        </p:nvSpPr>
        <p:spPr>
          <a:xfrm>
            <a:off x="567600" y="1849400"/>
            <a:ext cx="2952300" cy="26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Increased Data Accuracy &amp; Confidence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Savings by 256 hours per person annually.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Faster Decision-Making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39"/>
          <p:cNvSpPr txBox="1"/>
          <p:nvPr>
            <p:ph idx="3" type="subTitle"/>
          </p:nvPr>
        </p:nvSpPr>
        <p:spPr>
          <a:xfrm>
            <a:off x="716550" y="1145500"/>
            <a:ext cx="2952300" cy="55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Zoho Analytics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ower BI dashboard" id="1017" name="Google Shape;101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2525" y="887136"/>
            <a:ext cx="2788200" cy="1573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8" name="Google Shape;101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1050" y="2571750"/>
            <a:ext cx="2265150" cy="191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40"/>
          <p:cNvSpPr txBox="1"/>
          <p:nvPr>
            <p:ph type="title"/>
          </p:nvPr>
        </p:nvSpPr>
        <p:spPr>
          <a:xfrm>
            <a:off x="2970250" y="2636550"/>
            <a:ext cx="5987100" cy="20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Infrastructure</a:t>
            </a:r>
            <a:endParaRPr/>
          </a:p>
        </p:txBody>
      </p:sp>
      <p:sp>
        <p:nvSpPr>
          <p:cNvPr id="1024" name="Google Shape;1024;p40"/>
          <p:cNvSpPr txBox="1"/>
          <p:nvPr>
            <p:ph idx="2" type="title"/>
          </p:nvPr>
        </p:nvSpPr>
        <p:spPr>
          <a:xfrm>
            <a:off x="4130550" y="1678250"/>
            <a:ext cx="43002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1025" name="Google Shape;1025;p40"/>
          <p:cNvGrpSpPr/>
          <p:nvPr/>
        </p:nvGrpSpPr>
        <p:grpSpPr>
          <a:xfrm>
            <a:off x="713201" y="1219134"/>
            <a:ext cx="2170129" cy="1780868"/>
            <a:chOff x="1136562" y="1210000"/>
            <a:chExt cx="2955371" cy="2463165"/>
          </a:xfrm>
        </p:grpSpPr>
        <p:sp>
          <p:nvSpPr>
            <p:cNvPr id="1026" name="Google Shape;1026;p40"/>
            <p:cNvSpPr/>
            <p:nvPr/>
          </p:nvSpPr>
          <p:spPr>
            <a:xfrm>
              <a:off x="1242583" y="1775187"/>
              <a:ext cx="115169" cy="115739"/>
            </a:xfrm>
            <a:custGeom>
              <a:rect b="b" l="l" r="r" t="t"/>
              <a:pathLst>
                <a:path extrusionOk="0" h="2033" w="2023">
                  <a:moveTo>
                    <a:pt x="1011" y="186"/>
                  </a:moveTo>
                  <a:lnTo>
                    <a:pt x="1299" y="706"/>
                  </a:lnTo>
                  <a:cubicBezTo>
                    <a:pt x="1299" y="715"/>
                    <a:pt x="1308" y="724"/>
                    <a:pt x="1318" y="734"/>
                  </a:cubicBezTo>
                  <a:lnTo>
                    <a:pt x="1846" y="1021"/>
                  </a:lnTo>
                  <a:lnTo>
                    <a:pt x="1318" y="1309"/>
                  </a:lnTo>
                  <a:cubicBezTo>
                    <a:pt x="1308" y="1309"/>
                    <a:pt x="1299" y="1318"/>
                    <a:pt x="1299" y="1327"/>
                  </a:cubicBezTo>
                  <a:lnTo>
                    <a:pt x="1011" y="1856"/>
                  </a:lnTo>
                  <a:lnTo>
                    <a:pt x="724" y="1327"/>
                  </a:lnTo>
                  <a:cubicBezTo>
                    <a:pt x="715" y="1318"/>
                    <a:pt x="705" y="1309"/>
                    <a:pt x="696" y="1299"/>
                  </a:cubicBezTo>
                  <a:lnTo>
                    <a:pt x="177" y="1021"/>
                  </a:lnTo>
                  <a:lnTo>
                    <a:pt x="696" y="734"/>
                  </a:lnTo>
                  <a:cubicBezTo>
                    <a:pt x="705" y="724"/>
                    <a:pt x="715" y="715"/>
                    <a:pt x="724" y="706"/>
                  </a:cubicBezTo>
                  <a:lnTo>
                    <a:pt x="1011" y="186"/>
                  </a:lnTo>
                  <a:close/>
                  <a:moveTo>
                    <a:pt x="1011" y="1"/>
                  </a:moveTo>
                  <a:cubicBezTo>
                    <a:pt x="993" y="1"/>
                    <a:pt x="974" y="19"/>
                    <a:pt x="956" y="38"/>
                  </a:cubicBezTo>
                  <a:lnTo>
                    <a:pt x="631" y="641"/>
                  </a:lnTo>
                  <a:lnTo>
                    <a:pt x="28" y="965"/>
                  </a:lnTo>
                  <a:cubicBezTo>
                    <a:pt x="10" y="975"/>
                    <a:pt x="0" y="993"/>
                    <a:pt x="0" y="1012"/>
                  </a:cubicBezTo>
                  <a:cubicBezTo>
                    <a:pt x="0" y="1040"/>
                    <a:pt x="10" y="1058"/>
                    <a:pt x="28" y="1068"/>
                  </a:cubicBezTo>
                  <a:lnTo>
                    <a:pt x="631" y="1401"/>
                  </a:lnTo>
                  <a:lnTo>
                    <a:pt x="956" y="2004"/>
                  </a:lnTo>
                  <a:cubicBezTo>
                    <a:pt x="965" y="2023"/>
                    <a:pt x="984" y="2032"/>
                    <a:pt x="1011" y="2032"/>
                  </a:cubicBezTo>
                  <a:cubicBezTo>
                    <a:pt x="1030" y="2032"/>
                    <a:pt x="1049" y="2023"/>
                    <a:pt x="1058" y="2004"/>
                  </a:cubicBezTo>
                  <a:lnTo>
                    <a:pt x="1392" y="1401"/>
                  </a:lnTo>
                  <a:lnTo>
                    <a:pt x="1995" y="1068"/>
                  </a:lnTo>
                  <a:cubicBezTo>
                    <a:pt x="2013" y="1058"/>
                    <a:pt x="2023" y="1040"/>
                    <a:pt x="2023" y="1021"/>
                  </a:cubicBezTo>
                  <a:cubicBezTo>
                    <a:pt x="2023" y="1003"/>
                    <a:pt x="2013" y="984"/>
                    <a:pt x="1995" y="965"/>
                  </a:cubicBezTo>
                  <a:lnTo>
                    <a:pt x="1392" y="641"/>
                  </a:lnTo>
                  <a:lnTo>
                    <a:pt x="1067" y="38"/>
                  </a:lnTo>
                  <a:cubicBezTo>
                    <a:pt x="1049" y="19"/>
                    <a:pt x="1030" y="1"/>
                    <a:pt x="10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40"/>
            <p:cNvSpPr/>
            <p:nvPr/>
          </p:nvSpPr>
          <p:spPr>
            <a:xfrm>
              <a:off x="3894385" y="2105680"/>
              <a:ext cx="67690" cy="67633"/>
            </a:xfrm>
            <a:custGeom>
              <a:rect b="b" l="l" r="r" t="t"/>
              <a:pathLst>
                <a:path extrusionOk="0" h="1188" w="1189">
                  <a:moveTo>
                    <a:pt x="594" y="177"/>
                  </a:moveTo>
                  <a:lnTo>
                    <a:pt x="734" y="436"/>
                  </a:lnTo>
                  <a:cubicBezTo>
                    <a:pt x="743" y="446"/>
                    <a:pt x="752" y="455"/>
                    <a:pt x="761" y="455"/>
                  </a:cubicBezTo>
                  <a:lnTo>
                    <a:pt x="1012" y="594"/>
                  </a:lnTo>
                  <a:lnTo>
                    <a:pt x="752" y="733"/>
                  </a:lnTo>
                  <a:cubicBezTo>
                    <a:pt x="743" y="743"/>
                    <a:pt x="743" y="752"/>
                    <a:pt x="734" y="761"/>
                  </a:cubicBezTo>
                  <a:lnTo>
                    <a:pt x="594" y="1012"/>
                  </a:lnTo>
                  <a:lnTo>
                    <a:pt x="455" y="761"/>
                  </a:lnTo>
                  <a:cubicBezTo>
                    <a:pt x="446" y="752"/>
                    <a:pt x="437" y="743"/>
                    <a:pt x="427" y="733"/>
                  </a:cubicBezTo>
                  <a:lnTo>
                    <a:pt x="177" y="594"/>
                  </a:lnTo>
                  <a:lnTo>
                    <a:pt x="437" y="455"/>
                  </a:lnTo>
                  <a:cubicBezTo>
                    <a:pt x="446" y="446"/>
                    <a:pt x="446" y="446"/>
                    <a:pt x="455" y="436"/>
                  </a:cubicBezTo>
                  <a:lnTo>
                    <a:pt x="594" y="177"/>
                  </a:lnTo>
                  <a:close/>
                  <a:moveTo>
                    <a:pt x="594" y="0"/>
                  </a:moveTo>
                  <a:cubicBezTo>
                    <a:pt x="576" y="0"/>
                    <a:pt x="557" y="10"/>
                    <a:pt x="548" y="28"/>
                  </a:cubicBezTo>
                  <a:lnTo>
                    <a:pt x="362" y="362"/>
                  </a:lnTo>
                  <a:lnTo>
                    <a:pt x="29" y="548"/>
                  </a:lnTo>
                  <a:cubicBezTo>
                    <a:pt x="10" y="557"/>
                    <a:pt x="1" y="576"/>
                    <a:pt x="1" y="594"/>
                  </a:cubicBezTo>
                  <a:cubicBezTo>
                    <a:pt x="1" y="613"/>
                    <a:pt x="10" y="631"/>
                    <a:pt x="29" y="640"/>
                  </a:cubicBezTo>
                  <a:lnTo>
                    <a:pt x="362" y="826"/>
                  </a:lnTo>
                  <a:lnTo>
                    <a:pt x="539" y="1160"/>
                  </a:lnTo>
                  <a:cubicBezTo>
                    <a:pt x="548" y="1179"/>
                    <a:pt x="576" y="1188"/>
                    <a:pt x="594" y="1188"/>
                  </a:cubicBezTo>
                  <a:cubicBezTo>
                    <a:pt x="613" y="1188"/>
                    <a:pt x="632" y="1179"/>
                    <a:pt x="641" y="1160"/>
                  </a:cubicBezTo>
                  <a:lnTo>
                    <a:pt x="826" y="826"/>
                  </a:lnTo>
                  <a:lnTo>
                    <a:pt x="1160" y="650"/>
                  </a:lnTo>
                  <a:cubicBezTo>
                    <a:pt x="1179" y="640"/>
                    <a:pt x="1188" y="622"/>
                    <a:pt x="1188" y="594"/>
                  </a:cubicBezTo>
                  <a:cubicBezTo>
                    <a:pt x="1188" y="576"/>
                    <a:pt x="1179" y="557"/>
                    <a:pt x="1160" y="548"/>
                  </a:cubicBezTo>
                  <a:lnTo>
                    <a:pt x="826" y="362"/>
                  </a:lnTo>
                  <a:lnTo>
                    <a:pt x="650" y="28"/>
                  </a:lnTo>
                  <a:cubicBezTo>
                    <a:pt x="641" y="10"/>
                    <a:pt x="613" y="0"/>
                    <a:pt x="5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40"/>
            <p:cNvSpPr/>
            <p:nvPr/>
          </p:nvSpPr>
          <p:spPr>
            <a:xfrm>
              <a:off x="1136562" y="2953790"/>
              <a:ext cx="119382" cy="119439"/>
            </a:xfrm>
            <a:custGeom>
              <a:rect b="b" l="l" r="r" t="t"/>
              <a:pathLst>
                <a:path extrusionOk="0" h="2098" w="2097">
                  <a:moveTo>
                    <a:pt x="1048" y="177"/>
                  </a:moveTo>
                  <a:lnTo>
                    <a:pt x="1345" y="724"/>
                  </a:lnTo>
                  <a:cubicBezTo>
                    <a:pt x="1354" y="733"/>
                    <a:pt x="1364" y="743"/>
                    <a:pt x="1373" y="752"/>
                  </a:cubicBezTo>
                  <a:lnTo>
                    <a:pt x="1911" y="1049"/>
                  </a:lnTo>
                  <a:lnTo>
                    <a:pt x="1364" y="1346"/>
                  </a:lnTo>
                  <a:cubicBezTo>
                    <a:pt x="1354" y="1355"/>
                    <a:pt x="1345" y="1364"/>
                    <a:pt x="1345" y="1374"/>
                  </a:cubicBezTo>
                  <a:lnTo>
                    <a:pt x="1048" y="1912"/>
                  </a:lnTo>
                  <a:lnTo>
                    <a:pt x="752" y="1364"/>
                  </a:lnTo>
                  <a:cubicBezTo>
                    <a:pt x="742" y="1355"/>
                    <a:pt x="733" y="1355"/>
                    <a:pt x="724" y="1346"/>
                  </a:cubicBezTo>
                  <a:lnTo>
                    <a:pt x="176" y="1049"/>
                  </a:lnTo>
                  <a:lnTo>
                    <a:pt x="724" y="752"/>
                  </a:lnTo>
                  <a:cubicBezTo>
                    <a:pt x="733" y="743"/>
                    <a:pt x="742" y="733"/>
                    <a:pt x="752" y="724"/>
                  </a:cubicBezTo>
                  <a:lnTo>
                    <a:pt x="1048" y="177"/>
                  </a:lnTo>
                  <a:close/>
                  <a:moveTo>
                    <a:pt x="1048" y="1"/>
                  </a:moveTo>
                  <a:cubicBezTo>
                    <a:pt x="1030" y="1"/>
                    <a:pt x="1011" y="10"/>
                    <a:pt x="1002" y="28"/>
                  </a:cubicBezTo>
                  <a:lnTo>
                    <a:pt x="659" y="650"/>
                  </a:lnTo>
                  <a:lnTo>
                    <a:pt x="28" y="993"/>
                  </a:lnTo>
                  <a:cubicBezTo>
                    <a:pt x="9" y="1002"/>
                    <a:pt x="0" y="1021"/>
                    <a:pt x="0" y="1040"/>
                  </a:cubicBezTo>
                  <a:cubicBezTo>
                    <a:pt x="0" y="1067"/>
                    <a:pt x="9" y="1086"/>
                    <a:pt x="28" y="1095"/>
                  </a:cubicBezTo>
                  <a:lnTo>
                    <a:pt x="649" y="1438"/>
                  </a:lnTo>
                  <a:lnTo>
                    <a:pt x="993" y="2060"/>
                  </a:lnTo>
                  <a:cubicBezTo>
                    <a:pt x="1002" y="2079"/>
                    <a:pt x="1021" y="2097"/>
                    <a:pt x="1039" y="2097"/>
                  </a:cubicBezTo>
                  <a:cubicBezTo>
                    <a:pt x="1067" y="2097"/>
                    <a:pt x="1085" y="2079"/>
                    <a:pt x="1095" y="2060"/>
                  </a:cubicBezTo>
                  <a:lnTo>
                    <a:pt x="1438" y="1438"/>
                  </a:lnTo>
                  <a:lnTo>
                    <a:pt x="2060" y="1095"/>
                  </a:lnTo>
                  <a:cubicBezTo>
                    <a:pt x="2078" y="1086"/>
                    <a:pt x="2097" y="1067"/>
                    <a:pt x="2097" y="1049"/>
                  </a:cubicBezTo>
                  <a:cubicBezTo>
                    <a:pt x="2097" y="1030"/>
                    <a:pt x="2078" y="1012"/>
                    <a:pt x="2060" y="993"/>
                  </a:cubicBezTo>
                  <a:lnTo>
                    <a:pt x="1438" y="659"/>
                  </a:lnTo>
                  <a:lnTo>
                    <a:pt x="1104" y="28"/>
                  </a:lnTo>
                  <a:cubicBezTo>
                    <a:pt x="1085" y="10"/>
                    <a:pt x="1067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40"/>
            <p:cNvSpPr/>
            <p:nvPr/>
          </p:nvSpPr>
          <p:spPr>
            <a:xfrm>
              <a:off x="3973063" y="3183813"/>
              <a:ext cx="118870" cy="118870"/>
            </a:xfrm>
            <a:custGeom>
              <a:rect b="b" l="l" r="r" t="t"/>
              <a:pathLst>
                <a:path extrusionOk="0" h="2088" w="2088">
                  <a:moveTo>
                    <a:pt x="1048" y="176"/>
                  </a:moveTo>
                  <a:lnTo>
                    <a:pt x="1345" y="724"/>
                  </a:lnTo>
                  <a:cubicBezTo>
                    <a:pt x="1345" y="733"/>
                    <a:pt x="1355" y="742"/>
                    <a:pt x="1364" y="742"/>
                  </a:cubicBezTo>
                  <a:lnTo>
                    <a:pt x="1911" y="1049"/>
                  </a:lnTo>
                  <a:lnTo>
                    <a:pt x="1364" y="1345"/>
                  </a:lnTo>
                  <a:cubicBezTo>
                    <a:pt x="1355" y="1345"/>
                    <a:pt x="1345" y="1355"/>
                    <a:pt x="1336" y="1364"/>
                  </a:cubicBezTo>
                  <a:lnTo>
                    <a:pt x="1039" y="1911"/>
                  </a:lnTo>
                  <a:lnTo>
                    <a:pt x="742" y="1364"/>
                  </a:lnTo>
                  <a:cubicBezTo>
                    <a:pt x="742" y="1355"/>
                    <a:pt x="733" y="1345"/>
                    <a:pt x="724" y="1345"/>
                  </a:cubicBezTo>
                  <a:lnTo>
                    <a:pt x="176" y="1039"/>
                  </a:lnTo>
                  <a:lnTo>
                    <a:pt x="724" y="742"/>
                  </a:lnTo>
                  <a:cubicBezTo>
                    <a:pt x="733" y="742"/>
                    <a:pt x="742" y="733"/>
                    <a:pt x="742" y="724"/>
                  </a:cubicBezTo>
                  <a:lnTo>
                    <a:pt x="1048" y="176"/>
                  </a:lnTo>
                  <a:close/>
                  <a:moveTo>
                    <a:pt x="1048" y="0"/>
                  </a:moveTo>
                  <a:cubicBezTo>
                    <a:pt x="1030" y="0"/>
                    <a:pt x="1011" y="10"/>
                    <a:pt x="993" y="28"/>
                  </a:cubicBezTo>
                  <a:lnTo>
                    <a:pt x="650" y="650"/>
                  </a:lnTo>
                  <a:lnTo>
                    <a:pt x="28" y="993"/>
                  </a:lnTo>
                  <a:cubicBezTo>
                    <a:pt x="9" y="1002"/>
                    <a:pt x="0" y="1021"/>
                    <a:pt x="0" y="1039"/>
                  </a:cubicBezTo>
                  <a:cubicBezTo>
                    <a:pt x="0" y="1058"/>
                    <a:pt x="9" y="1076"/>
                    <a:pt x="28" y="1095"/>
                  </a:cubicBezTo>
                  <a:lnTo>
                    <a:pt x="650" y="1438"/>
                  </a:lnTo>
                  <a:lnTo>
                    <a:pt x="993" y="2060"/>
                  </a:lnTo>
                  <a:cubicBezTo>
                    <a:pt x="1002" y="2078"/>
                    <a:pt x="1021" y="2087"/>
                    <a:pt x="1039" y="2087"/>
                  </a:cubicBezTo>
                  <a:cubicBezTo>
                    <a:pt x="1067" y="2087"/>
                    <a:pt x="1086" y="2078"/>
                    <a:pt x="1095" y="2060"/>
                  </a:cubicBezTo>
                  <a:lnTo>
                    <a:pt x="1438" y="1438"/>
                  </a:lnTo>
                  <a:lnTo>
                    <a:pt x="2060" y="1095"/>
                  </a:lnTo>
                  <a:cubicBezTo>
                    <a:pt x="2078" y="1086"/>
                    <a:pt x="2087" y="1067"/>
                    <a:pt x="2087" y="1049"/>
                  </a:cubicBezTo>
                  <a:cubicBezTo>
                    <a:pt x="2087" y="1021"/>
                    <a:pt x="2078" y="1002"/>
                    <a:pt x="2060" y="993"/>
                  </a:cubicBezTo>
                  <a:lnTo>
                    <a:pt x="1438" y="650"/>
                  </a:lnTo>
                  <a:lnTo>
                    <a:pt x="1095" y="28"/>
                  </a:lnTo>
                  <a:cubicBezTo>
                    <a:pt x="1086" y="10"/>
                    <a:pt x="1067" y="0"/>
                    <a:pt x="10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40"/>
            <p:cNvSpPr/>
            <p:nvPr/>
          </p:nvSpPr>
          <p:spPr>
            <a:xfrm>
              <a:off x="3676213" y="1303478"/>
              <a:ext cx="6945" cy="42811"/>
            </a:xfrm>
            <a:custGeom>
              <a:rect b="b" l="l" r="r" t="t"/>
              <a:pathLst>
                <a:path extrusionOk="0" h="752" w="122">
                  <a:moveTo>
                    <a:pt x="66" y="0"/>
                  </a:moveTo>
                  <a:cubicBezTo>
                    <a:pt x="29" y="0"/>
                    <a:pt x="1" y="19"/>
                    <a:pt x="1" y="56"/>
                  </a:cubicBezTo>
                  <a:lnTo>
                    <a:pt x="1" y="696"/>
                  </a:lnTo>
                  <a:cubicBezTo>
                    <a:pt x="1" y="733"/>
                    <a:pt x="29" y="752"/>
                    <a:pt x="66" y="752"/>
                  </a:cubicBezTo>
                  <a:cubicBezTo>
                    <a:pt x="93" y="752"/>
                    <a:pt x="121" y="724"/>
                    <a:pt x="121" y="696"/>
                  </a:cubicBezTo>
                  <a:lnTo>
                    <a:pt x="121" y="56"/>
                  </a:lnTo>
                  <a:cubicBezTo>
                    <a:pt x="121" y="19"/>
                    <a:pt x="93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40"/>
            <p:cNvSpPr/>
            <p:nvPr/>
          </p:nvSpPr>
          <p:spPr>
            <a:xfrm>
              <a:off x="3676213" y="1396955"/>
              <a:ext cx="6945" cy="43381"/>
            </a:xfrm>
            <a:custGeom>
              <a:rect b="b" l="l" r="r" t="t"/>
              <a:pathLst>
                <a:path extrusionOk="0" h="762" w="122">
                  <a:moveTo>
                    <a:pt x="66" y="0"/>
                  </a:moveTo>
                  <a:cubicBezTo>
                    <a:pt x="29" y="0"/>
                    <a:pt x="1" y="28"/>
                    <a:pt x="1" y="56"/>
                  </a:cubicBezTo>
                  <a:lnTo>
                    <a:pt x="1" y="696"/>
                  </a:lnTo>
                  <a:cubicBezTo>
                    <a:pt x="1" y="733"/>
                    <a:pt x="29" y="761"/>
                    <a:pt x="66" y="761"/>
                  </a:cubicBezTo>
                  <a:cubicBezTo>
                    <a:pt x="93" y="761"/>
                    <a:pt x="121" y="733"/>
                    <a:pt x="121" y="696"/>
                  </a:cubicBezTo>
                  <a:lnTo>
                    <a:pt x="121" y="56"/>
                  </a:lnTo>
                  <a:cubicBezTo>
                    <a:pt x="121" y="28"/>
                    <a:pt x="93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40"/>
            <p:cNvSpPr/>
            <p:nvPr/>
          </p:nvSpPr>
          <p:spPr>
            <a:xfrm>
              <a:off x="3705247" y="1368434"/>
              <a:ext cx="42868" cy="6376"/>
            </a:xfrm>
            <a:custGeom>
              <a:rect b="b" l="l" r="r" t="t"/>
              <a:pathLst>
                <a:path extrusionOk="0" h="112" w="753">
                  <a:moveTo>
                    <a:pt x="57" y="0"/>
                  </a:moveTo>
                  <a:cubicBezTo>
                    <a:pt x="19" y="0"/>
                    <a:pt x="1" y="28"/>
                    <a:pt x="1" y="56"/>
                  </a:cubicBezTo>
                  <a:cubicBezTo>
                    <a:pt x="1" y="93"/>
                    <a:pt x="19" y="112"/>
                    <a:pt x="57" y="112"/>
                  </a:cubicBezTo>
                  <a:lnTo>
                    <a:pt x="697" y="112"/>
                  </a:lnTo>
                  <a:cubicBezTo>
                    <a:pt x="724" y="112"/>
                    <a:pt x="752" y="93"/>
                    <a:pt x="752" y="56"/>
                  </a:cubicBezTo>
                  <a:cubicBezTo>
                    <a:pt x="752" y="28"/>
                    <a:pt x="734" y="0"/>
                    <a:pt x="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40"/>
            <p:cNvSpPr/>
            <p:nvPr/>
          </p:nvSpPr>
          <p:spPr>
            <a:xfrm>
              <a:off x="3611257" y="1368434"/>
              <a:ext cx="43381" cy="6376"/>
            </a:xfrm>
            <a:custGeom>
              <a:rect b="b" l="l" r="r" t="t"/>
              <a:pathLst>
                <a:path extrusionOk="0" h="112" w="762">
                  <a:moveTo>
                    <a:pt x="56" y="0"/>
                  </a:moveTo>
                  <a:cubicBezTo>
                    <a:pt x="28" y="0"/>
                    <a:pt x="1" y="28"/>
                    <a:pt x="1" y="56"/>
                  </a:cubicBezTo>
                  <a:cubicBezTo>
                    <a:pt x="1" y="93"/>
                    <a:pt x="28" y="112"/>
                    <a:pt x="56" y="112"/>
                  </a:cubicBezTo>
                  <a:lnTo>
                    <a:pt x="706" y="112"/>
                  </a:lnTo>
                  <a:cubicBezTo>
                    <a:pt x="734" y="112"/>
                    <a:pt x="761" y="93"/>
                    <a:pt x="761" y="56"/>
                  </a:cubicBezTo>
                  <a:cubicBezTo>
                    <a:pt x="761" y="28"/>
                    <a:pt x="734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40"/>
            <p:cNvSpPr/>
            <p:nvPr/>
          </p:nvSpPr>
          <p:spPr>
            <a:xfrm>
              <a:off x="3633459" y="1391661"/>
              <a:ext cx="25903" cy="25960"/>
            </a:xfrm>
            <a:custGeom>
              <a:rect b="b" l="l" r="r" t="t"/>
              <a:pathLst>
                <a:path extrusionOk="0" h="456" w="455">
                  <a:moveTo>
                    <a:pt x="0" y="455"/>
                  </a:moveTo>
                  <a:lnTo>
                    <a:pt x="45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40"/>
            <p:cNvSpPr/>
            <p:nvPr/>
          </p:nvSpPr>
          <p:spPr>
            <a:xfrm>
              <a:off x="3630271" y="1388757"/>
              <a:ext cx="32792" cy="32564"/>
            </a:xfrm>
            <a:custGeom>
              <a:rect b="b" l="l" r="r" t="t"/>
              <a:pathLst>
                <a:path extrusionOk="0" h="572" w="576">
                  <a:moveTo>
                    <a:pt x="512" y="1"/>
                  </a:moveTo>
                  <a:cubicBezTo>
                    <a:pt x="497" y="1"/>
                    <a:pt x="483" y="5"/>
                    <a:pt x="474" y="14"/>
                  </a:cubicBezTo>
                  <a:lnTo>
                    <a:pt x="19" y="469"/>
                  </a:lnTo>
                  <a:cubicBezTo>
                    <a:pt x="1" y="488"/>
                    <a:pt x="1" y="525"/>
                    <a:pt x="19" y="553"/>
                  </a:cubicBezTo>
                  <a:cubicBezTo>
                    <a:pt x="28" y="562"/>
                    <a:pt x="47" y="571"/>
                    <a:pt x="56" y="571"/>
                  </a:cubicBezTo>
                  <a:cubicBezTo>
                    <a:pt x="75" y="571"/>
                    <a:pt x="93" y="562"/>
                    <a:pt x="103" y="553"/>
                  </a:cubicBezTo>
                  <a:lnTo>
                    <a:pt x="557" y="98"/>
                  </a:lnTo>
                  <a:cubicBezTo>
                    <a:pt x="576" y="70"/>
                    <a:pt x="576" y="33"/>
                    <a:pt x="557" y="14"/>
                  </a:cubicBezTo>
                  <a:cubicBezTo>
                    <a:pt x="543" y="5"/>
                    <a:pt x="527" y="1"/>
                    <a:pt x="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40"/>
            <p:cNvSpPr/>
            <p:nvPr/>
          </p:nvSpPr>
          <p:spPr>
            <a:xfrm>
              <a:off x="3700009" y="1325623"/>
              <a:ext cx="25903" cy="25960"/>
            </a:xfrm>
            <a:custGeom>
              <a:rect b="b" l="l" r="r" t="t"/>
              <a:pathLst>
                <a:path extrusionOk="0" h="456" w="455">
                  <a:moveTo>
                    <a:pt x="0" y="456"/>
                  </a:moveTo>
                  <a:lnTo>
                    <a:pt x="45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40"/>
            <p:cNvSpPr/>
            <p:nvPr/>
          </p:nvSpPr>
          <p:spPr>
            <a:xfrm>
              <a:off x="3696309" y="1322378"/>
              <a:ext cx="33304" cy="32393"/>
            </a:xfrm>
            <a:custGeom>
              <a:rect b="b" l="l" r="r" t="t"/>
              <a:pathLst>
                <a:path extrusionOk="0" h="569" w="585">
                  <a:moveTo>
                    <a:pt x="519" y="0"/>
                  </a:moveTo>
                  <a:cubicBezTo>
                    <a:pt x="503" y="0"/>
                    <a:pt x="487" y="7"/>
                    <a:pt x="473" y="21"/>
                  </a:cubicBezTo>
                  <a:lnTo>
                    <a:pt x="28" y="466"/>
                  </a:lnTo>
                  <a:cubicBezTo>
                    <a:pt x="0" y="494"/>
                    <a:pt x="0" y="531"/>
                    <a:pt x="28" y="550"/>
                  </a:cubicBezTo>
                  <a:cubicBezTo>
                    <a:pt x="37" y="568"/>
                    <a:pt x="47" y="568"/>
                    <a:pt x="65" y="568"/>
                  </a:cubicBezTo>
                  <a:cubicBezTo>
                    <a:pt x="84" y="568"/>
                    <a:pt x="93" y="568"/>
                    <a:pt x="112" y="550"/>
                  </a:cubicBezTo>
                  <a:lnTo>
                    <a:pt x="557" y="95"/>
                  </a:lnTo>
                  <a:cubicBezTo>
                    <a:pt x="585" y="77"/>
                    <a:pt x="585" y="39"/>
                    <a:pt x="557" y="21"/>
                  </a:cubicBezTo>
                  <a:cubicBezTo>
                    <a:pt x="548" y="7"/>
                    <a:pt x="534" y="0"/>
                    <a:pt x="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40"/>
            <p:cNvSpPr/>
            <p:nvPr/>
          </p:nvSpPr>
          <p:spPr>
            <a:xfrm>
              <a:off x="3633459" y="1325623"/>
              <a:ext cx="25903" cy="25960"/>
            </a:xfrm>
            <a:custGeom>
              <a:rect b="b" l="l" r="r" t="t"/>
              <a:pathLst>
                <a:path extrusionOk="0" h="456" w="455">
                  <a:moveTo>
                    <a:pt x="0" y="1"/>
                  </a:moveTo>
                  <a:lnTo>
                    <a:pt x="455" y="456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40"/>
            <p:cNvSpPr/>
            <p:nvPr/>
          </p:nvSpPr>
          <p:spPr>
            <a:xfrm>
              <a:off x="3630271" y="1322378"/>
              <a:ext cx="32792" cy="32393"/>
            </a:xfrm>
            <a:custGeom>
              <a:rect b="b" l="l" r="r" t="t"/>
              <a:pathLst>
                <a:path extrusionOk="0" h="569" w="576">
                  <a:moveTo>
                    <a:pt x="61" y="0"/>
                  </a:moveTo>
                  <a:cubicBezTo>
                    <a:pt x="47" y="0"/>
                    <a:pt x="33" y="7"/>
                    <a:pt x="19" y="21"/>
                  </a:cubicBezTo>
                  <a:cubicBezTo>
                    <a:pt x="1" y="39"/>
                    <a:pt x="1" y="77"/>
                    <a:pt x="19" y="95"/>
                  </a:cubicBezTo>
                  <a:lnTo>
                    <a:pt x="474" y="550"/>
                  </a:lnTo>
                  <a:cubicBezTo>
                    <a:pt x="483" y="568"/>
                    <a:pt x="502" y="568"/>
                    <a:pt x="511" y="568"/>
                  </a:cubicBezTo>
                  <a:cubicBezTo>
                    <a:pt x="529" y="568"/>
                    <a:pt x="548" y="568"/>
                    <a:pt x="557" y="550"/>
                  </a:cubicBezTo>
                  <a:cubicBezTo>
                    <a:pt x="576" y="531"/>
                    <a:pt x="576" y="494"/>
                    <a:pt x="557" y="466"/>
                  </a:cubicBezTo>
                  <a:lnTo>
                    <a:pt x="103" y="21"/>
                  </a:lnTo>
                  <a:cubicBezTo>
                    <a:pt x="89" y="7"/>
                    <a:pt x="75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40"/>
            <p:cNvSpPr/>
            <p:nvPr/>
          </p:nvSpPr>
          <p:spPr>
            <a:xfrm>
              <a:off x="3700009" y="1391661"/>
              <a:ext cx="25903" cy="25960"/>
            </a:xfrm>
            <a:custGeom>
              <a:rect b="b" l="l" r="r" t="t"/>
              <a:pathLst>
                <a:path extrusionOk="0" h="456" w="455">
                  <a:moveTo>
                    <a:pt x="0" y="1"/>
                  </a:moveTo>
                  <a:lnTo>
                    <a:pt x="455" y="455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40"/>
            <p:cNvSpPr/>
            <p:nvPr/>
          </p:nvSpPr>
          <p:spPr>
            <a:xfrm>
              <a:off x="3696309" y="1388757"/>
              <a:ext cx="33304" cy="32564"/>
            </a:xfrm>
            <a:custGeom>
              <a:rect b="b" l="l" r="r" t="t"/>
              <a:pathLst>
                <a:path extrusionOk="0" h="572" w="585">
                  <a:moveTo>
                    <a:pt x="66" y="1"/>
                  </a:moveTo>
                  <a:cubicBezTo>
                    <a:pt x="51" y="1"/>
                    <a:pt x="37" y="5"/>
                    <a:pt x="28" y="14"/>
                  </a:cubicBezTo>
                  <a:cubicBezTo>
                    <a:pt x="0" y="42"/>
                    <a:pt x="0" y="70"/>
                    <a:pt x="28" y="98"/>
                  </a:cubicBezTo>
                  <a:lnTo>
                    <a:pt x="483" y="553"/>
                  </a:lnTo>
                  <a:cubicBezTo>
                    <a:pt x="492" y="562"/>
                    <a:pt x="501" y="571"/>
                    <a:pt x="520" y="571"/>
                  </a:cubicBezTo>
                  <a:cubicBezTo>
                    <a:pt x="529" y="571"/>
                    <a:pt x="548" y="562"/>
                    <a:pt x="557" y="553"/>
                  </a:cubicBezTo>
                  <a:cubicBezTo>
                    <a:pt x="585" y="525"/>
                    <a:pt x="585" y="488"/>
                    <a:pt x="557" y="469"/>
                  </a:cubicBezTo>
                  <a:lnTo>
                    <a:pt x="112" y="14"/>
                  </a:lnTo>
                  <a:cubicBezTo>
                    <a:pt x="98" y="5"/>
                    <a:pt x="81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40"/>
            <p:cNvSpPr/>
            <p:nvPr/>
          </p:nvSpPr>
          <p:spPr>
            <a:xfrm>
              <a:off x="4016308" y="1558007"/>
              <a:ext cx="51294" cy="51294"/>
            </a:xfrm>
            <a:custGeom>
              <a:rect b="b" l="l" r="r" t="t"/>
              <a:pathLst>
                <a:path extrusionOk="0" h="901" w="901">
                  <a:moveTo>
                    <a:pt x="455" y="121"/>
                  </a:moveTo>
                  <a:cubicBezTo>
                    <a:pt x="641" y="121"/>
                    <a:pt x="789" y="270"/>
                    <a:pt x="789" y="455"/>
                  </a:cubicBezTo>
                  <a:cubicBezTo>
                    <a:pt x="789" y="641"/>
                    <a:pt x="641" y="789"/>
                    <a:pt x="455" y="789"/>
                  </a:cubicBezTo>
                  <a:cubicBezTo>
                    <a:pt x="270" y="789"/>
                    <a:pt x="121" y="641"/>
                    <a:pt x="121" y="455"/>
                  </a:cubicBezTo>
                  <a:cubicBezTo>
                    <a:pt x="121" y="270"/>
                    <a:pt x="270" y="121"/>
                    <a:pt x="455" y="121"/>
                  </a:cubicBezTo>
                  <a:close/>
                  <a:moveTo>
                    <a:pt x="455" y="1"/>
                  </a:moveTo>
                  <a:cubicBezTo>
                    <a:pt x="205" y="1"/>
                    <a:pt x="1" y="205"/>
                    <a:pt x="1" y="455"/>
                  </a:cubicBezTo>
                  <a:cubicBezTo>
                    <a:pt x="1" y="706"/>
                    <a:pt x="205" y="901"/>
                    <a:pt x="455" y="901"/>
                  </a:cubicBezTo>
                  <a:cubicBezTo>
                    <a:pt x="697" y="901"/>
                    <a:pt x="901" y="706"/>
                    <a:pt x="901" y="455"/>
                  </a:cubicBezTo>
                  <a:cubicBezTo>
                    <a:pt x="901" y="205"/>
                    <a:pt x="697" y="1"/>
                    <a:pt x="4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40"/>
            <p:cNvSpPr/>
            <p:nvPr/>
          </p:nvSpPr>
          <p:spPr>
            <a:xfrm>
              <a:off x="1400299" y="2123105"/>
              <a:ext cx="32792" cy="32792"/>
            </a:xfrm>
            <a:custGeom>
              <a:rect b="b" l="l" r="r" t="t"/>
              <a:pathLst>
                <a:path extrusionOk="0" h="576" w="576">
                  <a:moveTo>
                    <a:pt x="288" y="111"/>
                  </a:moveTo>
                  <a:cubicBezTo>
                    <a:pt x="381" y="111"/>
                    <a:pt x="455" y="186"/>
                    <a:pt x="455" y="288"/>
                  </a:cubicBezTo>
                  <a:cubicBezTo>
                    <a:pt x="455" y="381"/>
                    <a:pt x="381" y="455"/>
                    <a:pt x="288" y="455"/>
                  </a:cubicBezTo>
                  <a:cubicBezTo>
                    <a:pt x="186" y="455"/>
                    <a:pt x="112" y="381"/>
                    <a:pt x="112" y="288"/>
                  </a:cubicBezTo>
                  <a:cubicBezTo>
                    <a:pt x="112" y="186"/>
                    <a:pt x="195" y="111"/>
                    <a:pt x="288" y="111"/>
                  </a:cubicBezTo>
                  <a:close/>
                  <a:moveTo>
                    <a:pt x="288" y="0"/>
                  </a:moveTo>
                  <a:cubicBezTo>
                    <a:pt x="130" y="0"/>
                    <a:pt x="0" y="121"/>
                    <a:pt x="0" y="288"/>
                  </a:cubicBezTo>
                  <a:cubicBezTo>
                    <a:pt x="0" y="445"/>
                    <a:pt x="130" y="575"/>
                    <a:pt x="288" y="575"/>
                  </a:cubicBezTo>
                  <a:cubicBezTo>
                    <a:pt x="446" y="575"/>
                    <a:pt x="576" y="445"/>
                    <a:pt x="576" y="288"/>
                  </a:cubicBezTo>
                  <a:cubicBezTo>
                    <a:pt x="576" y="121"/>
                    <a:pt x="446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40"/>
            <p:cNvSpPr/>
            <p:nvPr/>
          </p:nvSpPr>
          <p:spPr>
            <a:xfrm>
              <a:off x="2298923" y="1210000"/>
              <a:ext cx="32792" cy="32792"/>
            </a:xfrm>
            <a:custGeom>
              <a:rect b="b" l="l" r="r" t="t"/>
              <a:pathLst>
                <a:path extrusionOk="0" h="576" w="576">
                  <a:moveTo>
                    <a:pt x="288" y="121"/>
                  </a:moveTo>
                  <a:cubicBezTo>
                    <a:pt x="380" y="121"/>
                    <a:pt x="455" y="195"/>
                    <a:pt x="455" y="297"/>
                  </a:cubicBezTo>
                  <a:cubicBezTo>
                    <a:pt x="455" y="390"/>
                    <a:pt x="380" y="464"/>
                    <a:pt x="288" y="464"/>
                  </a:cubicBezTo>
                  <a:cubicBezTo>
                    <a:pt x="186" y="464"/>
                    <a:pt x="111" y="390"/>
                    <a:pt x="111" y="297"/>
                  </a:cubicBezTo>
                  <a:cubicBezTo>
                    <a:pt x="111" y="195"/>
                    <a:pt x="195" y="121"/>
                    <a:pt x="288" y="121"/>
                  </a:cubicBezTo>
                  <a:close/>
                  <a:moveTo>
                    <a:pt x="288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55"/>
                    <a:pt x="130" y="576"/>
                    <a:pt x="288" y="576"/>
                  </a:cubicBezTo>
                  <a:cubicBezTo>
                    <a:pt x="445" y="576"/>
                    <a:pt x="575" y="455"/>
                    <a:pt x="575" y="288"/>
                  </a:cubicBezTo>
                  <a:cubicBezTo>
                    <a:pt x="575" y="130"/>
                    <a:pt x="445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40"/>
            <p:cNvSpPr/>
            <p:nvPr/>
          </p:nvSpPr>
          <p:spPr>
            <a:xfrm>
              <a:off x="2283609" y="1637253"/>
              <a:ext cx="584671" cy="391621"/>
            </a:xfrm>
            <a:custGeom>
              <a:rect b="b" l="l" r="r" t="t"/>
              <a:pathLst>
                <a:path extrusionOk="0" h="6879" w="10270">
                  <a:moveTo>
                    <a:pt x="9963" y="0"/>
                  </a:moveTo>
                  <a:lnTo>
                    <a:pt x="7607" y="1113"/>
                  </a:lnTo>
                  <a:lnTo>
                    <a:pt x="8600" y="1596"/>
                  </a:lnTo>
                  <a:lnTo>
                    <a:pt x="8321" y="2041"/>
                  </a:lnTo>
                  <a:lnTo>
                    <a:pt x="7505" y="3377"/>
                  </a:lnTo>
                  <a:cubicBezTo>
                    <a:pt x="6958" y="4267"/>
                    <a:pt x="6410" y="5158"/>
                    <a:pt x="5872" y="6058"/>
                  </a:cubicBezTo>
                  <a:lnTo>
                    <a:pt x="5826" y="6132"/>
                  </a:lnTo>
                  <a:lnTo>
                    <a:pt x="5390" y="5622"/>
                  </a:lnTo>
                  <a:lnTo>
                    <a:pt x="4360" y="4407"/>
                  </a:lnTo>
                  <a:lnTo>
                    <a:pt x="3330" y="3191"/>
                  </a:lnTo>
                  <a:lnTo>
                    <a:pt x="2811" y="2579"/>
                  </a:lnTo>
                  <a:lnTo>
                    <a:pt x="2551" y="2273"/>
                  </a:lnTo>
                  <a:lnTo>
                    <a:pt x="2523" y="2236"/>
                  </a:lnTo>
                  <a:lnTo>
                    <a:pt x="2505" y="2217"/>
                  </a:lnTo>
                  <a:lnTo>
                    <a:pt x="2486" y="2199"/>
                  </a:lnTo>
                  <a:lnTo>
                    <a:pt x="2468" y="2180"/>
                  </a:lnTo>
                  <a:cubicBezTo>
                    <a:pt x="2412" y="2115"/>
                    <a:pt x="2328" y="2069"/>
                    <a:pt x="2245" y="2041"/>
                  </a:cubicBezTo>
                  <a:cubicBezTo>
                    <a:pt x="2168" y="2013"/>
                    <a:pt x="2085" y="1998"/>
                    <a:pt x="2003" y="1998"/>
                  </a:cubicBezTo>
                  <a:cubicBezTo>
                    <a:pt x="1897" y="1998"/>
                    <a:pt x="1792" y="2022"/>
                    <a:pt x="1698" y="2069"/>
                  </a:cubicBezTo>
                  <a:cubicBezTo>
                    <a:pt x="1623" y="2106"/>
                    <a:pt x="1549" y="2162"/>
                    <a:pt x="1494" y="2227"/>
                  </a:cubicBezTo>
                  <a:cubicBezTo>
                    <a:pt x="1484" y="2245"/>
                    <a:pt x="1466" y="2264"/>
                    <a:pt x="1456" y="2282"/>
                  </a:cubicBezTo>
                  <a:lnTo>
                    <a:pt x="1447" y="2301"/>
                  </a:lnTo>
                  <a:lnTo>
                    <a:pt x="1438" y="2310"/>
                  </a:lnTo>
                  <a:lnTo>
                    <a:pt x="1419" y="2356"/>
                  </a:lnTo>
                  <a:lnTo>
                    <a:pt x="1317" y="2523"/>
                  </a:lnTo>
                  <a:lnTo>
                    <a:pt x="1132" y="2867"/>
                  </a:lnTo>
                  <a:lnTo>
                    <a:pt x="761" y="3553"/>
                  </a:lnTo>
                  <a:lnTo>
                    <a:pt x="0" y="4917"/>
                  </a:lnTo>
                  <a:lnTo>
                    <a:pt x="668" y="5195"/>
                  </a:lnTo>
                  <a:lnTo>
                    <a:pt x="1429" y="3831"/>
                  </a:lnTo>
                  <a:lnTo>
                    <a:pt x="1809" y="3145"/>
                  </a:lnTo>
                  <a:lnTo>
                    <a:pt x="1995" y="2811"/>
                  </a:lnTo>
                  <a:lnTo>
                    <a:pt x="2022" y="2755"/>
                  </a:lnTo>
                  <a:lnTo>
                    <a:pt x="2199" y="2969"/>
                  </a:lnTo>
                  <a:lnTo>
                    <a:pt x="2718" y="3572"/>
                  </a:lnTo>
                  <a:lnTo>
                    <a:pt x="3748" y="4787"/>
                  </a:lnTo>
                  <a:lnTo>
                    <a:pt x="4778" y="6002"/>
                  </a:lnTo>
                  <a:lnTo>
                    <a:pt x="5297" y="6614"/>
                  </a:lnTo>
                  <a:lnTo>
                    <a:pt x="5325" y="6652"/>
                  </a:lnTo>
                  <a:lnTo>
                    <a:pt x="5343" y="6670"/>
                  </a:lnTo>
                  <a:lnTo>
                    <a:pt x="5362" y="6689"/>
                  </a:lnTo>
                  <a:cubicBezTo>
                    <a:pt x="5381" y="6707"/>
                    <a:pt x="5390" y="6717"/>
                    <a:pt x="5408" y="6735"/>
                  </a:cubicBezTo>
                  <a:cubicBezTo>
                    <a:pt x="5473" y="6781"/>
                    <a:pt x="5557" y="6828"/>
                    <a:pt x="5640" y="6846"/>
                  </a:cubicBezTo>
                  <a:cubicBezTo>
                    <a:pt x="5708" y="6868"/>
                    <a:pt x="5778" y="6878"/>
                    <a:pt x="5848" y="6878"/>
                  </a:cubicBezTo>
                  <a:cubicBezTo>
                    <a:pt x="5961" y="6878"/>
                    <a:pt x="6072" y="6851"/>
                    <a:pt x="6169" y="6800"/>
                  </a:cubicBezTo>
                  <a:cubicBezTo>
                    <a:pt x="6243" y="6754"/>
                    <a:pt x="6317" y="6698"/>
                    <a:pt x="6364" y="6633"/>
                  </a:cubicBezTo>
                  <a:cubicBezTo>
                    <a:pt x="6373" y="6614"/>
                    <a:pt x="6392" y="6596"/>
                    <a:pt x="6401" y="6587"/>
                  </a:cubicBezTo>
                  <a:lnTo>
                    <a:pt x="6410" y="6559"/>
                  </a:lnTo>
                  <a:lnTo>
                    <a:pt x="6438" y="6522"/>
                  </a:lnTo>
                  <a:lnTo>
                    <a:pt x="6540" y="6355"/>
                  </a:lnTo>
                  <a:cubicBezTo>
                    <a:pt x="7078" y="5455"/>
                    <a:pt x="7607" y="4564"/>
                    <a:pt x="8145" y="3664"/>
                  </a:cubicBezTo>
                  <a:lnTo>
                    <a:pt x="8952" y="2319"/>
                  </a:lnTo>
                  <a:lnTo>
                    <a:pt x="9203" y="1902"/>
                  </a:lnTo>
                  <a:lnTo>
                    <a:pt x="10269" y="2486"/>
                  </a:lnTo>
                  <a:lnTo>
                    <a:pt x="99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40"/>
            <p:cNvSpPr/>
            <p:nvPr/>
          </p:nvSpPr>
          <p:spPr>
            <a:xfrm>
              <a:off x="2280933" y="1632471"/>
              <a:ext cx="591560" cy="399876"/>
            </a:xfrm>
            <a:custGeom>
              <a:rect b="b" l="l" r="r" t="t"/>
              <a:pathLst>
                <a:path extrusionOk="0" h="7024" w="10391">
                  <a:moveTo>
                    <a:pt x="10057" y="1"/>
                  </a:moveTo>
                  <a:lnTo>
                    <a:pt x="7515" y="1197"/>
                  </a:lnTo>
                  <a:lnTo>
                    <a:pt x="8563" y="1698"/>
                  </a:lnTo>
                  <a:lnTo>
                    <a:pt x="7506" y="3433"/>
                  </a:lnTo>
                  <a:cubicBezTo>
                    <a:pt x="7339" y="3702"/>
                    <a:pt x="7172" y="3971"/>
                    <a:pt x="7005" y="4240"/>
                  </a:cubicBezTo>
                  <a:cubicBezTo>
                    <a:pt x="6633" y="4852"/>
                    <a:pt x="6244" y="5483"/>
                    <a:pt x="5873" y="6105"/>
                  </a:cubicBezTo>
                  <a:lnTo>
                    <a:pt x="5864" y="6123"/>
                  </a:lnTo>
                  <a:lnTo>
                    <a:pt x="2645" y="2320"/>
                  </a:lnTo>
                  <a:lnTo>
                    <a:pt x="2561" y="2218"/>
                  </a:lnTo>
                  <a:cubicBezTo>
                    <a:pt x="2487" y="2153"/>
                    <a:pt x="2403" y="2097"/>
                    <a:pt x="2311" y="2069"/>
                  </a:cubicBezTo>
                  <a:cubicBezTo>
                    <a:pt x="2227" y="2038"/>
                    <a:pt x="2141" y="2023"/>
                    <a:pt x="2055" y="2023"/>
                  </a:cubicBezTo>
                  <a:cubicBezTo>
                    <a:pt x="1940" y="2023"/>
                    <a:pt x="1827" y="2049"/>
                    <a:pt x="1726" y="2097"/>
                  </a:cubicBezTo>
                  <a:cubicBezTo>
                    <a:pt x="1633" y="2144"/>
                    <a:pt x="1550" y="2209"/>
                    <a:pt x="1494" y="2274"/>
                  </a:cubicBezTo>
                  <a:cubicBezTo>
                    <a:pt x="1485" y="2292"/>
                    <a:pt x="1476" y="2311"/>
                    <a:pt x="1457" y="2338"/>
                  </a:cubicBezTo>
                  <a:lnTo>
                    <a:pt x="1" y="4973"/>
                  </a:lnTo>
                  <a:lnTo>
                    <a:pt x="103" y="5029"/>
                  </a:lnTo>
                  <a:lnTo>
                    <a:pt x="1513" y="2468"/>
                  </a:lnTo>
                  <a:lnTo>
                    <a:pt x="1559" y="2385"/>
                  </a:lnTo>
                  <a:cubicBezTo>
                    <a:pt x="1568" y="2376"/>
                    <a:pt x="1578" y="2366"/>
                    <a:pt x="1587" y="2348"/>
                  </a:cubicBezTo>
                  <a:cubicBezTo>
                    <a:pt x="1633" y="2292"/>
                    <a:pt x="1698" y="2236"/>
                    <a:pt x="1773" y="2199"/>
                  </a:cubicBezTo>
                  <a:cubicBezTo>
                    <a:pt x="1857" y="2157"/>
                    <a:pt x="1954" y="2136"/>
                    <a:pt x="2053" y="2136"/>
                  </a:cubicBezTo>
                  <a:cubicBezTo>
                    <a:pt x="2127" y="2136"/>
                    <a:pt x="2202" y="2148"/>
                    <a:pt x="2273" y="2171"/>
                  </a:cubicBezTo>
                  <a:cubicBezTo>
                    <a:pt x="2348" y="2199"/>
                    <a:pt x="2422" y="2246"/>
                    <a:pt x="2478" y="2301"/>
                  </a:cubicBezTo>
                  <a:lnTo>
                    <a:pt x="5882" y="6318"/>
                  </a:lnTo>
                  <a:lnTo>
                    <a:pt x="5966" y="6170"/>
                  </a:lnTo>
                  <a:cubicBezTo>
                    <a:pt x="6346" y="5548"/>
                    <a:pt x="6726" y="4917"/>
                    <a:pt x="7107" y="4305"/>
                  </a:cubicBezTo>
                  <a:cubicBezTo>
                    <a:pt x="7274" y="4036"/>
                    <a:pt x="7431" y="3767"/>
                    <a:pt x="7598" y="3489"/>
                  </a:cubicBezTo>
                  <a:lnTo>
                    <a:pt x="8730" y="1652"/>
                  </a:lnTo>
                  <a:lnTo>
                    <a:pt x="7784" y="1197"/>
                  </a:lnTo>
                  <a:lnTo>
                    <a:pt x="9964" y="177"/>
                  </a:lnTo>
                  <a:lnTo>
                    <a:pt x="10242" y="2468"/>
                  </a:lnTo>
                  <a:lnTo>
                    <a:pt x="9222" y="1912"/>
                  </a:lnTo>
                  <a:lnTo>
                    <a:pt x="8146" y="3721"/>
                  </a:lnTo>
                  <a:lnTo>
                    <a:pt x="7654" y="4537"/>
                  </a:lnTo>
                  <a:cubicBezTo>
                    <a:pt x="7292" y="5149"/>
                    <a:pt x="6912" y="5789"/>
                    <a:pt x="6531" y="6411"/>
                  </a:cubicBezTo>
                  <a:lnTo>
                    <a:pt x="6392" y="6634"/>
                  </a:lnTo>
                  <a:cubicBezTo>
                    <a:pt x="6383" y="6652"/>
                    <a:pt x="6374" y="6671"/>
                    <a:pt x="6364" y="6680"/>
                  </a:cubicBezTo>
                  <a:cubicBezTo>
                    <a:pt x="6318" y="6745"/>
                    <a:pt x="6253" y="6791"/>
                    <a:pt x="6188" y="6828"/>
                  </a:cubicBezTo>
                  <a:cubicBezTo>
                    <a:pt x="6100" y="6875"/>
                    <a:pt x="5997" y="6900"/>
                    <a:pt x="5891" y="6900"/>
                  </a:cubicBezTo>
                  <a:cubicBezTo>
                    <a:pt x="5830" y="6900"/>
                    <a:pt x="5767" y="6892"/>
                    <a:pt x="5706" y="6875"/>
                  </a:cubicBezTo>
                  <a:cubicBezTo>
                    <a:pt x="5632" y="6856"/>
                    <a:pt x="5557" y="6819"/>
                    <a:pt x="5492" y="6773"/>
                  </a:cubicBezTo>
                  <a:cubicBezTo>
                    <a:pt x="5483" y="6754"/>
                    <a:pt x="5465" y="6745"/>
                    <a:pt x="5455" y="6736"/>
                  </a:cubicBezTo>
                  <a:lnTo>
                    <a:pt x="2060" y="2737"/>
                  </a:lnTo>
                  <a:lnTo>
                    <a:pt x="659" y="5251"/>
                  </a:lnTo>
                  <a:lnTo>
                    <a:pt x="761" y="5307"/>
                  </a:lnTo>
                  <a:lnTo>
                    <a:pt x="2079" y="2941"/>
                  </a:lnTo>
                  <a:lnTo>
                    <a:pt x="5298" y="6736"/>
                  </a:lnTo>
                  <a:lnTo>
                    <a:pt x="5372" y="6819"/>
                  </a:lnTo>
                  <a:cubicBezTo>
                    <a:pt x="5390" y="6828"/>
                    <a:pt x="5400" y="6847"/>
                    <a:pt x="5418" y="6865"/>
                  </a:cubicBezTo>
                  <a:cubicBezTo>
                    <a:pt x="5492" y="6921"/>
                    <a:pt x="5585" y="6967"/>
                    <a:pt x="5678" y="6995"/>
                  </a:cubicBezTo>
                  <a:cubicBezTo>
                    <a:pt x="5743" y="7014"/>
                    <a:pt x="5817" y="7023"/>
                    <a:pt x="5882" y="7023"/>
                  </a:cubicBezTo>
                  <a:cubicBezTo>
                    <a:pt x="6012" y="7023"/>
                    <a:pt x="6133" y="6995"/>
                    <a:pt x="6244" y="6930"/>
                  </a:cubicBezTo>
                  <a:cubicBezTo>
                    <a:pt x="6327" y="6884"/>
                    <a:pt x="6402" y="6819"/>
                    <a:pt x="6457" y="6754"/>
                  </a:cubicBezTo>
                  <a:cubicBezTo>
                    <a:pt x="6467" y="6736"/>
                    <a:pt x="6485" y="6717"/>
                    <a:pt x="6494" y="6698"/>
                  </a:cubicBezTo>
                  <a:lnTo>
                    <a:pt x="6633" y="6467"/>
                  </a:lnTo>
                  <a:cubicBezTo>
                    <a:pt x="7014" y="5845"/>
                    <a:pt x="7394" y="5205"/>
                    <a:pt x="7756" y="4593"/>
                  </a:cubicBezTo>
                  <a:lnTo>
                    <a:pt x="8248" y="3776"/>
                  </a:lnTo>
                  <a:lnTo>
                    <a:pt x="9268" y="2060"/>
                  </a:lnTo>
                  <a:lnTo>
                    <a:pt x="10391" y="2682"/>
                  </a:lnTo>
                  <a:lnTo>
                    <a:pt x="100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40"/>
            <p:cNvSpPr/>
            <p:nvPr/>
          </p:nvSpPr>
          <p:spPr>
            <a:xfrm>
              <a:off x="1836771" y="1663668"/>
              <a:ext cx="289489" cy="289432"/>
            </a:xfrm>
            <a:custGeom>
              <a:rect b="b" l="l" r="r" t="t"/>
              <a:pathLst>
                <a:path extrusionOk="0" h="5084" w="5085">
                  <a:moveTo>
                    <a:pt x="2543" y="0"/>
                  </a:moveTo>
                  <a:cubicBezTo>
                    <a:pt x="1142" y="0"/>
                    <a:pt x="1" y="1141"/>
                    <a:pt x="1" y="2542"/>
                  </a:cubicBezTo>
                  <a:cubicBezTo>
                    <a:pt x="1" y="3952"/>
                    <a:pt x="1142" y="5084"/>
                    <a:pt x="2543" y="5084"/>
                  </a:cubicBezTo>
                  <a:cubicBezTo>
                    <a:pt x="3944" y="5084"/>
                    <a:pt x="5085" y="3952"/>
                    <a:pt x="5085" y="2542"/>
                  </a:cubicBezTo>
                  <a:lnTo>
                    <a:pt x="2543" y="2542"/>
                  </a:lnTo>
                  <a:lnTo>
                    <a:pt x="25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40"/>
            <p:cNvSpPr/>
            <p:nvPr/>
          </p:nvSpPr>
          <p:spPr>
            <a:xfrm>
              <a:off x="1833640" y="1660480"/>
              <a:ext cx="295808" cy="295808"/>
            </a:xfrm>
            <a:custGeom>
              <a:rect b="b" l="l" r="r" t="t"/>
              <a:pathLst>
                <a:path extrusionOk="0" h="5196" w="5196">
                  <a:moveTo>
                    <a:pt x="2542" y="121"/>
                  </a:moveTo>
                  <a:lnTo>
                    <a:pt x="2542" y="2598"/>
                  </a:lnTo>
                  <a:cubicBezTo>
                    <a:pt x="2542" y="2635"/>
                    <a:pt x="2570" y="2663"/>
                    <a:pt x="2598" y="2663"/>
                  </a:cubicBezTo>
                  <a:lnTo>
                    <a:pt x="5084" y="2663"/>
                  </a:lnTo>
                  <a:cubicBezTo>
                    <a:pt x="5047" y="3999"/>
                    <a:pt x="3952" y="5084"/>
                    <a:pt x="2598" y="5084"/>
                  </a:cubicBezTo>
                  <a:cubicBezTo>
                    <a:pt x="1234" y="5084"/>
                    <a:pt x="121" y="3971"/>
                    <a:pt x="121" y="2598"/>
                  </a:cubicBezTo>
                  <a:cubicBezTo>
                    <a:pt x="121" y="1253"/>
                    <a:pt x="1197" y="149"/>
                    <a:pt x="2542" y="121"/>
                  </a:cubicBezTo>
                  <a:close/>
                  <a:moveTo>
                    <a:pt x="2598" y="0"/>
                  </a:moveTo>
                  <a:cubicBezTo>
                    <a:pt x="1169" y="0"/>
                    <a:pt x="0" y="1169"/>
                    <a:pt x="0" y="2598"/>
                  </a:cubicBezTo>
                  <a:cubicBezTo>
                    <a:pt x="0" y="4036"/>
                    <a:pt x="1169" y="5195"/>
                    <a:pt x="2598" y="5195"/>
                  </a:cubicBezTo>
                  <a:cubicBezTo>
                    <a:pt x="4036" y="5195"/>
                    <a:pt x="5195" y="4036"/>
                    <a:pt x="5195" y="2598"/>
                  </a:cubicBezTo>
                  <a:cubicBezTo>
                    <a:pt x="5195" y="2570"/>
                    <a:pt x="5177" y="2542"/>
                    <a:pt x="5140" y="2542"/>
                  </a:cubicBezTo>
                  <a:lnTo>
                    <a:pt x="2653" y="2542"/>
                  </a:lnTo>
                  <a:lnTo>
                    <a:pt x="2653" y="56"/>
                  </a:lnTo>
                  <a:cubicBezTo>
                    <a:pt x="2653" y="28"/>
                    <a:pt x="2635" y="0"/>
                    <a:pt x="2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40"/>
            <p:cNvSpPr/>
            <p:nvPr/>
          </p:nvSpPr>
          <p:spPr>
            <a:xfrm>
              <a:off x="2020595" y="1692132"/>
              <a:ext cx="77653" cy="77709"/>
            </a:xfrm>
            <a:custGeom>
              <a:rect b="b" l="l" r="r" t="t"/>
              <a:pathLst>
                <a:path extrusionOk="0" h="1365" w="1364">
                  <a:moveTo>
                    <a:pt x="0" y="1"/>
                  </a:moveTo>
                  <a:lnTo>
                    <a:pt x="0" y="1365"/>
                  </a:lnTo>
                  <a:lnTo>
                    <a:pt x="1364" y="1365"/>
                  </a:lnTo>
                  <a:cubicBezTo>
                    <a:pt x="1364" y="604"/>
                    <a:pt x="752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40"/>
            <p:cNvSpPr/>
            <p:nvPr/>
          </p:nvSpPr>
          <p:spPr>
            <a:xfrm>
              <a:off x="2017407" y="1688489"/>
              <a:ext cx="84029" cy="84541"/>
            </a:xfrm>
            <a:custGeom>
              <a:rect b="b" l="l" r="r" t="t"/>
              <a:pathLst>
                <a:path extrusionOk="0" h="1485" w="1476">
                  <a:moveTo>
                    <a:pt x="112" y="121"/>
                  </a:moveTo>
                  <a:cubicBezTo>
                    <a:pt x="789" y="148"/>
                    <a:pt x="1327" y="696"/>
                    <a:pt x="1355" y="1364"/>
                  </a:cubicBezTo>
                  <a:lnTo>
                    <a:pt x="112" y="1364"/>
                  </a:lnTo>
                  <a:lnTo>
                    <a:pt x="112" y="121"/>
                  </a:lnTo>
                  <a:close/>
                  <a:moveTo>
                    <a:pt x="1" y="0"/>
                  </a:moveTo>
                  <a:lnTo>
                    <a:pt x="1" y="1484"/>
                  </a:lnTo>
                  <a:lnTo>
                    <a:pt x="1476" y="1484"/>
                  </a:lnTo>
                  <a:lnTo>
                    <a:pt x="1476" y="1429"/>
                  </a:lnTo>
                  <a:cubicBezTo>
                    <a:pt x="1476" y="640"/>
                    <a:pt x="835" y="0"/>
                    <a:pt x="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40"/>
            <p:cNvSpPr/>
            <p:nvPr/>
          </p:nvSpPr>
          <p:spPr>
            <a:xfrm>
              <a:off x="2293116" y="1635146"/>
              <a:ext cx="584671" cy="391223"/>
            </a:xfrm>
            <a:custGeom>
              <a:rect b="b" l="l" r="r" t="t"/>
              <a:pathLst>
                <a:path extrusionOk="0" h="6872" w="10270">
                  <a:moveTo>
                    <a:pt x="9963" y="0"/>
                  </a:moveTo>
                  <a:lnTo>
                    <a:pt x="7598" y="1113"/>
                  </a:lnTo>
                  <a:lnTo>
                    <a:pt x="8600" y="1586"/>
                  </a:lnTo>
                  <a:lnTo>
                    <a:pt x="8321" y="2032"/>
                  </a:lnTo>
                  <a:lnTo>
                    <a:pt x="7505" y="3377"/>
                  </a:lnTo>
                  <a:cubicBezTo>
                    <a:pt x="6958" y="4267"/>
                    <a:pt x="6410" y="5158"/>
                    <a:pt x="5872" y="6048"/>
                  </a:cubicBezTo>
                  <a:lnTo>
                    <a:pt x="5826" y="6132"/>
                  </a:lnTo>
                  <a:lnTo>
                    <a:pt x="5390" y="5612"/>
                  </a:lnTo>
                  <a:lnTo>
                    <a:pt x="4351" y="4397"/>
                  </a:lnTo>
                  <a:lnTo>
                    <a:pt x="3321" y="3182"/>
                  </a:lnTo>
                  <a:lnTo>
                    <a:pt x="2811" y="2579"/>
                  </a:lnTo>
                  <a:lnTo>
                    <a:pt x="2551" y="2273"/>
                  </a:lnTo>
                  <a:lnTo>
                    <a:pt x="2514" y="2236"/>
                  </a:lnTo>
                  <a:lnTo>
                    <a:pt x="2505" y="2217"/>
                  </a:lnTo>
                  <a:lnTo>
                    <a:pt x="2486" y="2199"/>
                  </a:lnTo>
                  <a:lnTo>
                    <a:pt x="2468" y="2171"/>
                  </a:lnTo>
                  <a:cubicBezTo>
                    <a:pt x="2403" y="2115"/>
                    <a:pt x="2328" y="2069"/>
                    <a:pt x="2236" y="2032"/>
                  </a:cubicBezTo>
                  <a:cubicBezTo>
                    <a:pt x="2166" y="2005"/>
                    <a:pt x="2090" y="1992"/>
                    <a:pt x="2012" y="1992"/>
                  </a:cubicBezTo>
                  <a:cubicBezTo>
                    <a:pt x="1905" y="1992"/>
                    <a:pt x="1795" y="2016"/>
                    <a:pt x="1698" y="2060"/>
                  </a:cubicBezTo>
                  <a:cubicBezTo>
                    <a:pt x="1614" y="2097"/>
                    <a:pt x="1540" y="2162"/>
                    <a:pt x="1494" y="2227"/>
                  </a:cubicBezTo>
                  <a:cubicBezTo>
                    <a:pt x="1475" y="2245"/>
                    <a:pt x="1466" y="2254"/>
                    <a:pt x="1456" y="2273"/>
                  </a:cubicBezTo>
                  <a:lnTo>
                    <a:pt x="1438" y="2301"/>
                  </a:lnTo>
                  <a:lnTo>
                    <a:pt x="1438" y="2310"/>
                  </a:lnTo>
                  <a:lnTo>
                    <a:pt x="1410" y="2356"/>
                  </a:lnTo>
                  <a:lnTo>
                    <a:pt x="1317" y="2523"/>
                  </a:lnTo>
                  <a:lnTo>
                    <a:pt x="1132" y="2867"/>
                  </a:lnTo>
                  <a:lnTo>
                    <a:pt x="751" y="3544"/>
                  </a:lnTo>
                  <a:lnTo>
                    <a:pt x="0" y="4917"/>
                  </a:lnTo>
                  <a:lnTo>
                    <a:pt x="668" y="5186"/>
                  </a:lnTo>
                  <a:lnTo>
                    <a:pt x="1429" y="3822"/>
                  </a:lnTo>
                  <a:lnTo>
                    <a:pt x="1809" y="3145"/>
                  </a:lnTo>
                  <a:lnTo>
                    <a:pt x="1995" y="2802"/>
                  </a:lnTo>
                  <a:lnTo>
                    <a:pt x="2022" y="2755"/>
                  </a:lnTo>
                  <a:lnTo>
                    <a:pt x="2199" y="2959"/>
                  </a:lnTo>
                  <a:lnTo>
                    <a:pt x="2718" y="3572"/>
                  </a:lnTo>
                  <a:lnTo>
                    <a:pt x="3748" y="4787"/>
                  </a:lnTo>
                  <a:lnTo>
                    <a:pt x="4778" y="6002"/>
                  </a:lnTo>
                  <a:lnTo>
                    <a:pt x="5297" y="6605"/>
                  </a:lnTo>
                  <a:lnTo>
                    <a:pt x="5325" y="6651"/>
                  </a:lnTo>
                  <a:lnTo>
                    <a:pt x="5343" y="6661"/>
                  </a:lnTo>
                  <a:lnTo>
                    <a:pt x="5362" y="6689"/>
                  </a:lnTo>
                  <a:cubicBezTo>
                    <a:pt x="5371" y="6698"/>
                    <a:pt x="5390" y="6716"/>
                    <a:pt x="5408" y="6726"/>
                  </a:cubicBezTo>
                  <a:cubicBezTo>
                    <a:pt x="5473" y="6781"/>
                    <a:pt x="5557" y="6818"/>
                    <a:pt x="5640" y="6846"/>
                  </a:cubicBezTo>
                  <a:cubicBezTo>
                    <a:pt x="5703" y="6863"/>
                    <a:pt x="5769" y="6871"/>
                    <a:pt x="5834" y="6871"/>
                  </a:cubicBezTo>
                  <a:cubicBezTo>
                    <a:pt x="5951" y="6871"/>
                    <a:pt x="6068" y="6844"/>
                    <a:pt x="6169" y="6791"/>
                  </a:cubicBezTo>
                  <a:cubicBezTo>
                    <a:pt x="6243" y="6754"/>
                    <a:pt x="6308" y="6689"/>
                    <a:pt x="6364" y="6624"/>
                  </a:cubicBezTo>
                  <a:cubicBezTo>
                    <a:pt x="6373" y="6614"/>
                    <a:pt x="6382" y="6596"/>
                    <a:pt x="6392" y="6577"/>
                  </a:cubicBezTo>
                  <a:lnTo>
                    <a:pt x="6410" y="6559"/>
                  </a:lnTo>
                  <a:lnTo>
                    <a:pt x="6429" y="6512"/>
                  </a:lnTo>
                  <a:lnTo>
                    <a:pt x="6531" y="6345"/>
                  </a:lnTo>
                  <a:cubicBezTo>
                    <a:pt x="7078" y="5455"/>
                    <a:pt x="7607" y="4555"/>
                    <a:pt x="8145" y="3664"/>
                  </a:cubicBezTo>
                  <a:lnTo>
                    <a:pt x="8952" y="2319"/>
                  </a:lnTo>
                  <a:lnTo>
                    <a:pt x="9193" y="1902"/>
                  </a:lnTo>
                  <a:lnTo>
                    <a:pt x="10269" y="2486"/>
                  </a:lnTo>
                  <a:lnTo>
                    <a:pt x="10269" y="2486"/>
                  </a:lnTo>
                  <a:lnTo>
                    <a:pt x="99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40"/>
            <p:cNvSpPr/>
            <p:nvPr/>
          </p:nvSpPr>
          <p:spPr>
            <a:xfrm>
              <a:off x="2290440" y="1629852"/>
              <a:ext cx="591047" cy="399819"/>
            </a:xfrm>
            <a:custGeom>
              <a:rect b="b" l="l" r="r" t="t"/>
              <a:pathLst>
                <a:path extrusionOk="0" h="7023" w="10382">
                  <a:moveTo>
                    <a:pt x="10057" y="0"/>
                  </a:moveTo>
                  <a:lnTo>
                    <a:pt x="7515" y="1206"/>
                  </a:lnTo>
                  <a:lnTo>
                    <a:pt x="8563" y="1707"/>
                  </a:lnTo>
                  <a:lnTo>
                    <a:pt x="7496" y="3433"/>
                  </a:lnTo>
                  <a:cubicBezTo>
                    <a:pt x="7329" y="3711"/>
                    <a:pt x="7162" y="3980"/>
                    <a:pt x="6995" y="4258"/>
                  </a:cubicBezTo>
                  <a:cubicBezTo>
                    <a:pt x="6624" y="4861"/>
                    <a:pt x="6244" y="5492"/>
                    <a:pt x="5864" y="6114"/>
                  </a:cubicBezTo>
                  <a:lnTo>
                    <a:pt x="5864" y="6123"/>
                  </a:lnTo>
                  <a:lnTo>
                    <a:pt x="2644" y="2329"/>
                  </a:lnTo>
                  <a:lnTo>
                    <a:pt x="2552" y="2227"/>
                  </a:lnTo>
                  <a:cubicBezTo>
                    <a:pt x="2487" y="2162"/>
                    <a:pt x="2403" y="2106"/>
                    <a:pt x="2301" y="2069"/>
                  </a:cubicBezTo>
                  <a:cubicBezTo>
                    <a:pt x="2222" y="2041"/>
                    <a:pt x="2138" y="2027"/>
                    <a:pt x="2053" y="2027"/>
                  </a:cubicBezTo>
                  <a:cubicBezTo>
                    <a:pt x="1939" y="2027"/>
                    <a:pt x="1823" y="2053"/>
                    <a:pt x="1717" y="2106"/>
                  </a:cubicBezTo>
                  <a:cubicBezTo>
                    <a:pt x="1633" y="2143"/>
                    <a:pt x="1550" y="2208"/>
                    <a:pt x="1494" y="2282"/>
                  </a:cubicBezTo>
                  <a:cubicBezTo>
                    <a:pt x="1485" y="2301"/>
                    <a:pt x="1466" y="2310"/>
                    <a:pt x="1457" y="2329"/>
                  </a:cubicBezTo>
                  <a:lnTo>
                    <a:pt x="1" y="4982"/>
                  </a:lnTo>
                  <a:lnTo>
                    <a:pt x="103" y="5038"/>
                  </a:lnTo>
                  <a:lnTo>
                    <a:pt x="1513" y="2477"/>
                  </a:lnTo>
                  <a:lnTo>
                    <a:pt x="1559" y="2394"/>
                  </a:lnTo>
                  <a:cubicBezTo>
                    <a:pt x="1568" y="2384"/>
                    <a:pt x="1578" y="2366"/>
                    <a:pt x="1587" y="2357"/>
                  </a:cubicBezTo>
                  <a:cubicBezTo>
                    <a:pt x="1633" y="2292"/>
                    <a:pt x="1698" y="2245"/>
                    <a:pt x="1772" y="2208"/>
                  </a:cubicBezTo>
                  <a:cubicBezTo>
                    <a:pt x="1857" y="2166"/>
                    <a:pt x="1954" y="2145"/>
                    <a:pt x="2051" y="2145"/>
                  </a:cubicBezTo>
                  <a:cubicBezTo>
                    <a:pt x="2124" y="2145"/>
                    <a:pt x="2197" y="2157"/>
                    <a:pt x="2264" y="2180"/>
                  </a:cubicBezTo>
                  <a:cubicBezTo>
                    <a:pt x="2348" y="2208"/>
                    <a:pt x="2413" y="2255"/>
                    <a:pt x="2468" y="2310"/>
                  </a:cubicBezTo>
                  <a:lnTo>
                    <a:pt x="5873" y="6327"/>
                  </a:lnTo>
                  <a:lnTo>
                    <a:pt x="5966" y="6179"/>
                  </a:lnTo>
                  <a:cubicBezTo>
                    <a:pt x="6337" y="5557"/>
                    <a:pt x="6726" y="4926"/>
                    <a:pt x="7097" y="4314"/>
                  </a:cubicBezTo>
                  <a:cubicBezTo>
                    <a:pt x="7264" y="4045"/>
                    <a:pt x="7431" y="3767"/>
                    <a:pt x="7598" y="3498"/>
                  </a:cubicBezTo>
                  <a:lnTo>
                    <a:pt x="8730" y="1661"/>
                  </a:lnTo>
                  <a:lnTo>
                    <a:pt x="7784" y="1206"/>
                  </a:lnTo>
                  <a:lnTo>
                    <a:pt x="9964" y="177"/>
                  </a:lnTo>
                  <a:lnTo>
                    <a:pt x="10242" y="2477"/>
                  </a:lnTo>
                  <a:lnTo>
                    <a:pt x="10242" y="2477"/>
                  </a:lnTo>
                  <a:lnTo>
                    <a:pt x="9222" y="1911"/>
                  </a:lnTo>
                  <a:lnTo>
                    <a:pt x="8146" y="3730"/>
                  </a:lnTo>
                  <a:cubicBezTo>
                    <a:pt x="7979" y="3999"/>
                    <a:pt x="7812" y="4277"/>
                    <a:pt x="7654" y="4546"/>
                  </a:cubicBezTo>
                  <a:cubicBezTo>
                    <a:pt x="7283" y="5158"/>
                    <a:pt x="6912" y="5789"/>
                    <a:pt x="6531" y="6411"/>
                  </a:cubicBezTo>
                  <a:lnTo>
                    <a:pt x="6392" y="6642"/>
                  </a:lnTo>
                  <a:cubicBezTo>
                    <a:pt x="6383" y="6661"/>
                    <a:pt x="6374" y="6670"/>
                    <a:pt x="6364" y="6689"/>
                  </a:cubicBezTo>
                  <a:cubicBezTo>
                    <a:pt x="6318" y="6744"/>
                    <a:pt x="6253" y="6800"/>
                    <a:pt x="6188" y="6837"/>
                  </a:cubicBezTo>
                  <a:cubicBezTo>
                    <a:pt x="6094" y="6884"/>
                    <a:pt x="5993" y="6909"/>
                    <a:pt x="5889" y="6909"/>
                  </a:cubicBezTo>
                  <a:cubicBezTo>
                    <a:pt x="5828" y="6909"/>
                    <a:pt x="5767" y="6901"/>
                    <a:pt x="5706" y="6884"/>
                  </a:cubicBezTo>
                  <a:cubicBezTo>
                    <a:pt x="5632" y="6865"/>
                    <a:pt x="5557" y="6828"/>
                    <a:pt x="5492" y="6772"/>
                  </a:cubicBezTo>
                  <a:cubicBezTo>
                    <a:pt x="5483" y="6763"/>
                    <a:pt x="5465" y="6754"/>
                    <a:pt x="5455" y="6735"/>
                  </a:cubicBezTo>
                  <a:lnTo>
                    <a:pt x="2060" y="2746"/>
                  </a:lnTo>
                  <a:lnTo>
                    <a:pt x="659" y="5251"/>
                  </a:lnTo>
                  <a:lnTo>
                    <a:pt x="761" y="5307"/>
                  </a:lnTo>
                  <a:lnTo>
                    <a:pt x="2079" y="2950"/>
                  </a:lnTo>
                  <a:lnTo>
                    <a:pt x="5298" y="6744"/>
                  </a:lnTo>
                  <a:lnTo>
                    <a:pt x="5372" y="6819"/>
                  </a:lnTo>
                  <a:cubicBezTo>
                    <a:pt x="5381" y="6837"/>
                    <a:pt x="5400" y="6856"/>
                    <a:pt x="5418" y="6865"/>
                  </a:cubicBezTo>
                  <a:cubicBezTo>
                    <a:pt x="5492" y="6930"/>
                    <a:pt x="5585" y="6976"/>
                    <a:pt x="5678" y="6995"/>
                  </a:cubicBezTo>
                  <a:cubicBezTo>
                    <a:pt x="5743" y="7013"/>
                    <a:pt x="5817" y="7023"/>
                    <a:pt x="5882" y="7023"/>
                  </a:cubicBezTo>
                  <a:cubicBezTo>
                    <a:pt x="6012" y="7023"/>
                    <a:pt x="6133" y="6995"/>
                    <a:pt x="6235" y="6939"/>
                  </a:cubicBezTo>
                  <a:cubicBezTo>
                    <a:pt x="6327" y="6893"/>
                    <a:pt x="6402" y="6828"/>
                    <a:pt x="6457" y="6754"/>
                  </a:cubicBezTo>
                  <a:cubicBezTo>
                    <a:pt x="6466" y="6744"/>
                    <a:pt x="6476" y="6717"/>
                    <a:pt x="6494" y="6707"/>
                  </a:cubicBezTo>
                  <a:lnTo>
                    <a:pt x="6633" y="6475"/>
                  </a:lnTo>
                  <a:cubicBezTo>
                    <a:pt x="7005" y="5854"/>
                    <a:pt x="7385" y="5223"/>
                    <a:pt x="7747" y="4611"/>
                  </a:cubicBezTo>
                  <a:cubicBezTo>
                    <a:pt x="7914" y="4333"/>
                    <a:pt x="8081" y="4054"/>
                    <a:pt x="8238" y="3785"/>
                  </a:cubicBezTo>
                  <a:lnTo>
                    <a:pt x="9268" y="2069"/>
                  </a:lnTo>
                  <a:lnTo>
                    <a:pt x="10381" y="2681"/>
                  </a:lnTo>
                  <a:lnTo>
                    <a:pt x="100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40"/>
            <p:cNvSpPr/>
            <p:nvPr/>
          </p:nvSpPr>
          <p:spPr>
            <a:xfrm>
              <a:off x="2999153" y="1568027"/>
              <a:ext cx="81410" cy="321711"/>
            </a:xfrm>
            <a:custGeom>
              <a:rect b="b" l="l" r="r" t="t"/>
              <a:pathLst>
                <a:path extrusionOk="0" h="5651" w="1430">
                  <a:moveTo>
                    <a:pt x="1" y="1"/>
                  </a:moveTo>
                  <a:lnTo>
                    <a:pt x="1" y="5650"/>
                  </a:lnTo>
                  <a:lnTo>
                    <a:pt x="1430" y="5650"/>
                  </a:lnTo>
                  <a:lnTo>
                    <a:pt x="14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40"/>
            <p:cNvSpPr/>
            <p:nvPr/>
          </p:nvSpPr>
          <p:spPr>
            <a:xfrm>
              <a:off x="2995509" y="1564383"/>
              <a:ext cx="88242" cy="328543"/>
            </a:xfrm>
            <a:custGeom>
              <a:rect b="b" l="l" r="r" t="t"/>
              <a:pathLst>
                <a:path extrusionOk="0" h="5771" w="1550">
                  <a:moveTo>
                    <a:pt x="1438" y="121"/>
                  </a:moveTo>
                  <a:lnTo>
                    <a:pt x="1438" y="5659"/>
                  </a:lnTo>
                  <a:lnTo>
                    <a:pt x="121" y="5659"/>
                  </a:lnTo>
                  <a:lnTo>
                    <a:pt x="121" y="121"/>
                  </a:lnTo>
                  <a:close/>
                  <a:moveTo>
                    <a:pt x="0" y="0"/>
                  </a:moveTo>
                  <a:lnTo>
                    <a:pt x="0" y="5770"/>
                  </a:lnTo>
                  <a:lnTo>
                    <a:pt x="1549" y="5770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40"/>
            <p:cNvSpPr/>
            <p:nvPr/>
          </p:nvSpPr>
          <p:spPr>
            <a:xfrm>
              <a:off x="3130147" y="1424964"/>
              <a:ext cx="81922" cy="464777"/>
            </a:xfrm>
            <a:custGeom>
              <a:rect b="b" l="l" r="r" t="t"/>
              <a:pathLst>
                <a:path extrusionOk="0" h="8164" w="1439">
                  <a:moveTo>
                    <a:pt x="1" y="0"/>
                  </a:moveTo>
                  <a:lnTo>
                    <a:pt x="1" y="8163"/>
                  </a:lnTo>
                  <a:lnTo>
                    <a:pt x="1438" y="8163"/>
                  </a:lnTo>
                  <a:lnTo>
                    <a:pt x="14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40"/>
            <p:cNvSpPr/>
            <p:nvPr/>
          </p:nvSpPr>
          <p:spPr>
            <a:xfrm>
              <a:off x="3126447" y="1421776"/>
              <a:ext cx="88811" cy="471153"/>
            </a:xfrm>
            <a:custGeom>
              <a:rect b="b" l="l" r="r" t="t"/>
              <a:pathLst>
                <a:path extrusionOk="0" h="8276" w="1560">
                  <a:moveTo>
                    <a:pt x="1439" y="112"/>
                  </a:moveTo>
                  <a:lnTo>
                    <a:pt x="1439" y="8164"/>
                  </a:lnTo>
                  <a:lnTo>
                    <a:pt x="121" y="8164"/>
                  </a:lnTo>
                  <a:lnTo>
                    <a:pt x="121" y="112"/>
                  </a:lnTo>
                  <a:close/>
                  <a:moveTo>
                    <a:pt x="66" y="0"/>
                  </a:moveTo>
                  <a:cubicBezTo>
                    <a:pt x="28" y="0"/>
                    <a:pt x="1" y="19"/>
                    <a:pt x="1" y="56"/>
                  </a:cubicBezTo>
                  <a:lnTo>
                    <a:pt x="1" y="8219"/>
                  </a:lnTo>
                  <a:cubicBezTo>
                    <a:pt x="1" y="8257"/>
                    <a:pt x="28" y="8275"/>
                    <a:pt x="66" y="8275"/>
                  </a:cubicBezTo>
                  <a:lnTo>
                    <a:pt x="1494" y="8275"/>
                  </a:lnTo>
                  <a:cubicBezTo>
                    <a:pt x="1531" y="8275"/>
                    <a:pt x="1559" y="8257"/>
                    <a:pt x="1559" y="8219"/>
                  </a:cubicBezTo>
                  <a:lnTo>
                    <a:pt x="1559" y="56"/>
                  </a:lnTo>
                  <a:cubicBezTo>
                    <a:pt x="1559" y="19"/>
                    <a:pt x="1531" y="0"/>
                    <a:pt x="1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40"/>
            <p:cNvSpPr/>
            <p:nvPr/>
          </p:nvSpPr>
          <p:spPr>
            <a:xfrm>
              <a:off x="3248446" y="1621939"/>
              <a:ext cx="81922" cy="267799"/>
            </a:xfrm>
            <a:custGeom>
              <a:rect b="b" l="l" r="r" t="t"/>
              <a:pathLst>
                <a:path extrusionOk="0" h="4704" w="1439">
                  <a:moveTo>
                    <a:pt x="1" y="0"/>
                  </a:moveTo>
                  <a:lnTo>
                    <a:pt x="1" y="4703"/>
                  </a:lnTo>
                  <a:lnTo>
                    <a:pt x="1438" y="4703"/>
                  </a:lnTo>
                  <a:lnTo>
                    <a:pt x="14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40"/>
            <p:cNvSpPr/>
            <p:nvPr/>
          </p:nvSpPr>
          <p:spPr>
            <a:xfrm>
              <a:off x="3244746" y="1618751"/>
              <a:ext cx="88811" cy="274175"/>
            </a:xfrm>
            <a:custGeom>
              <a:rect b="b" l="l" r="r" t="t"/>
              <a:pathLst>
                <a:path extrusionOk="0" h="4816" w="1560">
                  <a:moveTo>
                    <a:pt x="1439" y="112"/>
                  </a:moveTo>
                  <a:lnTo>
                    <a:pt x="1439" y="4704"/>
                  </a:lnTo>
                  <a:lnTo>
                    <a:pt x="121" y="4704"/>
                  </a:lnTo>
                  <a:lnTo>
                    <a:pt x="121" y="112"/>
                  </a:lnTo>
                  <a:close/>
                  <a:moveTo>
                    <a:pt x="1" y="1"/>
                  </a:moveTo>
                  <a:lnTo>
                    <a:pt x="1" y="4815"/>
                  </a:lnTo>
                  <a:lnTo>
                    <a:pt x="1559" y="4815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40"/>
            <p:cNvSpPr/>
            <p:nvPr/>
          </p:nvSpPr>
          <p:spPr>
            <a:xfrm>
              <a:off x="1773408" y="1427298"/>
              <a:ext cx="375055" cy="118642"/>
            </a:xfrm>
            <a:custGeom>
              <a:rect b="b" l="l" r="r" t="t"/>
              <a:pathLst>
                <a:path extrusionOk="0" h="2084" w="6588">
                  <a:moveTo>
                    <a:pt x="67" y="1"/>
                  </a:moveTo>
                  <a:cubicBezTo>
                    <a:pt x="52" y="1"/>
                    <a:pt x="38" y="5"/>
                    <a:pt x="29" y="15"/>
                  </a:cubicBezTo>
                  <a:cubicBezTo>
                    <a:pt x="1" y="42"/>
                    <a:pt x="1" y="80"/>
                    <a:pt x="29" y="98"/>
                  </a:cubicBezTo>
                  <a:lnTo>
                    <a:pt x="1930" y="2065"/>
                  </a:lnTo>
                  <a:cubicBezTo>
                    <a:pt x="1940" y="2074"/>
                    <a:pt x="1958" y="2083"/>
                    <a:pt x="1967" y="2083"/>
                  </a:cubicBezTo>
                  <a:cubicBezTo>
                    <a:pt x="1986" y="2083"/>
                    <a:pt x="1995" y="2074"/>
                    <a:pt x="2014" y="2065"/>
                  </a:cubicBezTo>
                  <a:lnTo>
                    <a:pt x="4064" y="135"/>
                  </a:lnTo>
                  <a:lnTo>
                    <a:pt x="6485" y="2009"/>
                  </a:lnTo>
                  <a:cubicBezTo>
                    <a:pt x="6496" y="2016"/>
                    <a:pt x="6506" y="2019"/>
                    <a:pt x="6517" y="2019"/>
                  </a:cubicBezTo>
                  <a:cubicBezTo>
                    <a:pt x="6534" y="2019"/>
                    <a:pt x="6551" y="2011"/>
                    <a:pt x="6569" y="2000"/>
                  </a:cubicBezTo>
                  <a:cubicBezTo>
                    <a:pt x="6587" y="1972"/>
                    <a:pt x="6578" y="1935"/>
                    <a:pt x="6550" y="1916"/>
                  </a:cubicBezTo>
                  <a:lnTo>
                    <a:pt x="4101" y="15"/>
                  </a:lnTo>
                  <a:cubicBezTo>
                    <a:pt x="4087" y="5"/>
                    <a:pt x="4073" y="1"/>
                    <a:pt x="4060" y="1"/>
                  </a:cubicBezTo>
                  <a:cubicBezTo>
                    <a:pt x="4048" y="1"/>
                    <a:pt x="4036" y="5"/>
                    <a:pt x="4027" y="15"/>
                  </a:cubicBezTo>
                  <a:lnTo>
                    <a:pt x="1977" y="1944"/>
                  </a:lnTo>
                  <a:lnTo>
                    <a:pt x="112" y="15"/>
                  </a:lnTo>
                  <a:cubicBezTo>
                    <a:pt x="98" y="5"/>
                    <a:pt x="82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40"/>
            <p:cNvSpPr/>
            <p:nvPr/>
          </p:nvSpPr>
          <p:spPr>
            <a:xfrm>
              <a:off x="1747562" y="1401168"/>
              <a:ext cx="59207" cy="59207"/>
            </a:xfrm>
            <a:custGeom>
              <a:rect b="b" l="l" r="r" t="t"/>
              <a:pathLst>
                <a:path extrusionOk="0" h="1040" w="1040">
                  <a:moveTo>
                    <a:pt x="520" y="1"/>
                  </a:moveTo>
                  <a:cubicBezTo>
                    <a:pt x="232" y="1"/>
                    <a:pt x="0" y="232"/>
                    <a:pt x="0" y="520"/>
                  </a:cubicBezTo>
                  <a:cubicBezTo>
                    <a:pt x="0" y="808"/>
                    <a:pt x="232" y="1040"/>
                    <a:pt x="520" y="1040"/>
                  </a:cubicBezTo>
                  <a:cubicBezTo>
                    <a:pt x="807" y="1040"/>
                    <a:pt x="1039" y="808"/>
                    <a:pt x="1039" y="520"/>
                  </a:cubicBezTo>
                  <a:cubicBezTo>
                    <a:pt x="1039" y="232"/>
                    <a:pt x="807" y="1"/>
                    <a:pt x="5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40"/>
            <p:cNvSpPr/>
            <p:nvPr/>
          </p:nvSpPr>
          <p:spPr>
            <a:xfrm>
              <a:off x="1744374" y="1397467"/>
              <a:ext cx="66096" cy="66096"/>
            </a:xfrm>
            <a:custGeom>
              <a:rect b="b" l="l" r="r" t="t"/>
              <a:pathLst>
                <a:path extrusionOk="0" h="1161" w="1161">
                  <a:moveTo>
                    <a:pt x="576" y="121"/>
                  </a:moveTo>
                  <a:cubicBezTo>
                    <a:pt x="835" y="121"/>
                    <a:pt x="1040" y="325"/>
                    <a:pt x="1040" y="585"/>
                  </a:cubicBezTo>
                  <a:cubicBezTo>
                    <a:pt x="1040" y="836"/>
                    <a:pt x="835" y="1049"/>
                    <a:pt x="576" y="1049"/>
                  </a:cubicBezTo>
                  <a:cubicBezTo>
                    <a:pt x="325" y="1049"/>
                    <a:pt x="112" y="836"/>
                    <a:pt x="112" y="585"/>
                  </a:cubicBezTo>
                  <a:cubicBezTo>
                    <a:pt x="112" y="325"/>
                    <a:pt x="325" y="121"/>
                    <a:pt x="576" y="121"/>
                  </a:cubicBezTo>
                  <a:close/>
                  <a:moveTo>
                    <a:pt x="576" y="1"/>
                  </a:moveTo>
                  <a:cubicBezTo>
                    <a:pt x="260" y="1"/>
                    <a:pt x="1" y="260"/>
                    <a:pt x="1" y="585"/>
                  </a:cubicBezTo>
                  <a:cubicBezTo>
                    <a:pt x="1" y="900"/>
                    <a:pt x="260" y="1160"/>
                    <a:pt x="576" y="1160"/>
                  </a:cubicBezTo>
                  <a:cubicBezTo>
                    <a:pt x="900" y="1160"/>
                    <a:pt x="1160" y="900"/>
                    <a:pt x="1160" y="585"/>
                  </a:cubicBezTo>
                  <a:cubicBezTo>
                    <a:pt x="1160" y="260"/>
                    <a:pt x="900" y="1"/>
                    <a:pt x="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40"/>
            <p:cNvSpPr/>
            <p:nvPr/>
          </p:nvSpPr>
          <p:spPr>
            <a:xfrm>
              <a:off x="1975166" y="1401168"/>
              <a:ext cx="59207" cy="59207"/>
            </a:xfrm>
            <a:custGeom>
              <a:rect b="b" l="l" r="r" t="t"/>
              <a:pathLst>
                <a:path extrusionOk="0" h="1040" w="1040">
                  <a:moveTo>
                    <a:pt x="520" y="1"/>
                  </a:moveTo>
                  <a:cubicBezTo>
                    <a:pt x="232" y="1"/>
                    <a:pt x="0" y="232"/>
                    <a:pt x="0" y="520"/>
                  </a:cubicBezTo>
                  <a:cubicBezTo>
                    <a:pt x="0" y="808"/>
                    <a:pt x="232" y="1040"/>
                    <a:pt x="520" y="1040"/>
                  </a:cubicBezTo>
                  <a:cubicBezTo>
                    <a:pt x="808" y="1040"/>
                    <a:pt x="1039" y="808"/>
                    <a:pt x="1039" y="520"/>
                  </a:cubicBezTo>
                  <a:cubicBezTo>
                    <a:pt x="1039" y="232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40"/>
            <p:cNvSpPr/>
            <p:nvPr/>
          </p:nvSpPr>
          <p:spPr>
            <a:xfrm>
              <a:off x="1971465" y="1397467"/>
              <a:ext cx="66096" cy="66096"/>
            </a:xfrm>
            <a:custGeom>
              <a:rect b="b" l="l" r="r" t="t"/>
              <a:pathLst>
                <a:path extrusionOk="0" h="1161" w="1161">
                  <a:moveTo>
                    <a:pt x="585" y="121"/>
                  </a:moveTo>
                  <a:cubicBezTo>
                    <a:pt x="835" y="121"/>
                    <a:pt x="1049" y="325"/>
                    <a:pt x="1049" y="585"/>
                  </a:cubicBezTo>
                  <a:cubicBezTo>
                    <a:pt x="1049" y="836"/>
                    <a:pt x="835" y="1049"/>
                    <a:pt x="585" y="1049"/>
                  </a:cubicBezTo>
                  <a:cubicBezTo>
                    <a:pt x="325" y="1049"/>
                    <a:pt x="121" y="836"/>
                    <a:pt x="121" y="585"/>
                  </a:cubicBezTo>
                  <a:cubicBezTo>
                    <a:pt x="121" y="325"/>
                    <a:pt x="325" y="121"/>
                    <a:pt x="585" y="121"/>
                  </a:cubicBezTo>
                  <a:close/>
                  <a:moveTo>
                    <a:pt x="585" y="1"/>
                  </a:moveTo>
                  <a:cubicBezTo>
                    <a:pt x="260" y="1"/>
                    <a:pt x="1" y="260"/>
                    <a:pt x="1" y="585"/>
                  </a:cubicBezTo>
                  <a:cubicBezTo>
                    <a:pt x="1" y="900"/>
                    <a:pt x="270" y="1160"/>
                    <a:pt x="585" y="1160"/>
                  </a:cubicBezTo>
                  <a:cubicBezTo>
                    <a:pt x="900" y="1160"/>
                    <a:pt x="1160" y="900"/>
                    <a:pt x="1160" y="585"/>
                  </a:cubicBezTo>
                  <a:cubicBezTo>
                    <a:pt x="1160" y="260"/>
                    <a:pt x="900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40"/>
            <p:cNvSpPr/>
            <p:nvPr/>
          </p:nvSpPr>
          <p:spPr>
            <a:xfrm>
              <a:off x="1855785" y="1509447"/>
              <a:ext cx="59776" cy="59207"/>
            </a:xfrm>
            <a:custGeom>
              <a:rect b="b" l="l" r="r" t="t"/>
              <a:pathLst>
                <a:path extrusionOk="0" h="1040" w="1050">
                  <a:moveTo>
                    <a:pt x="520" y="0"/>
                  </a:moveTo>
                  <a:cubicBezTo>
                    <a:pt x="233" y="0"/>
                    <a:pt x="1" y="232"/>
                    <a:pt x="1" y="520"/>
                  </a:cubicBezTo>
                  <a:cubicBezTo>
                    <a:pt x="1" y="807"/>
                    <a:pt x="233" y="1039"/>
                    <a:pt x="520" y="1039"/>
                  </a:cubicBezTo>
                  <a:cubicBezTo>
                    <a:pt x="808" y="1039"/>
                    <a:pt x="1049" y="807"/>
                    <a:pt x="1049" y="520"/>
                  </a:cubicBezTo>
                  <a:cubicBezTo>
                    <a:pt x="1049" y="232"/>
                    <a:pt x="808" y="0"/>
                    <a:pt x="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40"/>
            <p:cNvSpPr/>
            <p:nvPr/>
          </p:nvSpPr>
          <p:spPr>
            <a:xfrm>
              <a:off x="1852654" y="1505747"/>
              <a:ext cx="66039" cy="66039"/>
            </a:xfrm>
            <a:custGeom>
              <a:rect b="b" l="l" r="r" t="t"/>
              <a:pathLst>
                <a:path extrusionOk="0" h="1160" w="1160">
                  <a:moveTo>
                    <a:pt x="575" y="121"/>
                  </a:moveTo>
                  <a:cubicBezTo>
                    <a:pt x="835" y="121"/>
                    <a:pt x="1039" y="325"/>
                    <a:pt x="1039" y="585"/>
                  </a:cubicBezTo>
                  <a:cubicBezTo>
                    <a:pt x="1039" y="835"/>
                    <a:pt x="835" y="1049"/>
                    <a:pt x="575" y="1049"/>
                  </a:cubicBezTo>
                  <a:cubicBezTo>
                    <a:pt x="325" y="1049"/>
                    <a:pt x="112" y="835"/>
                    <a:pt x="112" y="585"/>
                  </a:cubicBezTo>
                  <a:cubicBezTo>
                    <a:pt x="112" y="325"/>
                    <a:pt x="325" y="121"/>
                    <a:pt x="575" y="121"/>
                  </a:cubicBezTo>
                  <a:close/>
                  <a:moveTo>
                    <a:pt x="575" y="0"/>
                  </a:moveTo>
                  <a:cubicBezTo>
                    <a:pt x="260" y="0"/>
                    <a:pt x="0" y="269"/>
                    <a:pt x="0" y="585"/>
                  </a:cubicBezTo>
                  <a:cubicBezTo>
                    <a:pt x="0" y="900"/>
                    <a:pt x="260" y="1160"/>
                    <a:pt x="575" y="1160"/>
                  </a:cubicBezTo>
                  <a:cubicBezTo>
                    <a:pt x="900" y="1160"/>
                    <a:pt x="1160" y="900"/>
                    <a:pt x="1160" y="585"/>
                  </a:cubicBezTo>
                  <a:cubicBezTo>
                    <a:pt x="1160" y="269"/>
                    <a:pt x="900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40"/>
            <p:cNvSpPr/>
            <p:nvPr/>
          </p:nvSpPr>
          <p:spPr>
            <a:xfrm>
              <a:off x="2110373" y="1414888"/>
              <a:ext cx="362872" cy="228745"/>
            </a:xfrm>
            <a:custGeom>
              <a:rect b="b" l="l" r="r" t="t"/>
              <a:pathLst>
                <a:path extrusionOk="0" h="4018" w="6374">
                  <a:moveTo>
                    <a:pt x="3275" y="1"/>
                  </a:moveTo>
                  <a:cubicBezTo>
                    <a:pt x="2477" y="1"/>
                    <a:pt x="1819" y="585"/>
                    <a:pt x="1689" y="1346"/>
                  </a:cubicBezTo>
                  <a:lnTo>
                    <a:pt x="1234" y="1346"/>
                  </a:lnTo>
                  <a:cubicBezTo>
                    <a:pt x="557" y="1346"/>
                    <a:pt x="0" y="1940"/>
                    <a:pt x="0" y="2682"/>
                  </a:cubicBezTo>
                  <a:cubicBezTo>
                    <a:pt x="0" y="3415"/>
                    <a:pt x="557" y="4018"/>
                    <a:pt x="1234" y="4018"/>
                  </a:cubicBezTo>
                  <a:lnTo>
                    <a:pt x="5149" y="4018"/>
                  </a:lnTo>
                  <a:cubicBezTo>
                    <a:pt x="5826" y="4018"/>
                    <a:pt x="6373" y="3415"/>
                    <a:pt x="6373" y="2682"/>
                  </a:cubicBezTo>
                  <a:cubicBezTo>
                    <a:pt x="6373" y="1940"/>
                    <a:pt x="5826" y="1346"/>
                    <a:pt x="5149" y="1346"/>
                  </a:cubicBezTo>
                  <a:lnTo>
                    <a:pt x="4861" y="1346"/>
                  </a:lnTo>
                  <a:cubicBezTo>
                    <a:pt x="4731" y="585"/>
                    <a:pt x="4073" y="1"/>
                    <a:pt x="32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40"/>
            <p:cNvSpPr/>
            <p:nvPr/>
          </p:nvSpPr>
          <p:spPr>
            <a:xfrm>
              <a:off x="2107185" y="1411757"/>
              <a:ext cx="369760" cy="235064"/>
            </a:xfrm>
            <a:custGeom>
              <a:rect b="b" l="l" r="r" t="t"/>
              <a:pathLst>
                <a:path extrusionOk="0" h="4129" w="6495">
                  <a:moveTo>
                    <a:pt x="3331" y="111"/>
                  </a:moveTo>
                  <a:cubicBezTo>
                    <a:pt x="4092" y="111"/>
                    <a:pt x="4732" y="659"/>
                    <a:pt x="4862" y="1410"/>
                  </a:cubicBezTo>
                  <a:cubicBezTo>
                    <a:pt x="4862" y="1438"/>
                    <a:pt x="4889" y="1457"/>
                    <a:pt x="4917" y="1457"/>
                  </a:cubicBezTo>
                  <a:lnTo>
                    <a:pt x="5205" y="1457"/>
                  </a:lnTo>
                  <a:cubicBezTo>
                    <a:pt x="5854" y="1457"/>
                    <a:pt x="6374" y="2032"/>
                    <a:pt x="6374" y="2737"/>
                  </a:cubicBezTo>
                  <a:cubicBezTo>
                    <a:pt x="6374" y="3442"/>
                    <a:pt x="5854" y="4017"/>
                    <a:pt x="5205" y="4017"/>
                  </a:cubicBezTo>
                  <a:lnTo>
                    <a:pt x="1290" y="4017"/>
                  </a:lnTo>
                  <a:cubicBezTo>
                    <a:pt x="641" y="4017"/>
                    <a:pt x="121" y="3442"/>
                    <a:pt x="121" y="2737"/>
                  </a:cubicBezTo>
                  <a:cubicBezTo>
                    <a:pt x="121" y="2032"/>
                    <a:pt x="641" y="1457"/>
                    <a:pt x="1290" y="1457"/>
                  </a:cubicBezTo>
                  <a:lnTo>
                    <a:pt x="1745" y="1457"/>
                  </a:lnTo>
                  <a:cubicBezTo>
                    <a:pt x="1772" y="1457"/>
                    <a:pt x="1791" y="1438"/>
                    <a:pt x="1800" y="1401"/>
                  </a:cubicBezTo>
                  <a:cubicBezTo>
                    <a:pt x="1930" y="659"/>
                    <a:pt x="2570" y="111"/>
                    <a:pt x="3331" y="111"/>
                  </a:cubicBezTo>
                  <a:close/>
                  <a:moveTo>
                    <a:pt x="3331" y="0"/>
                  </a:moveTo>
                  <a:cubicBezTo>
                    <a:pt x="2533" y="0"/>
                    <a:pt x="1847" y="557"/>
                    <a:pt x="1698" y="1336"/>
                  </a:cubicBezTo>
                  <a:lnTo>
                    <a:pt x="1290" y="1336"/>
                  </a:lnTo>
                  <a:cubicBezTo>
                    <a:pt x="576" y="1336"/>
                    <a:pt x="1" y="1967"/>
                    <a:pt x="1" y="2737"/>
                  </a:cubicBezTo>
                  <a:cubicBezTo>
                    <a:pt x="1" y="3507"/>
                    <a:pt x="576" y="4128"/>
                    <a:pt x="1290" y="4128"/>
                  </a:cubicBezTo>
                  <a:lnTo>
                    <a:pt x="5205" y="4128"/>
                  </a:lnTo>
                  <a:cubicBezTo>
                    <a:pt x="5919" y="4128"/>
                    <a:pt x="6494" y="3507"/>
                    <a:pt x="6494" y="2737"/>
                  </a:cubicBezTo>
                  <a:cubicBezTo>
                    <a:pt x="6494" y="1967"/>
                    <a:pt x="5910" y="1336"/>
                    <a:pt x="5205" y="1336"/>
                  </a:cubicBezTo>
                  <a:lnTo>
                    <a:pt x="4964" y="1336"/>
                  </a:lnTo>
                  <a:cubicBezTo>
                    <a:pt x="4806" y="557"/>
                    <a:pt x="4129" y="0"/>
                    <a:pt x="3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40"/>
            <p:cNvSpPr/>
            <p:nvPr/>
          </p:nvSpPr>
          <p:spPr>
            <a:xfrm>
              <a:off x="2591482" y="1337806"/>
              <a:ext cx="278900" cy="261821"/>
            </a:xfrm>
            <a:custGeom>
              <a:rect b="b" l="l" r="r" t="t"/>
              <a:pathLst>
                <a:path extrusionOk="0" h="4599" w="4899">
                  <a:moveTo>
                    <a:pt x="93" y="0"/>
                  </a:moveTo>
                  <a:cubicBezTo>
                    <a:pt x="47" y="0"/>
                    <a:pt x="0" y="47"/>
                    <a:pt x="0" y="93"/>
                  </a:cubicBezTo>
                  <a:lnTo>
                    <a:pt x="0" y="3321"/>
                  </a:lnTo>
                  <a:cubicBezTo>
                    <a:pt x="0" y="3368"/>
                    <a:pt x="47" y="3414"/>
                    <a:pt x="93" y="3414"/>
                  </a:cubicBezTo>
                  <a:lnTo>
                    <a:pt x="1308" y="3414"/>
                  </a:lnTo>
                  <a:cubicBezTo>
                    <a:pt x="1364" y="3414"/>
                    <a:pt x="1401" y="3451"/>
                    <a:pt x="1401" y="3507"/>
                  </a:cubicBezTo>
                  <a:lnTo>
                    <a:pt x="1392" y="4509"/>
                  </a:lnTo>
                  <a:cubicBezTo>
                    <a:pt x="1392" y="4560"/>
                    <a:pt x="1441" y="4598"/>
                    <a:pt x="1489" y="4598"/>
                  </a:cubicBezTo>
                  <a:cubicBezTo>
                    <a:pt x="1511" y="4598"/>
                    <a:pt x="1532" y="4591"/>
                    <a:pt x="1550" y="4574"/>
                  </a:cubicBezTo>
                  <a:lnTo>
                    <a:pt x="2811" y="3433"/>
                  </a:lnTo>
                  <a:cubicBezTo>
                    <a:pt x="2830" y="3414"/>
                    <a:pt x="2848" y="3405"/>
                    <a:pt x="2876" y="3405"/>
                  </a:cubicBezTo>
                  <a:lnTo>
                    <a:pt x="4806" y="3405"/>
                  </a:lnTo>
                  <a:cubicBezTo>
                    <a:pt x="4852" y="3405"/>
                    <a:pt x="4898" y="3368"/>
                    <a:pt x="4898" y="3321"/>
                  </a:cubicBezTo>
                  <a:lnTo>
                    <a:pt x="4898" y="93"/>
                  </a:lnTo>
                  <a:cubicBezTo>
                    <a:pt x="4898" y="47"/>
                    <a:pt x="4852" y="0"/>
                    <a:pt x="4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40"/>
            <p:cNvSpPr/>
            <p:nvPr/>
          </p:nvSpPr>
          <p:spPr>
            <a:xfrm>
              <a:off x="2588294" y="1334618"/>
              <a:ext cx="285276" cy="268368"/>
            </a:xfrm>
            <a:custGeom>
              <a:rect b="b" l="l" r="r" t="t"/>
              <a:pathLst>
                <a:path extrusionOk="0" h="4714" w="5011">
                  <a:moveTo>
                    <a:pt x="4862" y="112"/>
                  </a:moveTo>
                  <a:cubicBezTo>
                    <a:pt x="4880" y="112"/>
                    <a:pt x="4899" y="131"/>
                    <a:pt x="4899" y="149"/>
                  </a:cubicBezTo>
                  <a:lnTo>
                    <a:pt x="4899" y="3368"/>
                  </a:lnTo>
                  <a:cubicBezTo>
                    <a:pt x="4899" y="3396"/>
                    <a:pt x="4880" y="3405"/>
                    <a:pt x="4862" y="3405"/>
                  </a:cubicBezTo>
                  <a:lnTo>
                    <a:pt x="2932" y="3405"/>
                  </a:lnTo>
                  <a:cubicBezTo>
                    <a:pt x="2895" y="3405"/>
                    <a:pt x="2858" y="3424"/>
                    <a:pt x="2830" y="3442"/>
                  </a:cubicBezTo>
                  <a:lnTo>
                    <a:pt x="1568" y="4583"/>
                  </a:lnTo>
                  <a:cubicBezTo>
                    <a:pt x="1559" y="4593"/>
                    <a:pt x="1552" y="4595"/>
                    <a:pt x="1546" y="4595"/>
                  </a:cubicBezTo>
                  <a:cubicBezTo>
                    <a:pt x="1541" y="4595"/>
                    <a:pt x="1536" y="4593"/>
                    <a:pt x="1531" y="4593"/>
                  </a:cubicBezTo>
                  <a:cubicBezTo>
                    <a:pt x="1522" y="4593"/>
                    <a:pt x="1513" y="4583"/>
                    <a:pt x="1513" y="4565"/>
                  </a:cubicBezTo>
                  <a:lnTo>
                    <a:pt x="1522" y="3563"/>
                  </a:lnTo>
                  <a:cubicBezTo>
                    <a:pt x="1522" y="3517"/>
                    <a:pt x="1504" y="3479"/>
                    <a:pt x="1476" y="3452"/>
                  </a:cubicBezTo>
                  <a:cubicBezTo>
                    <a:pt x="1448" y="3424"/>
                    <a:pt x="1411" y="3405"/>
                    <a:pt x="1364" y="3405"/>
                  </a:cubicBezTo>
                  <a:lnTo>
                    <a:pt x="149" y="3405"/>
                  </a:lnTo>
                  <a:cubicBezTo>
                    <a:pt x="131" y="3405"/>
                    <a:pt x="112" y="3396"/>
                    <a:pt x="112" y="3377"/>
                  </a:cubicBezTo>
                  <a:lnTo>
                    <a:pt x="112" y="149"/>
                  </a:lnTo>
                  <a:cubicBezTo>
                    <a:pt x="112" y="131"/>
                    <a:pt x="131" y="121"/>
                    <a:pt x="149" y="121"/>
                  </a:cubicBezTo>
                  <a:lnTo>
                    <a:pt x="149" y="112"/>
                  </a:lnTo>
                  <a:close/>
                  <a:moveTo>
                    <a:pt x="149" y="1"/>
                  </a:moveTo>
                  <a:cubicBezTo>
                    <a:pt x="66" y="1"/>
                    <a:pt x="1" y="66"/>
                    <a:pt x="1" y="149"/>
                  </a:cubicBezTo>
                  <a:lnTo>
                    <a:pt x="1" y="3368"/>
                  </a:lnTo>
                  <a:cubicBezTo>
                    <a:pt x="1" y="3452"/>
                    <a:pt x="66" y="3526"/>
                    <a:pt x="149" y="3526"/>
                  </a:cubicBezTo>
                  <a:lnTo>
                    <a:pt x="1364" y="3526"/>
                  </a:lnTo>
                  <a:cubicBezTo>
                    <a:pt x="1374" y="3526"/>
                    <a:pt x="1383" y="3526"/>
                    <a:pt x="1392" y="3535"/>
                  </a:cubicBezTo>
                  <a:cubicBezTo>
                    <a:pt x="1401" y="3535"/>
                    <a:pt x="1401" y="3544"/>
                    <a:pt x="1401" y="3554"/>
                  </a:cubicBezTo>
                  <a:lnTo>
                    <a:pt x="1392" y="4556"/>
                  </a:lnTo>
                  <a:cubicBezTo>
                    <a:pt x="1392" y="4620"/>
                    <a:pt x="1429" y="4676"/>
                    <a:pt x="1485" y="4695"/>
                  </a:cubicBezTo>
                  <a:cubicBezTo>
                    <a:pt x="1504" y="4704"/>
                    <a:pt x="1522" y="4713"/>
                    <a:pt x="1541" y="4713"/>
                  </a:cubicBezTo>
                  <a:cubicBezTo>
                    <a:pt x="1578" y="4713"/>
                    <a:pt x="1615" y="4695"/>
                    <a:pt x="1643" y="4676"/>
                  </a:cubicBezTo>
                  <a:lnTo>
                    <a:pt x="2904" y="3535"/>
                  </a:lnTo>
                  <a:cubicBezTo>
                    <a:pt x="2914" y="3526"/>
                    <a:pt x="2923" y="3526"/>
                    <a:pt x="2932" y="3526"/>
                  </a:cubicBezTo>
                  <a:lnTo>
                    <a:pt x="4862" y="3526"/>
                  </a:lnTo>
                  <a:cubicBezTo>
                    <a:pt x="4945" y="3526"/>
                    <a:pt x="5010" y="3452"/>
                    <a:pt x="5010" y="3368"/>
                  </a:cubicBezTo>
                  <a:lnTo>
                    <a:pt x="5010" y="149"/>
                  </a:lnTo>
                  <a:cubicBezTo>
                    <a:pt x="5010" y="66"/>
                    <a:pt x="4945" y="1"/>
                    <a:pt x="48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40"/>
            <p:cNvSpPr/>
            <p:nvPr/>
          </p:nvSpPr>
          <p:spPr>
            <a:xfrm>
              <a:off x="2649038" y="1416482"/>
              <a:ext cx="40705" cy="40705"/>
            </a:xfrm>
            <a:custGeom>
              <a:rect b="b" l="l" r="r" t="t"/>
              <a:pathLst>
                <a:path extrusionOk="0" h="715" w="715">
                  <a:moveTo>
                    <a:pt x="362" y="121"/>
                  </a:moveTo>
                  <a:cubicBezTo>
                    <a:pt x="492" y="121"/>
                    <a:pt x="603" y="232"/>
                    <a:pt x="603" y="362"/>
                  </a:cubicBezTo>
                  <a:cubicBezTo>
                    <a:pt x="603" y="492"/>
                    <a:pt x="492" y="604"/>
                    <a:pt x="362" y="604"/>
                  </a:cubicBezTo>
                  <a:cubicBezTo>
                    <a:pt x="223" y="604"/>
                    <a:pt x="121" y="492"/>
                    <a:pt x="121" y="362"/>
                  </a:cubicBezTo>
                  <a:cubicBezTo>
                    <a:pt x="121" y="232"/>
                    <a:pt x="223" y="121"/>
                    <a:pt x="362" y="121"/>
                  </a:cubicBezTo>
                  <a:close/>
                  <a:moveTo>
                    <a:pt x="362" y="1"/>
                  </a:moveTo>
                  <a:cubicBezTo>
                    <a:pt x="158" y="1"/>
                    <a:pt x="1" y="168"/>
                    <a:pt x="1" y="362"/>
                  </a:cubicBezTo>
                  <a:cubicBezTo>
                    <a:pt x="1" y="557"/>
                    <a:pt x="158" y="715"/>
                    <a:pt x="362" y="715"/>
                  </a:cubicBezTo>
                  <a:cubicBezTo>
                    <a:pt x="557" y="715"/>
                    <a:pt x="715" y="557"/>
                    <a:pt x="715" y="362"/>
                  </a:cubicBezTo>
                  <a:cubicBezTo>
                    <a:pt x="715" y="168"/>
                    <a:pt x="557" y="1"/>
                    <a:pt x="3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40"/>
            <p:cNvSpPr/>
            <p:nvPr/>
          </p:nvSpPr>
          <p:spPr>
            <a:xfrm>
              <a:off x="2712400" y="1416482"/>
              <a:ext cx="40762" cy="40705"/>
            </a:xfrm>
            <a:custGeom>
              <a:rect b="b" l="l" r="r" t="t"/>
              <a:pathLst>
                <a:path extrusionOk="0" h="715" w="716">
                  <a:moveTo>
                    <a:pt x="363" y="121"/>
                  </a:moveTo>
                  <a:cubicBezTo>
                    <a:pt x="492" y="121"/>
                    <a:pt x="604" y="232"/>
                    <a:pt x="604" y="362"/>
                  </a:cubicBezTo>
                  <a:cubicBezTo>
                    <a:pt x="604" y="492"/>
                    <a:pt x="492" y="604"/>
                    <a:pt x="363" y="604"/>
                  </a:cubicBezTo>
                  <a:cubicBezTo>
                    <a:pt x="223" y="604"/>
                    <a:pt x="121" y="492"/>
                    <a:pt x="121" y="362"/>
                  </a:cubicBezTo>
                  <a:cubicBezTo>
                    <a:pt x="121" y="232"/>
                    <a:pt x="223" y="121"/>
                    <a:pt x="363" y="121"/>
                  </a:cubicBezTo>
                  <a:close/>
                  <a:moveTo>
                    <a:pt x="363" y="1"/>
                  </a:moveTo>
                  <a:cubicBezTo>
                    <a:pt x="168" y="1"/>
                    <a:pt x="1" y="168"/>
                    <a:pt x="1" y="362"/>
                  </a:cubicBezTo>
                  <a:cubicBezTo>
                    <a:pt x="1" y="557"/>
                    <a:pt x="168" y="715"/>
                    <a:pt x="363" y="715"/>
                  </a:cubicBezTo>
                  <a:cubicBezTo>
                    <a:pt x="557" y="715"/>
                    <a:pt x="715" y="557"/>
                    <a:pt x="715" y="362"/>
                  </a:cubicBezTo>
                  <a:cubicBezTo>
                    <a:pt x="715" y="168"/>
                    <a:pt x="557" y="1"/>
                    <a:pt x="3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40"/>
            <p:cNvSpPr/>
            <p:nvPr/>
          </p:nvSpPr>
          <p:spPr>
            <a:xfrm>
              <a:off x="2775250" y="1416482"/>
              <a:ext cx="40705" cy="40705"/>
            </a:xfrm>
            <a:custGeom>
              <a:rect b="b" l="l" r="r" t="t"/>
              <a:pathLst>
                <a:path extrusionOk="0" h="715" w="715">
                  <a:moveTo>
                    <a:pt x="362" y="121"/>
                  </a:moveTo>
                  <a:cubicBezTo>
                    <a:pt x="492" y="121"/>
                    <a:pt x="604" y="232"/>
                    <a:pt x="604" y="362"/>
                  </a:cubicBezTo>
                  <a:cubicBezTo>
                    <a:pt x="604" y="492"/>
                    <a:pt x="492" y="604"/>
                    <a:pt x="362" y="604"/>
                  </a:cubicBezTo>
                  <a:cubicBezTo>
                    <a:pt x="223" y="604"/>
                    <a:pt x="121" y="492"/>
                    <a:pt x="121" y="362"/>
                  </a:cubicBezTo>
                  <a:cubicBezTo>
                    <a:pt x="121" y="232"/>
                    <a:pt x="223" y="121"/>
                    <a:pt x="362" y="121"/>
                  </a:cubicBezTo>
                  <a:close/>
                  <a:moveTo>
                    <a:pt x="362" y="1"/>
                  </a:moveTo>
                  <a:cubicBezTo>
                    <a:pt x="158" y="1"/>
                    <a:pt x="1" y="168"/>
                    <a:pt x="1" y="362"/>
                  </a:cubicBezTo>
                  <a:cubicBezTo>
                    <a:pt x="1" y="557"/>
                    <a:pt x="158" y="715"/>
                    <a:pt x="362" y="715"/>
                  </a:cubicBezTo>
                  <a:cubicBezTo>
                    <a:pt x="557" y="715"/>
                    <a:pt x="715" y="557"/>
                    <a:pt x="715" y="362"/>
                  </a:cubicBezTo>
                  <a:cubicBezTo>
                    <a:pt x="715" y="168"/>
                    <a:pt x="557" y="1"/>
                    <a:pt x="3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40"/>
            <p:cNvSpPr/>
            <p:nvPr/>
          </p:nvSpPr>
          <p:spPr>
            <a:xfrm>
              <a:off x="1404791" y="1554307"/>
              <a:ext cx="264098" cy="247873"/>
            </a:xfrm>
            <a:custGeom>
              <a:rect b="b" l="l" r="r" t="t"/>
              <a:pathLst>
                <a:path extrusionOk="0" h="4354" w="4639">
                  <a:moveTo>
                    <a:pt x="93" y="1"/>
                  </a:moveTo>
                  <a:cubicBezTo>
                    <a:pt x="38" y="1"/>
                    <a:pt x="1" y="38"/>
                    <a:pt x="1" y="94"/>
                  </a:cubicBezTo>
                  <a:lnTo>
                    <a:pt x="1" y="3136"/>
                  </a:lnTo>
                  <a:cubicBezTo>
                    <a:pt x="1" y="3192"/>
                    <a:pt x="38" y="3229"/>
                    <a:pt x="93" y="3229"/>
                  </a:cubicBezTo>
                  <a:lnTo>
                    <a:pt x="1912" y="3229"/>
                  </a:lnTo>
                  <a:cubicBezTo>
                    <a:pt x="1939" y="3229"/>
                    <a:pt x="1958" y="3238"/>
                    <a:pt x="1977" y="3248"/>
                  </a:cubicBezTo>
                  <a:lnTo>
                    <a:pt x="3173" y="4333"/>
                  </a:lnTo>
                  <a:cubicBezTo>
                    <a:pt x="3190" y="4347"/>
                    <a:pt x="3210" y="4353"/>
                    <a:pt x="3231" y="4353"/>
                  </a:cubicBezTo>
                  <a:cubicBezTo>
                    <a:pt x="3277" y="4353"/>
                    <a:pt x="3322" y="4320"/>
                    <a:pt x="3322" y="4268"/>
                  </a:cubicBezTo>
                  <a:lnTo>
                    <a:pt x="3312" y="3313"/>
                  </a:lnTo>
                  <a:cubicBezTo>
                    <a:pt x="3312" y="3266"/>
                    <a:pt x="3350" y="3229"/>
                    <a:pt x="3396" y="3229"/>
                  </a:cubicBezTo>
                  <a:lnTo>
                    <a:pt x="4555" y="3229"/>
                  </a:lnTo>
                  <a:cubicBezTo>
                    <a:pt x="4602" y="3229"/>
                    <a:pt x="4639" y="3192"/>
                    <a:pt x="4639" y="3136"/>
                  </a:cubicBezTo>
                  <a:lnTo>
                    <a:pt x="4639" y="94"/>
                  </a:lnTo>
                  <a:cubicBezTo>
                    <a:pt x="4639" y="38"/>
                    <a:pt x="4602" y="1"/>
                    <a:pt x="45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40"/>
            <p:cNvSpPr/>
            <p:nvPr/>
          </p:nvSpPr>
          <p:spPr>
            <a:xfrm>
              <a:off x="1401603" y="1551176"/>
              <a:ext cx="270474" cy="254079"/>
            </a:xfrm>
            <a:custGeom>
              <a:rect b="b" l="l" r="r" t="t"/>
              <a:pathLst>
                <a:path extrusionOk="0" h="4463" w="4751">
                  <a:moveTo>
                    <a:pt x="4611" y="111"/>
                  </a:moveTo>
                  <a:cubicBezTo>
                    <a:pt x="4621" y="111"/>
                    <a:pt x="4639" y="130"/>
                    <a:pt x="4639" y="139"/>
                  </a:cubicBezTo>
                  <a:lnTo>
                    <a:pt x="4639" y="3191"/>
                  </a:lnTo>
                  <a:cubicBezTo>
                    <a:pt x="4639" y="3210"/>
                    <a:pt x="4621" y="3219"/>
                    <a:pt x="4611" y="3219"/>
                  </a:cubicBezTo>
                  <a:lnTo>
                    <a:pt x="3452" y="3219"/>
                  </a:lnTo>
                  <a:cubicBezTo>
                    <a:pt x="3415" y="3219"/>
                    <a:pt x="3378" y="3238"/>
                    <a:pt x="3350" y="3266"/>
                  </a:cubicBezTo>
                  <a:cubicBezTo>
                    <a:pt x="3322" y="3293"/>
                    <a:pt x="3313" y="3330"/>
                    <a:pt x="3313" y="3368"/>
                  </a:cubicBezTo>
                  <a:lnTo>
                    <a:pt x="3313" y="4323"/>
                  </a:lnTo>
                  <a:cubicBezTo>
                    <a:pt x="3313" y="4342"/>
                    <a:pt x="3303" y="4342"/>
                    <a:pt x="3294" y="4351"/>
                  </a:cubicBezTo>
                  <a:cubicBezTo>
                    <a:pt x="3294" y="4351"/>
                    <a:pt x="3276" y="4351"/>
                    <a:pt x="3266" y="4342"/>
                  </a:cubicBezTo>
                  <a:lnTo>
                    <a:pt x="2070" y="3266"/>
                  </a:lnTo>
                  <a:cubicBezTo>
                    <a:pt x="2042" y="3238"/>
                    <a:pt x="2005" y="3228"/>
                    <a:pt x="1968" y="3228"/>
                  </a:cubicBezTo>
                  <a:lnTo>
                    <a:pt x="149" y="3228"/>
                  </a:lnTo>
                  <a:cubicBezTo>
                    <a:pt x="131" y="3228"/>
                    <a:pt x="112" y="3210"/>
                    <a:pt x="112" y="3191"/>
                  </a:cubicBezTo>
                  <a:lnTo>
                    <a:pt x="112" y="149"/>
                  </a:lnTo>
                  <a:cubicBezTo>
                    <a:pt x="112" y="130"/>
                    <a:pt x="131" y="111"/>
                    <a:pt x="149" y="111"/>
                  </a:cubicBezTo>
                  <a:close/>
                  <a:moveTo>
                    <a:pt x="140" y="0"/>
                  </a:moveTo>
                  <a:cubicBezTo>
                    <a:pt x="66" y="0"/>
                    <a:pt x="1" y="65"/>
                    <a:pt x="1" y="139"/>
                  </a:cubicBezTo>
                  <a:lnTo>
                    <a:pt x="1" y="3191"/>
                  </a:lnTo>
                  <a:cubicBezTo>
                    <a:pt x="1" y="3275"/>
                    <a:pt x="66" y="3340"/>
                    <a:pt x="140" y="3340"/>
                  </a:cubicBezTo>
                  <a:lnTo>
                    <a:pt x="1968" y="3340"/>
                  </a:lnTo>
                  <a:cubicBezTo>
                    <a:pt x="1977" y="3340"/>
                    <a:pt x="1986" y="3340"/>
                    <a:pt x="1986" y="3349"/>
                  </a:cubicBezTo>
                  <a:lnTo>
                    <a:pt x="3192" y="4425"/>
                  </a:lnTo>
                  <a:cubicBezTo>
                    <a:pt x="3220" y="4453"/>
                    <a:pt x="3248" y="4462"/>
                    <a:pt x="3285" y="4462"/>
                  </a:cubicBezTo>
                  <a:cubicBezTo>
                    <a:pt x="3303" y="4462"/>
                    <a:pt x="3322" y="4462"/>
                    <a:pt x="3350" y="4453"/>
                  </a:cubicBezTo>
                  <a:cubicBezTo>
                    <a:pt x="3396" y="4425"/>
                    <a:pt x="3433" y="4379"/>
                    <a:pt x="3433" y="4314"/>
                  </a:cubicBezTo>
                  <a:lnTo>
                    <a:pt x="3424" y="3368"/>
                  </a:lnTo>
                  <a:cubicBezTo>
                    <a:pt x="3424" y="3358"/>
                    <a:pt x="3424" y="3349"/>
                    <a:pt x="3433" y="3349"/>
                  </a:cubicBezTo>
                  <a:cubicBezTo>
                    <a:pt x="3433" y="3349"/>
                    <a:pt x="3443" y="3340"/>
                    <a:pt x="3452" y="3340"/>
                  </a:cubicBezTo>
                  <a:lnTo>
                    <a:pt x="4602" y="3340"/>
                  </a:lnTo>
                  <a:cubicBezTo>
                    <a:pt x="4686" y="3340"/>
                    <a:pt x="4751" y="3275"/>
                    <a:pt x="4751" y="3191"/>
                  </a:cubicBezTo>
                  <a:lnTo>
                    <a:pt x="4751" y="139"/>
                  </a:lnTo>
                  <a:cubicBezTo>
                    <a:pt x="4751" y="65"/>
                    <a:pt x="4686" y="0"/>
                    <a:pt x="4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40"/>
            <p:cNvSpPr/>
            <p:nvPr/>
          </p:nvSpPr>
          <p:spPr>
            <a:xfrm>
              <a:off x="1575351" y="1628770"/>
              <a:ext cx="39168" cy="39168"/>
            </a:xfrm>
            <a:custGeom>
              <a:rect b="b" l="l" r="r" t="t"/>
              <a:pathLst>
                <a:path extrusionOk="0" h="688" w="688">
                  <a:moveTo>
                    <a:pt x="344" y="112"/>
                  </a:moveTo>
                  <a:cubicBezTo>
                    <a:pt x="474" y="112"/>
                    <a:pt x="567" y="214"/>
                    <a:pt x="567" y="344"/>
                  </a:cubicBezTo>
                  <a:cubicBezTo>
                    <a:pt x="567" y="465"/>
                    <a:pt x="465" y="567"/>
                    <a:pt x="344" y="567"/>
                  </a:cubicBezTo>
                  <a:cubicBezTo>
                    <a:pt x="214" y="567"/>
                    <a:pt x="122" y="465"/>
                    <a:pt x="122" y="344"/>
                  </a:cubicBezTo>
                  <a:cubicBezTo>
                    <a:pt x="122" y="214"/>
                    <a:pt x="224" y="112"/>
                    <a:pt x="344" y="112"/>
                  </a:cubicBezTo>
                  <a:close/>
                  <a:moveTo>
                    <a:pt x="344" y="1"/>
                  </a:moveTo>
                  <a:cubicBezTo>
                    <a:pt x="159" y="1"/>
                    <a:pt x="1" y="149"/>
                    <a:pt x="1" y="344"/>
                  </a:cubicBezTo>
                  <a:cubicBezTo>
                    <a:pt x="1" y="530"/>
                    <a:pt x="159" y="687"/>
                    <a:pt x="344" y="687"/>
                  </a:cubicBezTo>
                  <a:cubicBezTo>
                    <a:pt x="530" y="687"/>
                    <a:pt x="687" y="530"/>
                    <a:pt x="687" y="344"/>
                  </a:cubicBezTo>
                  <a:cubicBezTo>
                    <a:pt x="687" y="149"/>
                    <a:pt x="530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40"/>
            <p:cNvSpPr/>
            <p:nvPr/>
          </p:nvSpPr>
          <p:spPr>
            <a:xfrm>
              <a:off x="1515177" y="1628770"/>
              <a:ext cx="39111" cy="39168"/>
            </a:xfrm>
            <a:custGeom>
              <a:rect b="b" l="l" r="r" t="t"/>
              <a:pathLst>
                <a:path extrusionOk="0" h="688" w="687">
                  <a:moveTo>
                    <a:pt x="344" y="112"/>
                  </a:moveTo>
                  <a:cubicBezTo>
                    <a:pt x="474" y="112"/>
                    <a:pt x="576" y="214"/>
                    <a:pt x="576" y="344"/>
                  </a:cubicBezTo>
                  <a:cubicBezTo>
                    <a:pt x="576" y="465"/>
                    <a:pt x="474" y="567"/>
                    <a:pt x="344" y="567"/>
                  </a:cubicBezTo>
                  <a:cubicBezTo>
                    <a:pt x="223" y="567"/>
                    <a:pt x="121" y="465"/>
                    <a:pt x="121" y="344"/>
                  </a:cubicBezTo>
                  <a:cubicBezTo>
                    <a:pt x="121" y="214"/>
                    <a:pt x="223" y="112"/>
                    <a:pt x="344" y="112"/>
                  </a:cubicBezTo>
                  <a:close/>
                  <a:moveTo>
                    <a:pt x="344" y="1"/>
                  </a:moveTo>
                  <a:cubicBezTo>
                    <a:pt x="158" y="1"/>
                    <a:pt x="0" y="149"/>
                    <a:pt x="0" y="344"/>
                  </a:cubicBezTo>
                  <a:cubicBezTo>
                    <a:pt x="0" y="530"/>
                    <a:pt x="158" y="687"/>
                    <a:pt x="344" y="687"/>
                  </a:cubicBezTo>
                  <a:cubicBezTo>
                    <a:pt x="538" y="687"/>
                    <a:pt x="687" y="530"/>
                    <a:pt x="687" y="344"/>
                  </a:cubicBezTo>
                  <a:cubicBezTo>
                    <a:pt x="687" y="149"/>
                    <a:pt x="538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40"/>
            <p:cNvSpPr/>
            <p:nvPr/>
          </p:nvSpPr>
          <p:spPr>
            <a:xfrm>
              <a:off x="1456028" y="1628770"/>
              <a:ext cx="39111" cy="39168"/>
            </a:xfrm>
            <a:custGeom>
              <a:rect b="b" l="l" r="r" t="t"/>
              <a:pathLst>
                <a:path extrusionOk="0" h="688" w="687">
                  <a:moveTo>
                    <a:pt x="344" y="112"/>
                  </a:moveTo>
                  <a:cubicBezTo>
                    <a:pt x="464" y="112"/>
                    <a:pt x="566" y="214"/>
                    <a:pt x="566" y="344"/>
                  </a:cubicBezTo>
                  <a:cubicBezTo>
                    <a:pt x="566" y="465"/>
                    <a:pt x="464" y="567"/>
                    <a:pt x="344" y="567"/>
                  </a:cubicBezTo>
                  <a:cubicBezTo>
                    <a:pt x="214" y="567"/>
                    <a:pt x="112" y="465"/>
                    <a:pt x="112" y="344"/>
                  </a:cubicBezTo>
                  <a:cubicBezTo>
                    <a:pt x="112" y="214"/>
                    <a:pt x="214" y="112"/>
                    <a:pt x="344" y="112"/>
                  </a:cubicBezTo>
                  <a:close/>
                  <a:moveTo>
                    <a:pt x="344" y="1"/>
                  </a:moveTo>
                  <a:cubicBezTo>
                    <a:pt x="149" y="1"/>
                    <a:pt x="0" y="149"/>
                    <a:pt x="0" y="344"/>
                  </a:cubicBezTo>
                  <a:cubicBezTo>
                    <a:pt x="0" y="530"/>
                    <a:pt x="158" y="687"/>
                    <a:pt x="344" y="687"/>
                  </a:cubicBezTo>
                  <a:cubicBezTo>
                    <a:pt x="529" y="687"/>
                    <a:pt x="687" y="530"/>
                    <a:pt x="687" y="344"/>
                  </a:cubicBezTo>
                  <a:cubicBezTo>
                    <a:pt x="687" y="149"/>
                    <a:pt x="529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40"/>
            <p:cNvSpPr/>
            <p:nvPr/>
          </p:nvSpPr>
          <p:spPr>
            <a:xfrm>
              <a:off x="3635565" y="1627062"/>
              <a:ext cx="216049" cy="210413"/>
            </a:xfrm>
            <a:custGeom>
              <a:rect b="b" l="l" r="r" t="t"/>
              <a:pathLst>
                <a:path extrusionOk="0" h="3696" w="3795">
                  <a:moveTo>
                    <a:pt x="1842" y="1"/>
                  </a:moveTo>
                  <a:cubicBezTo>
                    <a:pt x="849" y="1"/>
                    <a:pt x="35" y="795"/>
                    <a:pt x="0" y="1784"/>
                  </a:cubicBezTo>
                  <a:cubicBezTo>
                    <a:pt x="0" y="1821"/>
                    <a:pt x="28" y="1849"/>
                    <a:pt x="65" y="1849"/>
                  </a:cubicBezTo>
                  <a:lnTo>
                    <a:pt x="1846" y="1849"/>
                  </a:lnTo>
                  <a:lnTo>
                    <a:pt x="1846" y="3621"/>
                  </a:lnTo>
                  <a:cubicBezTo>
                    <a:pt x="1846" y="3658"/>
                    <a:pt x="1874" y="3695"/>
                    <a:pt x="1911" y="3695"/>
                  </a:cubicBezTo>
                  <a:cubicBezTo>
                    <a:pt x="2969" y="3649"/>
                    <a:pt x="3795" y="2730"/>
                    <a:pt x="3674" y="1636"/>
                  </a:cubicBezTo>
                  <a:cubicBezTo>
                    <a:pt x="3581" y="791"/>
                    <a:pt x="2895" y="105"/>
                    <a:pt x="2051" y="12"/>
                  </a:cubicBezTo>
                  <a:cubicBezTo>
                    <a:pt x="1980" y="4"/>
                    <a:pt x="1911" y="1"/>
                    <a:pt x="1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40"/>
            <p:cNvSpPr/>
            <p:nvPr/>
          </p:nvSpPr>
          <p:spPr>
            <a:xfrm>
              <a:off x="3631865" y="1623760"/>
              <a:ext cx="219750" cy="216846"/>
            </a:xfrm>
            <a:custGeom>
              <a:rect b="b" l="l" r="r" t="t"/>
              <a:pathLst>
                <a:path extrusionOk="0" h="3809" w="3860">
                  <a:moveTo>
                    <a:pt x="1902" y="117"/>
                  </a:moveTo>
                  <a:cubicBezTo>
                    <a:pt x="1976" y="117"/>
                    <a:pt x="2041" y="117"/>
                    <a:pt x="2106" y="126"/>
                  </a:cubicBezTo>
                  <a:cubicBezTo>
                    <a:pt x="2932" y="219"/>
                    <a:pt x="3591" y="877"/>
                    <a:pt x="3683" y="1703"/>
                  </a:cubicBezTo>
                  <a:cubicBezTo>
                    <a:pt x="3739" y="2204"/>
                    <a:pt x="3591" y="2696"/>
                    <a:pt x="3257" y="3076"/>
                  </a:cubicBezTo>
                  <a:cubicBezTo>
                    <a:pt x="2941" y="3447"/>
                    <a:pt x="2468" y="3670"/>
                    <a:pt x="1976" y="3688"/>
                  </a:cubicBezTo>
                  <a:lnTo>
                    <a:pt x="1976" y="3753"/>
                  </a:lnTo>
                  <a:lnTo>
                    <a:pt x="1967" y="3679"/>
                  </a:lnTo>
                  <a:lnTo>
                    <a:pt x="1967" y="1907"/>
                  </a:lnTo>
                  <a:cubicBezTo>
                    <a:pt x="1967" y="1870"/>
                    <a:pt x="1939" y="1851"/>
                    <a:pt x="1902" y="1851"/>
                  </a:cubicBezTo>
                  <a:lnTo>
                    <a:pt x="121" y="1842"/>
                  </a:lnTo>
                  <a:cubicBezTo>
                    <a:pt x="140" y="1341"/>
                    <a:pt x="362" y="877"/>
                    <a:pt x="743" y="553"/>
                  </a:cubicBezTo>
                  <a:cubicBezTo>
                    <a:pt x="1067" y="265"/>
                    <a:pt x="1475" y="117"/>
                    <a:pt x="1902" y="117"/>
                  </a:cubicBezTo>
                  <a:close/>
                  <a:moveTo>
                    <a:pt x="1889" y="0"/>
                  </a:moveTo>
                  <a:cubicBezTo>
                    <a:pt x="1436" y="0"/>
                    <a:pt x="1007" y="159"/>
                    <a:pt x="659" y="460"/>
                  </a:cubicBezTo>
                  <a:cubicBezTo>
                    <a:pt x="260" y="812"/>
                    <a:pt x="19" y="1304"/>
                    <a:pt x="0" y="1833"/>
                  </a:cubicBezTo>
                  <a:cubicBezTo>
                    <a:pt x="0" y="1870"/>
                    <a:pt x="19" y="1898"/>
                    <a:pt x="38" y="1926"/>
                  </a:cubicBezTo>
                  <a:cubicBezTo>
                    <a:pt x="65" y="1944"/>
                    <a:pt x="93" y="1963"/>
                    <a:pt x="130" y="1963"/>
                  </a:cubicBezTo>
                  <a:lnTo>
                    <a:pt x="1846" y="1963"/>
                  </a:lnTo>
                  <a:lnTo>
                    <a:pt x="1846" y="3679"/>
                  </a:lnTo>
                  <a:cubicBezTo>
                    <a:pt x="1846" y="3716"/>
                    <a:pt x="1865" y="3744"/>
                    <a:pt x="1884" y="3772"/>
                  </a:cubicBezTo>
                  <a:cubicBezTo>
                    <a:pt x="1911" y="3790"/>
                    <a:pt x="1939" y="3809"/>
                    <a:pt x="1976" y="3809"/>
                  </a:cubicBezTo>
                  <a:cubicBezTo>
                    <a:pt x="2505" y="3790"/>
                    <a:pt x="3006" y="3549"/>
                    <a:pt x="3349" y="3150"/>
                  </a:cubicBezTo>
                  <a:cubicBezTo>
                    <a:pt x="3693" y="2742"/>
                    <a:pt x="3860" y="2222"/>
                    <a:pt x="3795" y="1684"/>
                  </a:cubicBezTo>
                  <a:cubicBezTo>
                    <a:pt x="3702" y="812"/>
                    <a:pt x="2997" y="107"/>
                    <a:pt x="2125" y="15"/>
                  </a:cubicBezTo>
                  <a:cubicBezTo>
                    <a:pt x="2046" y="5"/>
                    <a:pt x="1967" y="0"/>
                    <a:pt x="1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40"/>
            <p:cNvSpPr/>
            <p:nvPr/>
          </p:nvSpPr>
          <p:spPr>
            <a:xfrm>
              <a:off x="3607556" y="1751851"/>
              <a:ext cx="113063" cy="113120"/>
            </a:xfrm>
            <a:custGeom>
              <a:rect b="b" l="l" r="r" t="t"/>
              <a:pathLst>
                <a:path extrusionOk="0" h="1987" w="1986">
                  <a:moveTo>
                    <a:pt x="75" y="0"/>
                  </a:moveTo>
                  <a:cubicBezTo>
                    <a:pt x="38" y="0"/>
                    <a:pt x="1" y="47"/>
                    <a:pt x="1" y="84"/>
                  </a:cubicBezTo>
                  <a:cubicBezTo>
                    <a:pt x="38" y="1123"/>
                    <a:pt x="873" y="1948"/>
                    <a:pt x="1902" y="1985"/>
                  </a:cubicBezTo>
                  <a:cubicBezTo>
                    <a:pt x="1907" y="1986"/>
                    <a:pt x="1912" y="1987"/>
                    <a:pt x="1917" y="1987"/>
                  </a:cubicBezTo>
                  <a:cubicBezTo>
                    <a:pt x="1956" y="1987"/>
                    <a:pt x="1986" y="1953"/>
                    <a:pt x="1986" y="1911"/>
                  </a:cubicBezTo>
                  <a:lnTo>
                    <a:pt x="1986" y="84"/>
                  </a:lnTo>
                  <a:cubicBezTo>
                    <a:pt x="1986" y="37"/>
                    <a:pt x="1949" y="0"/>
                    <a:pt x="1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40"/>
            <p:cNvSpPr/>
            <p:nvPr/>
          </p:nvSpPr>
          <p:spPr>
            <a:xfrm>
              <a:off x="3603856" y="1748663"/>
              <a:ext cx="119952" cy="119952"/>
            </a:xfrm>
            <a:custGeom>
              <a:rect b="b" l="l" r="r" t="t"/>
              <a:pathLst>
                <a:path extrusionOk="0" h="2107" w="2107">
                  <a:moveTo>
                    <a:pt x="1967" y="121"/>
                  </a:moveTo>
                  <a:cubicBezTo>
                    <a:pt x="1977" y="121"/>
                    <a:pt x="1986" y="130"/>
                    <a:pt x="1986" y="140"/>
                  </a:cubicBezTo>
                  <a:lnTo>
                    <a:pt x="1986" y="1967"/>
                  </a:lnTo>
                  <a:cubicBezTo>
                    <a:pt x="1986" y="1967"/>
                    <a:pt x="1986" y="1977"/>
                    <a:pt x="1986" y="1986"/>
                  </a:cubicBezTo>
                  <a:lnTo>
                    <a:pt x="1967" y="1986"/>
                  </a:lnTo>
                  <a:cubicBezTo>
                    <a:pt x="975" y="1949"/>
                    <a:pt x="158" y="1132"/>
                    <a:pt x="121" y="140"/>
                  </a:cubicBezTo>
                  <a:cubicBezTo>
                    <a:pt x="121" y="130"/>
                    <a:pt x="121" y="130"/>
                    <a:pt x="131" y="121"/>
                  </a:cubicBezTo>
                  <a:close/>
                  <a:moveTo>
                    <a:pt x="140" y="1"/>
                  </a:moveTo>
                  <a:cubicBezTo>
                    <a:pt x="103" y="1"/>
                    <a:pt x="66" y="19"/>
                    <a:pt x="47" y="47"/>
                  </a:cubicBezTo>
                  <a:cubicBezTo>
                    <a:pt x="19" y="75"/>
                    <a:pt x="1" y="112"/>
                    <a:pt x="1" y="149"/>
                  </a:cubicBezTo>
                  <a:cubicBezTo>
                    <a:pt x="47" y="1197"/>
                    <a:pt x="910" y="2060"/>
                    <a:pt x="1967" y="2106"/>
                  </a:cubicBezTo>
                  <a:cubicBezTo>
                    <a:pt x="2005" y="2106"/>
                    <a:pt x="2042" y="2088"/>
                    <a:pt x="2060" y="2069"/>
                  </a:cubicBezTo>
                  <a:cubicBezTo>
                    <a:pt x="2088" y="2041"/>
                    <a:pt x="2107" y="2004"/>
                    <a:pt x="2107" y="1967"/>
                  </a:cubicBezTo>
                  <a:lnTo>
                    <a:pt x="2107" y="140"/>
                  </a:lnTo>
                  <a:cubicBezTo>
                    <a:pt x="2107" y="66"/>
                    <a:pt x="2042" y="1"/>
                    <a:pt x="1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40"/>
            <p:cNvSpPr/>
            <p:nvPr/>
          </p:nvSpPr>
          <p:spPr>
            <a:xfrm>
              <a:off x="3402155" y="1499940"/>
              <a:ext cx="160030" cy="159518"/>
            </a:xfrm>
            <a:custGeom>
              <a:rect b="b" l="l" r="r" t="t"/>
              <a:pathLst>
                <a:path extrusionOk="0" h="2802" w="2811">
                  <a:moveTo>
                    <a:pt x="1410" y="0"/>
                  </a:moveTo>
                  <a:cubicBezTo>
                    <a:pt x="631" y="0"/>
                    <a:pt x="0" y="631"/>
                    <a:pt x="0" y="1401"/>
                  </a:cubicBezTo>
                  <a:cubicBezTo>
                    <a:pt x="0" y="2180"/>
                    <a:pt x="631" y="2802"/>
                    <a:pt x="1410" y="2802"/>
                  </a:cubicBezTo>
                  <a:cubicBezTo>
                    <a:pt x="2180" y="2802"/>
                    <a:pt x="2811" y="2180"/>
                    <a:pt x="2811" y="1401"/>
                  </a:cubicBezTo>
                  <a:cubicBezTo>
                    <a:pt x="2811" y="631"/>
                    <a:pt x="2180" y="0"/>
                    <a:pt x="1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40"/>
            <p:cNvSpPr/>
            <p:nvPr/>
          </p:nvSpPr>
          <p:spPr>
            <a:xfrm>
              <a:off x="3398967" y="1496752"/>
              <a:ext cx="166406" cy="166406"/>
            </a:xfrm>
            <a:custGeom>
              <a:rect b="b" l="l" r="r" t="t"/>
              <a:pathLst>
                <a:path extrusionOk="0" h="2923" w="2923">
                  <a:moveTo>
                    <a:pt x="1466" y="121"/>
                  </a:moveTo>
                  <a:cubicBezTo>
                    <a:pt x="2208" y="121"/>
                    <a:pt x="2811" y="724"/>
                    <a:pt x="2811" y="1457"/>
                  </a:cubicBezTo>
                  <a:cubicBezTo>
                    <a:pt x="2811" y="2199"/>
                    <a:pt x="2208" y="2802"/>
                    <a:pt x="1466" y="2802"/>
                  </a:cubicBezTo>
                  <a:cubicBezTo>
                    <a:pt x="724" y="2802"/>
                    <a:pt x="121" y="2199"/>
                    <a:pt x="121" y="1457"/>
                  </a:cubicBezTo>
                  <a:cubicBezTo>
                    <a:pt x="121" y="724"/>
                    <a:pt x="724" y="121"/>
                    <a:pt x="1466" y="121"/>
                  </a:cubicBezTo>
                  <a:close/>
                  <a:moveTo>
                    <a:pt x="1466" y="1"/>
                  </a:moveTo>
                  <a:cubicBezTo>
                    <a:pt x="659" y="1"/>
                    <a:pt x="0" y="659"/>
                    <a:pt x="0" y="1457"/>
                  </a:cubicBezTo>
                  <a:cubicBezTo>
                    <a:pt x="0" y="2264"/>
                    <a:pt x="659" y="2923"/>
                    <a:pt x="1466" y="2923"/>
                  </a:cubicBezTo>
                  <a:cubicBezTo>
                    <a:pt x="2264" y="2923"/>
                    <a:pt x="2923" y="2264"/>
                    <a:pt x="2923" y="1457"/>
                  </a:cubicBezTo>
                  <a:cubicBezTo>
                    <a:pt x="2923" y="659"/>
                    <a:pt x="2264" y="1"/>
                    <a:pt x="1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40"/>
            <p:cNvSpPr/>
            <p:nvPr/>
          </p:nvSpPr>
          <p:spPr>
            <a:xfrm>
              <a:off x="3445422" y="1520263"/>
              <a:ext cx="116763" cy="82719"/>
            </a:xfrm>
            <a:custGeom>
              <a:rect b="b" l="l" r="r" t="t"/>
              <a:pathLst>
                <a:path extrusionOk="0" h="1453" w="2051">
                  <a:moveTo>
                    <a:pt x="1985" y="0"/>
                  </a:moveTo>
                  <a:cubicBezTo>
                    <a:pt x="1970" y="0"/>
                    <a:pt x="1954" y="5"/>
                    <a:pt x="1940" y="14"/>
                  </a:cubicBezTo>
                  <a:lnTo>
                    <a:pt x="632" y="1322"/>
                  </a:lnTo>
                  <a:cubicBezTo>
                    <a:pt x="627" y="1327"/>
                    <a:pt x="622" y="1329"/>
                    <a:pt x="618" y="1329"/>
                  </a:cubicBezTo>
                  <a:cubicBezTo>
                    <a:pt x="613" y="1329"/>
                    <a:pt x="608" y="1327"/>
                    <a:pt x="604" y="1322"/>
                  </a:cubicBezTo>
                  <a:lnTo>
                    <a:pt x="103" y="821"/>
                  </a:lnTo>
                  <a:cubicBezTo>
                    <a:pt x="94" y="812"/>
                    <a:pt x="80" y="808"/>
                    <a:pt x="65" y="808"/>
                  </a:cubicBezTo>
                  <a:cubicBezTo>
                    <a:pt x="49" y="808"/>
                    <a:pt x="33" y="812"/>
                    <a:pt x="19" y="821"/>
                  </a:cubicBezTo>
                  <a:cubicBezTo>
                    <a:pt x="1" y="849"/>
                    <a:pt x="1" y="886"/>
                    <a:pt x="19" y="905"/>
                  </a:cubicBezTo>
                  <a:lnTo>
                    <a:pt x="520" y="1406"/>
                  </a:lnTo>
                  <a:cubicBezTo>
                    <a:pt x="548" y="1434"/>
                    <a:pt x="585" y="1452"/>
                    <a:pt x="622" y="1452"/>
                  </a:cubicBezTo>
                  <a:cubicBezTo>
                    <a:pt x="650" y="1452"/>
                    <a:pt x="687" y="1434"/>
                    <a:pt x="715" y="1406"/>
                  </a:cubicBezTo>
                  <a:lnTo>
                    <a:pt x="2023" y="98"/>
                  </a:lnTo>
                  <a:cubicBezTo>
                    <a:pt x="2051" y="70"/>
                    <a:pt x="2051" y="42"/>
                    <a:pt x="2023" y="14"/>
                  </a:cubicBezTo>
                  <a:cubicBezTo>
                    <a:pt x="2014" y="5"/>
                    <a:pt x="2000" y="0"/>
                    <a:pt x="1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40"/>
            <p:cNvSpPr/>
            <p:nvPr/>
          </p:nvSpPr>
          <p:spPr>
            <a:xfrm>
              <a:off x="2567173" y="3127542"/>
              <a:ext cx="89836" cy="89323"/>
            </a:xfrm>
            <a:custGeom>
              <a:rect b="b" l="l" r="r" t="t"/>
              <a:pathLst>
                <a:path extrusionOk="0" h="1569" w="1578">
                  <a:moveTo>
                    <a:pt x="789" y="1"/>
                  </a:moveTo>
                  <a:cubicBezTo>
                    <a:pt x="353" y="1"/>
                    <a:pt x="1" y="353"/>
                    <a:pt x="1" y="780"/>
                  </a:cubicBezTo>
                  <a:cubicBezTo>
                    <a:pt x="1" y="1216"/>
                    <a:pt x="353" y="1569"/>
                    <a:pt x="789" y="1569"/>
                  </a:cubicBezTo>
                  <a:cubicBezTo>
                    <a:pt x="1225" y="1569"/>
                    <a:pt x="1578" y="1216"/>
                    <a:pt x="1578" y="780"/>
                  </a:cubicBezTo>
                  <a:cubicBezTo>
                    <a:pt x="1578" y="353"/>
                    <a:pt x="1225" y="1"/>
                    <a:pt x="789" y="1"/>
                  </a:cubicBezTo>
                  <a:close/>
                </a:path>
              </a:pathLst>
            </a:custGeom>
            <a:solidFill>
              <a:srgbClr val="0100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40"/>
            <p:cNvSpPr/>
            <p:nvPr/>
          </p:nvSpPr>
          <p:spPr>
            <a:xfrm>
              <a:off x="2563985" y="3123841"/>
              <a:ext cx="96212" cy="96212"/>
            </a:xfrm>
            <a:custGeom>
              <a:rect b="b" l="l" r="r" t="t"/>
              <a:pathLst>
                <a:path extrusionOk="0" h="1690" w="1690">
                  <a:moveTo>
                    <a:pt x="845" y="122"/>
                  </a:moveTo>
                  <a:cubicBezTo>
                    <a:pt x="1244" y="122"/>
                    <a:pt x="1578" y="446"/>
                    <a:pt x="1578" y="845"/>
                  </a:cubicBezTo>
                  <a:cubicBezTo>
                    <a:pt x="1578" y="1244"/>
                    <a:pt x="1244" y="1578"/>
                    <a:pt x="845" y="1578"/>
                  </a:cubicBezTo>
                  <a:cubicBezTo>
                    <a:pt x="446" y="1578"/>
                    <a:pt x="122" y="1244"/>
                    <a:pt x="122" y="845"/>
                  </a:cubicBezTo>
                  <a:cubicBezTo>
                    <a:pt x="122" y="446"/>
                    <a:pt x="446" y="122"/>
                    <a:pt x="845" y="122"/>
                  </a:cubicBezTo>
                  <a:close/>
                  <a:moveTo>
                    <a:pt x="845" y="1"/>
                  </a:moveTo>
                  <a:cubicBezTo>
                    <a:pt x="381" y="1"/>
                    <a:pt x="1" y="381"/>
                    <a:pt x="1" y="845"/>
                  </a:cubicBezTo>
                  <a:cubicBezTo>
                    <a:pt x="1" y="1309"/>
                    <a:pt x="381" y="1689"/>
                    <a:pt x="845" y="1689"/>
                  </a:cubicBezTo>
                  <a:cubicBezTo>
                    <a:pt x="1309" y="1689"/>
                    <a:pt x="1689" y="1318"/>
                    <a:pt x="1689" y="845"/>
                  </a:cubicBezTo>
                  <a:cubicBezTo>
                    <a:pt x="1689" y="381"/>
                    <a:pt x="1309" y="1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40"/>
            <p:cNvSpPr/>
            <p:nvPr/>
          </p:nvSpPr>
          <p:spPr>
            <a:xfrm>
              <a:off x="1555312" y="1878575"/>
              <a:ext cx="2115690" cy="1276541"/>
            </a:xfrm>
            <a:custGeom>
              <a:rect b="b" l="l" r="r" t="t"/>
              <a:pathLst>
                <a:path extrusionOk="0" h="22423" w="37163">
                  <a:moveTo>
                    <a:pt x="1188" y="1"/>
                  </a:moveTo>
                  <a:cubicBezTo>
                    <a:pt x="529" y="1"/>
                    <a:pt x="0" y="502"/>
                    <a:pt x="0" y="1114"/>
                  </a:cubicBezTo>
                  <a:lnTo>
                    <a:pt x="0" y="21300"/>
                  </a:lnTo>
                  <a:cubicBezTo>
                    <a:pt x="0" y="21921"/>
                    <a:pt x="529" y="22422"/>
                    <a:pt x="1188" y="22422"/>
                  </a:cubicBezTo>
                  <a:lnTo>
                    <a:pt x="35975" y="22422"/>
                  </a:lnTo>
                  <a:cubicBezTo>
                    <a:pt x="36625" y="22422"/>
                    <a:pt x="37163" y="21921"/>
                    <a:pt x="37163" y="21300"/>
                  </a:cubicBezTo>
                  <a:lnTo>
                    <a:pt x="37163" y="1114"/>
                  </a:lnTo>
                  <a:cubicBezTo>
                    <a:pt x="37163" y="502"/>
                    <a:pt x="36625" y="1"/>
                    <a:pt x="359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40"/>
            <p:cNvSpPr/>
            <p:nvPr/>
          </p:nvSpPr>
          <p:spPr>
            <a:xfrm>
              <a:off x="1552124" y="1875387"/>
              <a:ext cx="2122066" cy="1282861"/>
            </a:xfrm>
            <a:custGeom>
              <a:rect b="b" l="l" r="r" t="t"/>
              <a:pathLst>
                <a:path extrusionOk="0" h="22534" w="37275">
                  <a:moveTo>
                    <a:pt x="36022" y="112"/>
                  </a:moveTo>
                  <a:cubicBezTo>
                    <a:pt x="36653" y="112"/>
                    <a:pt x="37163" y="585"/>
                    <a:pt x="37163" y="1170"/>
                  </a:cubicBezTo>
                  <a:lnTo>
                    <a:pt x="37163" y="21356"/>
                  </a:lnTo>
                  <a:cubicBezTo>
                    <a:pt x="37163" y="21940"/>
                    <a:pt x="36653" y="22413"/>
                    <a:pt x="36022" y="22413"/>
                  </a:cubicBezTo>
                  <a:lnTo>
                    <a:pt x="1244" y="22413"/>
                  </a:lnTo>
                  <a:cubicBezTo>
                    <a:pt x="622" y="22413"/>
                    <a:pt x="112" y="21940"/>
                    <a:pt x="112" y="21356"/>
                  </a:cubicBezTo>
                  <a:lnTo>
                    <a:pt x="112" y="1170"/>
                  </a:lnTo>
                  <a:cubicBezTo>
                    <a:pt x="112" y="585"/>
                    <a:pt x="622" y="112"/>
                    <a:pt x="1244" y="112"/>
                  </a:cubicBezTo>
                  <a:close/>
                  <a:moveTo>
                    <a:pt x="1244" y="1"/>
                  </a:moveTo>
                  <a:cubicBezTo>
                    <a:pt x="557" y="1"/>
                    <a:pt x="1" y="530"/>
                    <a:pt x="1" y="1170"/>
                  </a:cubicBezTo>
                  <a:lnTo>
                    <a:pt x="1" y="21356"/>
                  </a:lnTo>
                  <a:cubicBezTo>
                    <a:pt x="1" y="22005"/>
                    <a:pt x="557" y="22534"/>
                    <a:pt x="1244" y="22534"/>
                  </a:cubicBezTo>
                  <a:lnTo>
                    <a:pt x="36031" y="22534"/>
                  </a:lnTo>
                  <a:cubicBezTo>
                    <a:pt x="36718" y="22534"/>
                    <a:pt x="37275" y="22005"/>
                    <a:pt x="37275" y="21356"/>
                  </a:cubicBezTo>
                  <a:lnTo>
                    <a:pt x="37275" y="1170"/>
                  </a:lnTo>
                  <a:cubicBezTo>
                    <a:pt x="37275" y="530"/>
                    <a:pt x="36718" y="1"/>
                    <a:pt x="36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40"/>
            <p:cNvSpPr/>
            <p:nvPr/>
          </p:nvSpPr>
          <p:spPr>
            <a:xfrm>
              <a:off x="1656191" y="1985772"/>
              <a:ext cx="1891272" cy="1092771"/>
            </a:xfrm>
            <a:custGeom>
              <a:rect b="b" l="l" r="r" t="t"/>
              <a:pathLst>
                <a:path extrusionOk="0" h="19195" w="33221">
                  <a:moveTo>
                    <a:pt x="0" y="1"/>
                  </a:moveTo>
                  <a:lnTo>
                    <a:pt x="0" y="19194"/>
                  </a:lnTo>
                  <a:lnTo>
                    <a:pt x="33220" y="19194"/>
                  </a:lnTo>
                  <a:lnTo>
                    <a:pt x="332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40"/>
            <p:cNvSpPr/>
            <p:nvPr/>
          </p:nvSpPr>
          <p:spPr>
            <a:xfrm>
              <a:off x="1652491" y="1982641"/>
              <a:ext cx="1898103" cy="1099603"/>
            </a:xfrm>
            <a:custGeom>
              <a:rect b="b" l="l" r="r" t="t"/>
              <a:pathLst>
                <a:path extrusionOk="0" h="19315" w="33341">
                  <a:moveTo>
                    <a:pt x="33230" y="111"/>
                  </a:moveTo>
                  <a:lnTo>
                    <a:pt x="33230" y="19194"/>
                  </a:lnTo>
                  <a:lnTo>
                    <a:pt x="121" y="19194"/>
                  </a:lnTo>
                  <a:lnTo>
                    <a:pt x="121" y="111"/>
                  </a:lnTo>
                  <a:close/>
                  <a:moveTo>
                    <a:pt x="0" y="0"/>
                  </a:moveTo>
                  <a:lnTo>
                    <a:pt x="0" y="19314"/>
                  </a:lnTo>
                  <a:lnTo>
                    <a:pt x="33341" y="19314"/>
                  </a:lnTo>
                  <a:lnTo>
                    <a:pt x="333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40"/>
            <p:cNvSpPr/>
            <p:nvPr/>
          </p:nvSpPr>
          <p:spPr>
            <a:xfrm>
              <a:off x="2594670" y="1910284"/>
              <a:ext cx="36492" cy="35980"/>
            </a:xfrm>
            <a:custGeom>
              <a:rect b="b" l="l" r="r" t="t"/>
              <a:pathLst>
                <a:path extrusionOk="0" h="632" w="641">
                  <a:moveTo>
                    <a:pt x="325" y="0"/>
                  </a:moveTo>
                  <a:cubicBezTo>
                    <a:pt x="148" y="0"/>
                    <a:pt x="0" y="139"/>
                    <a:pt x="0" y="316"/>
                  </a:cubicBezTo>
                  <a:cubicBezTo>
                    <a:pt x="0" y="492"/>
                    <a:pt x="148" y="631"/>
                    <a:pt x="325" y="631"/>
                  </a:cubicBezTo>
                  <a:cubicBezTo>
                    <a:pt x="501" y="631"/>
                    <a:pt x="640" y="492"/>
                    <a:pt x="640" y="316"/>
                  </a:cubicBezTo>
                  <a:cubicBezTo>
                    <a:pt x="640" y="139"/>
                    <a:pt x="501" y="0"/>
                    <a:pt x="3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40"/>
            <p:cNvSpPr/>
            <p:nvPr/>
          </p:nvSpPr>
          <p:spPr>
            <a:xfrm>
              <a:off x="2591482" y="1906584"/>
              <a:ext cx="43381" cy="43324"/>
            </a:xfrm>
            <a:custGeom>
              <a:rect b="b" l="l" r="r" t="t"/>
              <a:pathLst>
                <a:path extrusionOk="0" h="761" w="762">
                  <a:moveTo>
                    <a:pt x="381" y="121"/>
                  </a:moveTo>
                  <a:cubicBezTo>
                    <a:pt x="520" y="121"/>
                    <a:pt x="640" y="232"/>
                    <a:pt x="640" y="381"/>
                  </a:cubicBezTo>
                  <a:cubicBezTo>
                    <a:pt x="640" y="520"/>
                    <a:pt x="520" y="640"/>
                    <a:pt x="381" y="640"/>
                  </a:cubicBezTo>
                  <a:cubicBezTo>
                    <a:pt x="232" y="640"/>
                    <a:pt x="121" y="520"/>
                    <a:pt x="121" y="381"/>
                  </a:cubicBezTo>
                  <a:cubicBezTo>
                    <a:pt x="121" y="232"/>
                    <a:pt x="232" y="121"/>
                    <a:pt x="381" y="121"/>
                  </a:cubicBezTo>
                  <a:close/>
                  <a:moveTo>
                    <a:pt x="381" y="0"/>
                  </a:moveTo>
                  <a:cubicBezTo>
                    <a:pt x="177" y="0"/>
                    <a:pt x="0" y="177"/>
                    <a:pt x="0" y="381"/>
                  </a:cubicBezTo>
                  <a:cubicBezTo>
                    <a:pt x="0" y="585"/>
                    <a:pt x="177" y="761"/>
                    <a:pt x="381" y="761"/>
                  </a:cubicBezTo>
                  <a:cubicBezTo>
                    <a:pt x="585" y="761"/>
                    <a:pt x="752" y="585"/>
                    <a:pt x="761" y="381"/>
                  </a:cubicBezTo>
                  <a:cubicBezTo>
                    <a:pt x="761" y="177"/>
                    <a:pt x="585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40"/>
            <p:cNvSpPr/>
            <p:nvPr/>
          </p:nvSpPr>
          <p:spPr>
            <a:xfrm>
              <a:off x="2306266" y="3242140"/>
              <a:ext cx="603173" cy="368166"/>
            </a:xfrm>
            <a:custGeom>
              <a:rect b="b" l="l" r="r" t="t"/>
              <a:pathLst>
                <a:path extrusionOk="0" h="6467" w="10595">
                  <a:moveTo>
                    <a:pt x="1263" y="1"/>
                  </a:moveTo>
                  <a:lnTo>
                    <a:pt x="1263" y="66"/>
                  </a:lnTo>
                  <a:lnTo>
                    <a:pt x="836" y="66"/>
                  </a:lnTo>
                  <a:cubicBezTo>
                    <a:pt x="762" y="1105"/>
                    <a:pt x="446" y="5307"/>
                    <a:pt x="1" y="6467"/>
                  </a:cubicBezTo>
                  <a:lnTo>
                    <a:pt x="10595" y="6467"/>
                  </a:lnTo>
                  <a:cubicBezTo>
                    <a:pt x="10140" y="5307"/>
                    <a:pt x="9834" y="1105"/>
                    <a:pt x="9760" y="66"/>
                  </a:cubicBezTo>
                  <a:lnTo>
                    <a:pt x="9333" y="66"/>
                  </a:lnTo>
                  <a:lnTo>
                    <a:pt x="9333" y="1"/>
                  </a:lnTo>
                  <a:lnTo>
                    <a:pt x="5298" y="29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rgbClr val="CFCF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40"/>
            <p:cNvSpPr/>
            <p:nvPr/>
          </p:nvSpPr>
          <p:spPr>
            <a:xfrm>
              <a:off x="2302566" y="3239009"/>
              <a:ext cx="610574" cy="374486"/>
            </a:xfrm>
            <a:custGeom>
              <a:rect b="b" l="l" r="r" t="t"/>
              <a:pathLst>
                <a:path extrusionOk="0" h="6578" w="10725">
                  <a:moveTo>
                    <a:pt x="9343" y="112"/>
                  </a:moveTo>
                  <a:lnTo>
                    <a:pt x="9343" y="121"/>
                  </a:lnTo>
                  <a:cubicBezTo>
                    <a:pt x="9343" y="149"/>
                    <a:pt x="9370" y="177"/>
                    <a:pt x="9398" y="177"/>
                  </a:cubicBezTo>
                  <a:lnTo>
                    <a:pt x="9769" y="177"/>
                  </a:lnTo>
                  <a:cubicBezTo>
                    <a:pt x="9862" y="1429"/>
                    <a:pt x="10159" y="5242"/>
                    <a:pt x="10576" y="6466"/>
                  </a:cubicBezTo>
                  <a:lnTo>
                    <a:pt x="149" y="6466"/>
                  </a:lnTo>
                  <a:cubicBezTo>
                    <a:pt x="567" y="5242"/>
                    <a:pt x="864" y="1429"/>
                    <a:pt x="947" y="177"/>
                  </a:cubicBezTo>
                  <a:lnTo>
                    <a:pt x="1318" y="177"/>
                  </a:lnTo>
                  <a:cubicBezTo>
                    <a:pt x="1355" y="177"/>
                    <a:pt x="1383" y="149"/>
                    <a:pt x="1383" y="121"/>
                  </a:cubicBezTo>
                  <a:lnTo>
                    <a:pt x="1383" y="112"/>
                  </a:lnTo>
                  <a:lnTo>
                    <a:pt x="5363" y="149"/>
                  </a:lnTo>
                  <a:lnTo>
                    <a:pt x="9343" y="112"/>
                  </a:lnTo>
                  <a:close/>
                  <a:moveTo>
                    <a:pt x="1328" y="0"/>
                  </a:moveTo>
                  <a:cubicBezTo>
                    <a:pt x="1309" y="0"/>
                    <a:pt x="1290" y="0"/>
                    <a:pt x="1281" y="10"/>
                  </a:cubicBezTo>
                  <a:cubicBezTo>
                    <a:pt x="1272" y="28"/>
                    <a:pt x="1263" y="37"/>
                    <a:pt x="1263" y="56"/>
                  </a:cubicBezTo>
                  <a:lnTo>
                    <a:pt x="1263" y="65"/>
                  </a:lnTo>
                  <a:lnTo>
                    <a:pt x="892" y="65"/>
                  </a:lnTo>
                  <a:cubicBezTo>
                    <a:pt x="864" y="65"/>
                    <a:pt x="836" y="93"/>
                    <a:pt x="836" y="121"/>
                  </a:cubicBezTo>
                  <a:cubicBezTo>
                    <a:pt x="752" y="1327"/>
                    <a:pt x="446" y="5371"/>
                    <a:pt x="10" y="6503"/>
                  </a:cubicBezTo>
                  <a:cubicBezTo>
                    <a:pt x="1" y="6522"/>
                    <a:pt x="1" y="6540"/>
                    <a:pt x="10" y="6559"/>
                  </a:cubicBezTo>
                  <a:cubicBezTo>
                    <a:pt x="29" y="6568"/>
                    <a:pt x="38" y="6577"/>
                    <a:pt x="66" y="6577"/>
                  </a:cubicBezTo>
                  <a:lnTo>
                    <a:pt x="10660" y="6577"/>
                  </a:lnTo>
                  <a:cubicBezTo>
                    <a:pt x="10678" y="6577"/>
                    <a:pt x="10697" y="6568"/>
                    <a:pt x="10706" y="6559"/>
                  </a:cubicBezTo>
                  <a:cubicBezTo>
                    <a:pt x="10716" y="6540"/>
                    <a:pt x="10725" y="6522"/>
                    <a:pt x="10716" y="6503"/>
                  </a:cubicBezTo>
                  <a:cubicBezTo>
                    <a:pt x="10280" y="5371"/>
                    <a:pt x="9973" y="1327"/>
                    <a:pt x="9890" y="121"/>
                  </a:cubicBezTo>
                  <a:cubicBezTo>
                    <a:pt x="9881" y="84"/>
                    <a:pt x="9862" y="65"/>
                    <a:pt x="9825" y="65"/>
                  </a:cubicBezTo>
                  <a:lnTo>
                    <a:pt x="9454" y="65"/>
                  </a:lnTo>
                  <a:lnTo>
                    <a:pt x="9454" y="56"/>
                  </a:lnTo>
                  <a:cubicBezTo>
                    <a:pt x="9454" y="37"/>
                    <a:pt x="9445" y="19"/>
                    <a:pt x="9435" y="10"/>
                  </a:cubicBezTo>
                  <a:cubicBezTo>
                    <a:pt x="9426" y="0"/>
                    <a:pt x="9417" y="0"/>
                    <a:pt x="9398" y="0"/>
                  </a:cubicBezTo>
                  <a:lnTo>
                    <a:pt x="5363" y="28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0100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40"/>
            <p:cNvSpPr/>
            <p:nvPr/>
          </p:nvSpPr>
          <p:spPr>
            <a:xfrm>
              <a:off x="2306266" y="3242140"/>
              <a:ext cx="603173" cy="368166"/>
            </a:xfrm>
            <a:custGeom>
              <a:rect b="b" l="l" r="r" t="t"/>
              <a:pathLst>
                <a:path extrusionOk="0" h="6467" w="10595">
                  <a:moveTo>
                    <a:pt x="1263" y="1"/>
                  </a:moveTo>
                  <a:lnTo>
                    <a:pt x="1263" y="66"/>
                  </a:lnTo>
                  <a:lnTo>
                    <a:pt x="836" y="66"/>
                  </a:lnTo>
                  <a:cubicBezTo>
                    <a:pt x="762" y="1105"/>
                    <a:pt x="446" y="5307"/>
                    <a:pt x="1" y="6467"/>
                  </a:cubicBezTo>
                  <a:lnTo>
                    <a:pt x="10595" y="6467"/>
                  </a:lnTo>
                  <a:cubicBezTo>
                    <a:pt x="10140" y="5307"/>
                    <a:pt x="9834" y="1105"/>
                    <a:pt x="9760" y="66"/>
                  </a:cubicBezTo>
                  <a:lnTo>
                    <a:pt x="9333" y="66"/>
                  </a:lnTo>
                  <a:lnTo>
                    <a:pt x="9333" y="1"/>
                  </a:lnTo>
                  <a:lnTo>
                    <a:pt x="5298" y="29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40"/>
            <p:cNvSpPr/>
            <p:nvPr/>
          </p:nvSpPr>
          <p:spPr>
            <a:xfrm>
              <a:off x="2302566" y="3239009"/>
              <a:ext cx="610574" cy="374486"/>
            </a:xfrm>
            <a:custGeom>
              <a:rect b="b" l="l" r="r" t="t"/>
              <a:pathLst>
                <a:path extrusionOk="0" h="6578" w="10725">
                  <a:moveTo>
                    <a:pt x="9343" y="112"/>
                  </a:moveTo>
                  <a:lnTo>
                    <a:pt x="9343" y="121"/>
                  </a:lnTo>
                  <a:cubicBezTo>
                    <a:pt x="9343" y="149"/>
                    <a:pt x="9370" y="177"/>
                    <a:pt x="9398" y="177"/>
                  </a:cubicBezTo>
                  <a:lnTo>
                    <a:pt x="9769" y="177"/>
                  </a:lnTo>
                  <a:cubicBezTo>
                    <a:pt x="9862" y="1429"/>
                    <a:pt x="10159" y="5242"/>
                    <a:pt x="10576" y="6466"/>
                  </a:cubicBezTo>
                  <a:lnTo>
                    <a:pt x="149" y="6466"/>
                  </a:lnTo>
                  <a:cubicBezTo>
                    <a:pt x="567" y="5242"/>
                    <a:pt x="864" y="1429"/>
                    <a:pt x="947" y="177"/>
                  </a:cubicBezTo>
                  <a:lnTo>
                    <a:pt x="1318" y="177"/>
                  </a:lnTo>
                  <a:cubicBezTo>
                    <a:pt x="1355" y="177"/>
                    <a:pt x="1383" y="149"/>
                    <a:pt x="1383" y="121"/>
                  </a:cubicBezTo>
                  <a:lnTo>
                    <a:pt x="1383" y="112"/>
                  </a:lnTo>
                  <a:lnTo>
                    <a:pt x="5363" y="149"/>
                  </a:lnTo>
                  <a:lnTo>
                    <a:pt x="9343" y="112"/>
                  </a:lnTo>
                  <a:close/>
                  <a:moveTo>
                    <a:pt x="1328" y="0"/>
                  </a:moveTo>
                  <a:cubicBezTo>
                    <a:pt x="1309" y="0"/>
                    <a:pt x="1290" y="0"/>
                    <a:pt x="1281" y="10"/>
                  </a:cubicBezTo>
                  <a:cubicBezTo>
                    <a:pt x="1272" y="28"/>
                    <a:pt x="1263" y="37"/>
                    <a:pt x="1263" y="56"/>
                  </a:cubicBezTo>
                  <a:lnTo>
                    <a:pt x="1263" y="65"/>
                  </a:lnTo>
                  <a:lnTo>
                    <a:pt x="892" y="65"/>
                  </a:lnTo>
                  <a:cubicBezTo>
                    <a:pt x="864" y="65"/>
                    <a:pt x="836" y="93"/>
                    <a:pt x="836" y="121"/>
                  </a:cubicBezTo>
                  <a:cubicBezTo>
                    <a:pt x="752" y="1327"/>
                    <a:pt x="446" y="5371"/>
                    <a:pt x="10" y="6503"/>
                  </a:cubicBezTo>
                  <a:cubicBezTo>
                    <a:pt x="1" y="6522"/>
                    <a:pt x="1" y="6540"/>
                    <a:pt x="10" y="6559"/>
                  </a:cubicBezTo>
                  <a:cubicBezTo>
                    <a:pt x="29" y="6568"/>
                    <a:pt x="38" y="6577"/>
                    <a:pt x="66" y="6577"/>
                  </a:cubicBezTo>
                  <a:lnTo>
                    <a:pt x="10660" y="6577"/>
                  </a:lnTo>
                  <a:cubicBezTo>
                    <a:pt x="10678" y="6577"/>
                    <a:pt x="10697" y="6568"/>
                    <a:pt x="10706" y="6559"/>
                  </a:cubicBezTo>
                  <a:cubicBezTo>
                    <a:pt x="10716" y="6540"/>
                    <a:pt x="10725" y="6522"/>
                    <a:pt x="10716" y="6503"/>
                  </a:cubicBezTo>
                  <a:cubicBezTo>
                    <a:pt x="10280" y="5371"/>
                    <a:pt x="9973" y="1327"/>
                    <a:pt x="9890" y="121"/>
                  </a:cubicBezTo>
                  <a:cubicBezTo>
                    <a:pt x="9881" y="84"/>
                    <a:pt x="9862" y="65"/>
                    <a:pt x="9825" y="65"/>
                  </a:cubicBezTo>
                  <a:lnTo>
                    <a:pt x="9454" y="65"/>
                  </a:lnTo>
                  <a:lnTo>
                    <a:pt x="9454" y="56"/>
                  </a:lnTo>
                  <a:cubicBezTo>
                    <a:pt x="9454" y="37"/>
                    <a:pt x="9445" y="19"/>
                    <a:pt x="9435" y="10"/>
                  </a:cubicBezTo>
                  <a:cubicBezTo>
                    <a:pt x="9426" y="0"/>
                    <a:pt x="9417" y="0"/>
                    <a:pt x="9398" y="0"/>
                  </a:cubicBezTo>
                  <a:lnTo>
                    <a:pt x="5363" y="28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40"/>
            <p:cNvSpPr/>
            <p:nvPr/>
          </p:nvSpPr>
          <p:spPr>
            <a:xfrm>
              <a:off x="1630431" y="3081088"/>
              <a:ext cx="2115747" cy="206542"/>
            </a:xfrm>
            <a:custGeom>
              <a:rect b="b" l="l" r="r" t="t"/>
              <a:pathLst>
                <a:path extrusionOk="0" h="3628" w="37164">
                  <a:moveTo>
                    <a:pt x="1" y="1"/>
                  </a:moveTo>
                  <a:lnTo>
                    <a:pt x="1" y="2431"/>
                  </a:lnTo>
                  <a:cubicBezTo>
                    <a:pt x="1" y="3090"/>
                    <a:pt x="539" y="3628"/>
                    <a:pt x="1198" y="3628"/>
                  </a:cubicBezTo>
                  <a:lnTo>
                    <a:pt x="35976" y="3628"/>
                  </a:lnTo>
                  <a:cubicBezTo>
                    <a:pt x="36635" y="3628"/>
                    <a:pt x="37163" y="3090"/>
                    <a:pt x="37163" y="2431"/>
                  </a:cubicBezTo>
                  <a:lnTo>
                    <a:pt x="371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40"/>
            <p:cNvSpPr/>
            <p:nvPr/>
          </p:nvSpPr>
          <p:spPr>
            <a:xfrm>
              <a:off x="1551100" y="3077387"/>
              <a:ext cx="2122066" cy="213431"/>
            </a:xfrm>
            <a:custGeom>
              <a:rect b="b" l="l" r="r" t="t"/>
              <a:pathLst>
                <a:path extrusionOk="0" h="3749" w="37275">
                  <a:moveTo>
                    <a:pt x="37163" y="121"/>
                  </a:moveTo>
                  <a:lnTo>
                    <a:pt x="37163" y="2496"/>
                  </a:lnTo>
                  <a:cubicBezTo>
                    <a:pt x="37163" y="3127"/>
                    <a:pt x="36652" y="3637"/>
                    <a:pt x="36031" y="3637"/>
                  </a:cubicBezTo>
                  <a:lnTo>
                    <a:pt x="1253" y="3637"/>
                  </a:lnTo>
                  <a:cubicBezTo>
                    <a:pt x="622" y="3637"/>
                    <a:pt x="112" y="3127"/>
                    <a:pt x="112" y="2496"/>
                  </a:cubicBezTo>
                  <a:lnTo>
                    <a:pt x="112" y="121"/>
                  </a:lnTo>
                  <a:close/>
                  <a:moveTo>
                    <a:pt x="0" y="1"/>
                  </a:moveTo>
                  <a:lnTo>
                    <a:pt x="0" y="2496"/>
                  </a:lnTo>
                  <a:cubicBezTo>
                    <a:pt x="0" y="3192"/>
                    <a:pt x="557" y="3748"/>
                    <a:pt x="1243" y="3748"/>
                  </a:cubicBezTo>
                  <a:lnTo>
                    <a:pt x="36031" y="3748"/>
                  </a:lnTo>
                  <a:cubicBezTo>
                    <a:pt x="36717" y="3748"/>
                    <a:pt x="37274" y="3192"/>
                    <a:pt x="37274" y="2496"/>
                  </a:cubicBezTo>
                  <a:lnTo>
                    <a:pt x="372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40"/>
            <p:cNvSpPr/>
            <p:nvPr/>
          </p:nvSpPr>
          <p:spPr>
            <a:xfrm>
              <a:off x="2567173" y="3127542"/>
              <a:ext cx="89836" cy="89323"/>
            </a:xfrm>
            <a:custGeom>
              <a:rect b="b" l="l" r="r" t="t"/>
              <a:pathLst>
                <a:path extrusionOk="0" h="1569" w="1578">
                  <a:moveTo>
                    <a:pt x="789" y="1"/>
                  </a:moveTo>
                  <a:cubicBezTo>
                    <a:pt x="353" y="1"/>
                    <a:pt x="1" y="353"/>
                    <a:pt x="1" y="780"/>
                  </a:cubicBezTo>
                  <a:cubicBezTo>
                    <a:pt x="1" y="1216"/>
                    <a:pt x="353" y="1569"/>
                    <a:pt x="789" y="1569"/>
                  </a:cubicBezTo>
                  <a:cubicBezTo>
                    <a:pt x="1225" y="1569"/>
                    <a:pt x="1578" y="1216"/>
                    <a:pt x="1578" y="780"/>
                  </a:cubicBezTo>
                  <a:cubicBezTo>
                    <a:pt x="1578" y="353"/>
                    <a:pt x="1225" y="1"/>
                    <a:pt x="7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40"/>
            <p:cNvSpPr/>
            <p:nvPr/>
          </p:nvSpPr>
          <p:spPr>
            <a:xfrm>
              <a:off x="2092952" y="3564814"/>
              <a:ext cx="1038346" cy="98318"/>
            </a:xfrm>
            <a:custGeom>
              <a:rect b="b" l="l" r="r" t="t"/>
              <a:pathLst>
                <a:path extrusionOk="0" h="1727" w="18239">
                  <a:moveTo>
                    <a:pt x="1726" y="1"/>
                  </a:moveTo>
                  <a:cubicBezTo>
                    <a:pt x="770" y="1"/>
                    <a:pt x="0" y="771"/>
                    <a:pt x="0" y="1726"/>
                  </a:cubicBezTo>
                  <a:lnTo>
                    <a:pt x="18238" y="1726"/>
                  </a:lnTo>
                  <a:cubicBezTo>
                    <a:pt x="18238" y="780"/>
                    <a:pt x="17468" y="1"/>
                    <a:pt x="16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40"/>
            <p:cNvSpPr/>
            <p:nvPr/>
          </p:nvSpPr>
          <p:spPr>
            <a:xfrm>
              <a:off x="2089764" y="3561683"/>
              <a:ext cx="1044665" cy="105150"/>
            </a:xfrm>
            <a:custGeom>
              <a:rect b="b" l="l" r="r" t="t"/>
              <a:pathLst>
                <a:path extrusionOk="0" h="1847" w="18350">
                  <a:moveTo>
                    <a:pt x="16569" y="121"/>
                  </a:moveTo>
                  <a:cubicBezTo>
                    <a:pt x="17469" y="121"/>
                    <a:pt x="18211" y="835"/>
                    <a:pt x="18238" y="1726"/>
                  </a:cubicBezTo>
                  <a:lnTo>
                    <a:pt x="121" y="1726"/>
                  </a:lnTo>
                  <a:cubicBezTo>
                    <a:pt x="149" y="835"/>
                    <a:pt x="882" y="121"/>
                    <a:pt x="1782" y="121"/>
                  </a:cubicBezTo>
                  <a:close/>
                  <a:moveTo>
                    <a:pt x="1782" y="0"/>
                  </a:moveTo>
                  <a:cubicBezTo>
                    <a:pt x="798" y="0"/>
                    <a:pt x="0" y="798"/>
                    <a:pt x="0" y="1781"/>
                  </a:cubicBezTo>
                  <a:cubicBezTo>
                    <a:pt x="0" y="1819"/>
                    <a:pt x="28" y="1846"/>
                    <a:pt x="56" y="1846"/>
                  </a:cubicBezTo>
                  <a:lnTo>
                    <a:pt x="18294" y="1846"/>
                  </a:lnTo>
                  <a:cubicBezTo>
                    <a:pt x="18331" y="1846"/>
                    <a:pt x="18350" y="1819"/>
                    <a:pt x="18350" y="1781"/>
                  </a:cubicBezTo>
                  <a:cubicBezTo>
                    <a:pt x="18350" y="798"/>
                    <a:pt x="17552" y="0"/>
                    <a:pt x="16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40"/>
            <p:cNvSpPr/>
            <p:nvPr/>
          </p:nvSpPr>
          <p:spPr>
            <a:xfrm>
              <a:off x="2352778" y="3564814"/>
              <a:ext cx="519202" cy="49188"/>
            </a:xfrm>
            <a:custGeom>
              <a:rect b="b" l="l" r="r" t="t"/>
              <a:pathLst>
                <a:path extrusionOk="0" h="864" w="9120">
                  <a:moveTo>
                    <a:pt x="0" y="1"/>
                  </a:moveTo>
                  <a:cubicBezTo>
                    <a:pt x="0" y="483"/>
                    <a:pt x="381" y="864"/>
                    <a:pt x="863" y="864"/>
                  </a:cubicBezTo>
                  <a:lnTo>
                    <a:pt x="8257" y="864"/>
                  </a:lnTo>
                  <a:cubicBezTo>
                    <a:pt x="8730" y="864"/>
                    <a:pt x="9119" y="483"/>
                    <a:pt x="91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40"/>
            <p:cNvSpPr/>
            <p:nvPr/>
          </p:nvSpPr>
          <p:spPr>
            <a:xfrm>
              <a:off x="2349077" y="3561683"/>
              <a:ext cx="526033" cy="56019"/>
            </a:xfrm>
            <a:custGeom>
              <a:rect b="b" l="l" r="r" t="t"/>
              <a:pathLst>
                <a:path extrusionOk="0" h="984" w="9240">
                  <a:moveTo>
                    <a:pt x="9119" y="121"/>
                  </a:moveTo>
                  <a:cubicBezTo>
                    <a:pt x="9092" y="529"/>
                    <a:pt x="8739" y="863"/>
                    <a:pt x="8312" y="863"/>
                  </a:cubicBezTo>
                  <a:lnTo>
                    <a:pt x="928" y="863"/>
                  </a:lnTo>
                  <a:cubicBezTo>
                    <a:pt x="501" y="863"/>
                    <a:pt x="149" y="538"/>
                    <a:pt x="121" y="121"/>
                  </a:cubicBezTo>
                  <a:close/>
                  <a:moveTo>
                    <a:pt x="65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566"/>
                    <a:pt x="418" y="984"/>
                    <a:pt x="928" y="984"/>
                  </a:cubicBezTo>
                  <a:lnTo>
                    <a:pt x="8322" y="984"/>
                  </a:lnTo>
                  <a:cubicBezTo>
                    <a:pt x="8822" y="984"/>
                    <a:pt x="9240" y="566"/>
                    <a:pt x="9240" y="56"/>
                  </a:cubicBezTo>
                  <a:cubicBezTo>
                    <a:pt x="9240" y="28"/>
                    <a:pt x="9212" y="0"/>
                    <a:pt x="9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40"/>
            <p:cNvSpPr/>
            <p:nvPr/>
          </p:nvSpPr>
          <p:spPr>
            <a:xfrm>
              <a:off x="2821704" y="2132080"/>
              <a:ext cx="560419" cy="804364"/>
            </a:xfrm>
            <a:custGeom>
              <a:rect b="b" l="l" r="r" t="t"/>
              <a:pathLst>
                <a:path extrusionOk="0" h="14129" w="9844">
                  <a:moveTo>
                    <a:pt x="437" y="0"/>
                  </a:moveTo>
                  <a:cubicBezTo>
                    <a:pt x="196" y="0"/>
                    <a:pt x="1" y="195"/>
                    <a:pt x="1" y="436"/>
                  </a:cubicBezTo>
                  <a:lnTo>
                    <a:pt x="1" y="13693"/>
                  </a:lnTo>
                  <a:cubicBezTo>
                    <a:pt x="1" y="13934"/>
                    <a:pt x="196" y="14129"/>
                    <a:pt x="437" y="14129"/>
                  </a:cubicBezTo>
                  <a:lnTo>
                    <a:pt x="9408" y="14129"/>
                  </a:lnTo>
                  <a:cubicBezTo>
                    <a:pt x="9649" y="14129"/>
                    <a:pt x="9834" y="13934"/>
                    <a:pt x="9844" y="13693"/>
                  </a:cubicBezTo>
                  <a:lnTo>
                    <a:pt x="9844" y="436"/>
                  </a:lnTo>
                  <a:cubicBezTo>
                    <a:pt x="9844" y="195"/>
                    <a:pt x="9649" y="0"/>
                    <a:pt x="94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40"/>
            <p:cNvSpPr/>
            <p:nvPr/>
          </p:nvSpPr>
          <p:spPr>
            <a:xfrm>
              <a:off x="2818573" y="2128892"/>
              <a:ext cx="566738" cy="810740"/>
            </a:xfrm>
            <a:custGeom>
              <a:rect b="b" l="l" r="r" t="t"/>
              <a:pathLst>
                <a:path extrusionOk="0" h="14241" w="9955">
                  <a:moveTo>
                    <a:pt x="9463" y="112"/>
                  </a:moveTo>
                  <a:cubicBezTo>
                    <a:pt x="9667" y="112"/>
                    <a:pt x="9834" y="279"/>
                    <a:pt x="9834" y="492"/>
                  </a:cubicBezTo>
                  <a:lnTo>
                    <a:pt x="9834" y="13749"/>
                  </a:lnTo>
                  <a:cubicBezTo>
                    <a:pt x="9834" y="13962"/>
                    <a:pt x="9667" y="14129"/>
                    <a:pt x="9463" y="14129"/>
                  </a:cubicBezTo>
                  <a:lnTo>
                    <a:pt x="492" y="14129"/>
                  </a:lnTo>
                  <a:cubicBezTo>
                    <a:pt x="288" y="14129"/>
                    <a:pt x="121" y="13962"/>
                    <a:pt x="121" y="13749"/>
                  </a:cubicBezTo>
                  <a:lnTo>
                    <a:pt x="121" y="492"/>
                  </a:lnTo>
                  <a:cubicBezTo>
                    <a:pt x="121" y="279"/>
                    <a:pt x="288" y="112"/>
                    <a:pt x="492" y="112"/>
                  </a:cubicBezTo>
                  <a:close/>
                  <a:moveTo>
                    <a:pt x="492" y="1"/>
                  </a:moveTo>
                  <a:cubicBezTo>
                    <a:pt x="223" y="1"/>
                    <a:pt x="0" y="223"/>
                    <a:pt x="0" y="492"/>
                  </a:cubicBezTo>
                  <a:lnTo>
                    <a:pt x="0" y="13749"/>
                  </a:lnTo>
                  <a:cubicBezTo>
                    <a:pt x="0" y="14027"/>
                    <a:pt x="223" y="14240"/>
                    <a:pt x="492" y="14240"/>
                  </a:cubicBezTo>
                  <a:lnTo>
                    <a:pt x="9463" y="14240"/>
                  </a:lnTo>
                  <a:cubicBezTo>
                    <a:pt x="9732" y="14240"/>
                    <a:pt x="9954" y="14018"/>
                    <a:pt x="9954" y="13749"/>
                  </a:cubicBezTo>
                  <a:lnTo>
                    <a:pt x="9954" y="492"/>
                  </a:lnTo>
                  <a:cubicBezTo>
                    <a:pt x="9954" y="214"/>
                    <a:pt x="9732" y="1"/>
                    <a:pt x="9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40"/>
            <p:cNvSpPr/>
            <p:nvPr/>
          </p:nvSpPr>
          <p:spPr>
            <a:xfrm>
              <a:off x="2889336" y="2203925"/>
              <a:ext cx="187015" cy="186958"/>
            </a:xfrm>
            <a:custGeom>
              <a:rect b="b" l="l" r="r" t="t"/>
              <a:pathLst>
                <a:path extrusionOk="0" h="3284" w="3285">
                  <a:moveTo>
                    <a:pt x="334" y="0"/>
                  </a:moveTo>
                  <a:cubicBezTo>
                    <a:pt x="149" y="0"/>
                    <a:pt x="0" y="158"/>
                    <a:pt x="0" y="343"/>
                  </a:cubicBezTo>
                  <a:lnTo>
                    <a:pt x="0" y="2950"/>
                  </a:lnTo>
                  <a:cubicBezTo>
                    <a:pt x="0" y="3136"/>
                    <a:pt x="149" y="3284"/>
                    <a:pt x="334" y="3284"/>
                  </a:cubicBezTo>
                  <a:lnTo>
                    <a:pt x="2941" y="3284"/>
                  </a:lnTo>
                  <a:cubicBezTo>
                    <a:pt x="3127" y="3284"/>
                    <a:pt x="3284" y="3136"/>
                    <a:pt x="3284" y="2950"/>
                  </a:cubicBezTo>
                  <a:lnTo>
                    <a:pt x="3284" y="343"/>
                  </a:lnTo>
                  <a:cubicBezTo>
                    <a:pt x="3284" y="158"/>
                    <a:pt x="3127" y="0"/>
                    <a:pt x="2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40"/>
            <p:cNvSpPr/>
            <p:nvPr/>
          </p:nvSpPr>
          <p:spPr>
            <a:xfrm>
              <a:off x="3253228" y="2173809"/>
              <a:ext cx="22203" cy="22203"/>
            </a:xfrm>
            <a:custGeom>
              <a:rect b="b" l="l" r="r" t="t"/>
              <a:pathLst>
                <a:path extrusionOk="0" h="390" w="390">
                  <a:moveTo>
                    <a:pt x="195" y="112"/>
                  </a:moveTo>
                  <a:cubicBezTo>
                    <a:pt x="241" y="112"/>
                    <a:pt x="269" y="149"/>
                    <a:pt x="269" y="195"/>
                  </a:cubicBezTo>
                  <a:cubicBezTo>
                    <a:pt x="269" y="232"/>
                    <a:pt x="241" y="269"/>
                    <a:pt x="195" y="269"/>
                  </a:cubicBezTo>
                  <a:cubicBezTo>
                    <a:pt x="158" y="269"/>
                    <a:pt x="121" y="232"/>
                    <a:pt x="121" y="195"/>
                  </a:cubicBezTo>
                  <a:cubicBezTo>
                    <a:pt x="121" y="149"/>
                    <a:pt x="158" y="112"/>
                    <a:pt x="195" y="112"/>
                  </a:cubicBezTo>
                  <a:close/>
                  <a:moveTo>
                    <a:pt x="195" y="0"/>
                  </a:moveTo>
                  <a:cubicBezTo>
                    <a:pt x="93" y="0"/>
                    <a:pt x="0" y="84"/>
                    <a:pt x="0" y="195"/>
                  </a:cubicBezTo>
                  <a:cubicBezTo>
                    <a:pt x="0" y="297"/>
                    <a:pt x="93" y="390"/>
                    <a:pt x="195" y="390"/>
                  </a:cubicBezTo>
                  <a:cubicBezTo>
                    <a:pt x="306" y="390"/>
                    <a:pt x="390" y="297"/>
                    <a:pt x="390" y="195"/>
                  </a:cubicBezTo>
                  <a:cubicBezTo>
                    <a:pt x="390" y="84"/>
                    <a:pt x="306" y="0"/>
                    <a:pt x="1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40"/>
            <p:cNvSpPr/>
            <p:nvPr/>
          </p:nvSpPr>
          <p:spPr>
            <a:xfrm>
              <a:off x="3285393" y="2173809"/>
              <a:ext cx="21747" cy="22203"/>
            </a:xfrm>
            <a:custGeom>
              <a:rect b="b" l="l" r="r" t="t"/>
              <a:pathLst>
                <a:path extrusionOk="0" h="390" w="382">
                  <a:moveTo>
                    <a:pt x="186" y="112"/>
                  </a:moveTo>
                  <a:cubicBezTo>
                    <a:pt x="233" y="112"/>
                    <a:pt x="270" y="149"/>
                    <a:pt x="270" y="195"/>
                  </a:cubicBezTo>
                  <a:cubicBezTo>
                    <a:pt x="270" y="232"/>
                    <a:pt x="233" y="269"/>
                    <a:pt x="186" y="269"/>
                  </a:cubicBezTo>
                  <a:cubicBezTo>
                    <a:pt x="149" y="269"/>
                    <a:pt x="112" y="232"/>
                    <a:pt x="112" y="195"/>
                  </a:cubicBezTo>
                  <a:cubicBezTo>
                    <a:pt x="112" y="149"/>
                    <a:pt x="149" y="112"/>
                    <a:pt x="186" y="112"/>
                  </a:cubicBezTo>
                  <a:close/>
                  <a:moveTo>
                    <a:pt x="186" y="0"/>
                  </a:moveTo>
                  <a:cubicBezTo>
                    <a:pt x="84" y="0"/>
                    <a:pt x="1" y="84"/>
                    <a:pt x="1" y="195"/>
                  </a:cubicBezTo>
                  <a:cubicBezTo>
                    <a:pt x="1" y="297"/>
                    <a:pt x="84" y="390"/>
                    <a:pt x="186" y="390"/>
                  </a:cubicBezTo>
                  <a:cubicBezTo>
                    <a:pt x="298" y="390"/>
                    <a:pt x="381" y="297"/>
                    <a:pt x="381" y="195"/>
                  </a:cubicBezTo>
                  <a:cubicBezTo>
                    <a:pt x="381" y="84"/>
                    <a:pt x="298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40"/>
            <p:cNvSpPr/>
            <p:nvPr/>
          </p:nvSpPr>
          <p:spPr>
            <a:xfrm>
              <a:off x="3314484" y="2173809"/>
              <a:ext cx="22203" cy="22203"/>
            </a:xfrm>
            <a:custGeom>
              <a:rect b="b" l="l" r="r" t="t"/>
              <a:pathLst>
                <a:path extrusionOk="0" h="390" w="390">
                  <a:moveTo>
                    <a:pt x="195" y="112"/>
                  </a:moveTo>
                  <a:cubicBezTo>
                    <a:pt x="241" y="112"/>
                    <a:pt x="269" y="149"/>
                    <a:pt x="269" y="195"/>
                  </a:cubicBezTo>
                  <a:cubicBezTo>
                    <a:pt x="269" y="232"/>
                    <a:pt x="241" y="269"/>
                    <a:pt x="195" y="269"/>
                  </a:cubicBezTo>
                  <a:cubicBezTo>
                    <a:pt x="158" y="269"/>
                    <a:pt x="121" y="232"/>
                    <a:pt x="121" y="195"/>
                  </a:cubicBezTo>
                  <a:cubicBezTo>
                    <a:pt x="121" y="149"/>
                    <a:pt x="158" y="112"/>
                    <a:pt x="195" y="112"/>
                  </a:cubicBezTo>
                  <a:close/>
                  <a:moveTo>
                    <a:pt x="195" y="0"/>
                  </a:moveTo>
                  <a:cubicBezTo>
                    <a:pt x="93" y="0"/>
                    <a:pt x="0" y="84"/>
                    <a:pt x="0" y="195"/>
                  </a:cubicBezTo>
                  <a:cubicBezTo>
                    <a:pt x="0" y="297"/>
                    <a:pt x="93" y="390"/>
                    <a:pt x="195" y="390"/>
                  </a:cubicBezTo>
                  <a:cubicBezTo>
                    <a:pt x="306" y="390"/>
                    <a:pt x="390" y="297"/>
                    <a:pt x="390" y="195"/>
                  </a:cubicBezTo>
                  <a:cubicBezTo>
                    <a:pt x="390" y="84"/>
                    <a:pt x="306" y="0"/>
                    <a:pt x="1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40"/>
            <p:cNvSpPr/>
            <p:nvPr/>
          </p:nvSpPr>
          <p:spPr>
            <a:xfrm>
              <a:off x="3132254" y="2253567"/>
              <a:ext cx="172213" cy="6889"/>
            </a:xfrm>
            <a:custGeom>
              <a:rect b="b" l="l" r="r" t="t"/>
              <a:pathLst>
                <a:path extrusionOk="0" h="121" w="3025">
                  <a:moveTo>
                    <a:pt x="56" y="0"/>
                  </a:moveTo>
                  <a:cubicBezTo>
                    <a:pt x="29" y="0"/>
                    <a:pt x="1" y="28"/>
                    <a:pt x="1" y="65"/>
                  </a:cubicBezTo>
                  <a:cubicBezTo>
                    <a:pt x="1" y="93"/>
                    <a:pt x="29" y="121"/>
                    <a:pt x="56" y="121"/>
                  </a:cubicBezTo>
                  <a:lnTo>
                    <a:pt x="2960" y="121"/>
                  </a:lnTo>
                  <a:cubicBezTo>
                    <a:pt x="2997" y="121"/>
                    <a:pt x="3025" y="93"/>
                    <a:pt x="3025" y="65"/>
                  </a:cubicBezTo>
                  <a:cubicBezTo>
                    <a:pt x="3025" y="28"/>
                    <a:pt x="2997" y="0"/>
                    <a:pt x="29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40"/>
            <p:cNvSpPr/>
            <p:nvPr/>
          </p:nvSpPr>
          <p:spPr>
            <a:xfrm>
              <a:off x="3132254" y="2297402"/>
              <a:ext cx="172213" cy="6889"/>
            </a:xfrm>
            <a:custGeom>
              <a:rect b="b" l="l" r="r" t="t"/>
              <a:pathLst>
                <a:path extrusionOk="0" h="121" w="3025">
                  <a:moveTo>
                    <a:pt x="56" y="0"/>
                  </a:moveTo>
                  <a:cubicBezTo>
                    <a:pt x="29" y="0"/>
                    <a:pt x="1" y="28"/>
                    <a:pt x="1" y="56"/>
                  </a:cubicBezTo>
                  <a:cubicBezTo>
                    <a:pt x="1" y="93"/>
                    <a:pt x="29" y="121"/>
                    <a:pt x="56" y="121"/>
                  </a:cubicBezTo>
                  <a:lnTo>
                    <a:pt x="2960" y="121"/>
                  </a:lnTo>
                  <a:cubicBezTo>
                    <a:pt x="2997" y="121"/>
                    <a:pt x="3025" y="93"/>
                    <a:pt x="3025" y="56"/>
                  </a:cubicBezTo>
                  <a:cubicBezTo>
                    <a:pt x="3025" y="28"/>
                    <a:pt x="2997" y="0"/>
                    <a:pt x="29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40"/>
            <p:cNvSpPr/>
            <p:nvPr/>
          </p:nvSpPr>
          <p:spPr>
            <a:xfrm>
              <a:off x="3132254" y="2341181"/>
              <a:ext cx="172213" cy="6433"/>
            </a:xfrm>
            <a:custGeom>
              <a:rect b="b" l="l" r="r" t="t"/>
              <a:pathLst>
                <a:path extrusionOk="0" h="113" w="3025">
                  <a:moveTo>
                    <a:pt x="56" y="1"/>
                  </a:moveTo>
                  <a:cubicBezTo>
                    <a:pt x="29" y="1"/>
                    <a:pt x="1" y="29"/>
                    <a:pt x="1" y="57"/>
                  </a:cubicBezTo>
                  <a:cubicBezTo>
                    <a:pt x="1" y="84"/>
                    <a:pt x="29" y="112"/>
                    <a:pt x="56" y="112"/>
                  </a:cubicBezTo>
                  <a:lnTo>
                    <a:pt x="2960" y="112"/>
                  </a:lnTo>
                  <a:cubicBezTo>
                    <a:pt x="2997" y="112"/>
                    <a:pt x="3025" y="84"/>
                    <a:pt x="3025" y="57"/>
                  </a:cubicBezTo>
                  <a:cubicBezTo>
                    <a:pt x="3025" y="29"/>
                    <a:pt x="2997" y="1"/>
                    <a:pt x="29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40"/>
            <p:cNvSpPr/>
            <p:nvPr/>
          </p:nvSpPr>
          <p:spPr>
            <a:xfrm>
              <a:off x="3114321" y="2441034"/>
              <a:ext cx="186446" cy="187015"/>
            </a:xfrm>
            <a:custGeom>
              <a:rect b="b" l="l" r="r" t="t"/>
              <a:pathLst>
                <a:path extrusionOk="0" h="3285" w="3275">
                  <a:moveTo>
                    <a:pt x="334" y="0"/>
                  </a:moveTo>
                  <a:cubicBezTo>
                    <a:pt x="149" y="0"/>
                    <a:pt x="0" y="149"/>
                    <a:pt x="0" y="334"/>
                  </a:cubicBezTo>
                  <a:lnTo>
                    <a:pt x="0" y="2941"/>
                  </a:lnTo>
                  <a:cubicBezTo>
                    <a:pt x="0" y="3126"/>
                    <a:pt x="149" y="3284"/>
                    <a:pt x="334" y="3284"/>
                  </a:cubicBezTo>
                  <a:lnTo>
                    <a:pt x="2941" y="3284"/>
                  </a:lnTo>
                  <a:cubicBezTo>
                    <a:pt x="3127" y="3284"/>
                    <a:pt x="3275" y="3126"/>
                    <a:pt x="3275" y="2941"/>
                  </a:cubicBezTo>
                  <a:lnTo>
                    <a:pt x="3275" y="334"/>
                  </a:lnTo>
                  <a:cubicBezTo>
                    <a:pt x="3275" y="149"/>
                    <a:pt x="3127" y="0"/>
                    <a:pt x="2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40"/>
            <p:cNvSpPr/>
            <p:nvPr/>
          </p:nvSpPr>
          <p:spPr>
            <a:xfrm>
              <a:off x="2892524" y="2571459"/>
              <a:ext cx="165325" cy="6945"/>
            </a:xfrm>
            <a:custGeom>
              <a:rect b="b" l="l" r="r" t="t"/>
              <a:pathLst>
                <a:path extrusionOk="0" h="122" w="2904">
                  <a:moveTo>
                    <a:pt x="56" y="1"/>
                  </a:moveTo>
                  <a:cubicBezTo>
                    <a:pt x="19" y="1"/>
                    <a:pt x="0" y="28"/>
                    <a:pt x="0" y="56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2848" y="121"/>
                  </a:lnTo>
                  <a:cubicBezTo>
                    <a:pt x="2876" y="121"/>
                    <a:pt x="2904" y="93"/>
                    <a:pt x="2904" y="56"/>
                  </a:cubicBezTo>
                  <a:cubicBezTo>
                    <a:pt x="2904" y="28"/>
                    <a:pt x="2885" y="1"/>
                    <a:pt x="28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40"/>
            <p:cNvSpPr/>
            <p:nvPr/>
          </p:nvSpPr>
          <p:spPr>
            <a:xfrm>
              <a:off x="2892524" y="2528136"/>
              <a:ext cx="165325" cy="6433"/>
            </a:xfrm>
            <a:custGeom>
              <a:rect b="b" l="l" r="r" t="t"/>
              <a:pathLst>
                <a:path extrusionOk="0" h="113" w="2904">
                  <a:moveTo>
                    <a:pt x="56" y="1"/>
                  </a:moveTo>
                  <a:cubicBezTo>
                    <a:pt x="19" y="1"/>
                    <a:pt x="0" y="19"/>
                    <a:pt x="0" y="57"/>
                  </a:cubicBezTo>
                  <a:cubicBezTo>
                    <a:pt x="0" y="84"/>
                    <a:pt x="19" y="112"/>
                    <a:pt x="56" y="112"/>
                  </a:cubicBezTo>
                  <a:lnTo>
                    <a:pt x="2848" y="112"/>
                  </a:lnTo>
                  <a:cubicBezTo>
                    <a:pt x="2876" y="112"/>
                    <a:pt x="2904" y="84"/>
                    <a:pt x="2904" y="57"/>
                  </a:cubicBezTo>
                  <a:cubicBezTo>
                    <a:pt x="2904" y="19"/>
                    <a:pt x="2885" y="1"/>
                    <a:pt x="28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40"/>
            <p:cNvSpPr/>
            <p:nvPr/>
          </p:nvSpPr>
          <p:spPr>
            <a:xfrm>
              <a:off x="2892524" y="2484300"/>
              <a:ext cx="165325" cy="6433"/>
            </a:xfrm>
            <a:custGeom>
              <a:rect b="b" l="l" r="r" t="t"/>
              <a:pathLst>
                <a:path extrusionOk="0" h="113" w="2904">
                  <a:moveTo>
                    <a:pt x="56" y="1"/>
                  </a:moveTo>
                  <a:cubicBezTo>
                    <a:pt x="19" y="1"/>
                    <a:pt x="0" y="29"/>
                    <a:pt x="0" y="57"/>
                  </a:cubicBezTo>
                  <a:cubicBezTo>
                    <a:pt x="0" y="94"/>
                    <a:pt x="19" y="112"/>
                    <a:pt x="56" y="112"/>
                  </a:cubicBezTo>
                  <a:lnTo>
                    <a:pt x="2848" y="112"/>
                  </a:lnTo>
                  <a:cubicBezTo>
                    <a:pt x="2876" y="112"/>
                    <a:pt x="2904" y="84"/>
                    <a:pt x="2904" y="57"/>
                  </a:cubicBezTo>
                  <a:cubicBezTo>
                    <a:pt x="2904" y="29"/>
                    <a:pt x="2885" y="1"/>
                    <a:pt x="28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40"/>
            <p:cNvSpPr/>
            <p:nvPr/>
          </p:nvSpPr>
          <p:spPr>
            <a:xfrm>
              <a:off x="3078911" y="2690839"/>
              <a:ext cx="185990" cy="6376"/>
            </a:xfrm>
            <a:custGeom>
              <a:rect b="b" l="l" r="r" t="t"/>
              <a:pathLst>
                <a:path extrusionOk="0" h="112" w="3267">
                  <a:moveTo>
                    <a:pt x="66" y="0"/>
                  </a:moveTo>
                  <a:cubicBezTo>
                    <a:pt x="29" y="0"/>
                    <a:pt x="1" y="28"/>
                    <a:pt x="1" y="56"/>
                  </a:cubicBezTo>
                  <a:cubicBezTo>
                    <a:pt x="1" y="93"/>
                    <a:pt x="29" y="111"/>
                    <a:pt x="66" y="111"/>
                  </a:cubicBezTo>
                  <a:lnTo>
                    <a:pt x="3210" y="111"/>
                  </a:lnTo>
                  <a:cubicBezTo>
                    <a:pt x="3248" y="111"/>
                    <a:pt x="3266" y="93"/>
                    <a:pt x="3266" y="56"/>
                  </a:cubicBezTo>
                  <a:cubicBezTo>
                    <a:pt x="3266" y="28"/>
                    <a:pt x="3248" y="0"/>
                    <a:pt x="32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40"/>
            <p:cNvSpPr/>
            <p:nvPr/>
          </p:nvSpPr>
          <p:spPr>
            <a:xfrm>
              <a:off x="2906757" y="2690839"/>
              <a:ext cx="143179" cy="6376"/>
            </a:xfrm>
            <a:custGeom>
              <a:rect b="b" l="l" r="r" t="t"/>
              <a:pathLst>
                <a:path extrusionOk="0" h="112" w="2515">
                  <a:moveTo>
                    <a:pt x="56" y="0"/>
                  </a:moveTo>
                  <a:cubicBezTo>
                    <a:pt x="28" y="0"/>
                    <a:pt x="1" y="28"/>
                    <a:pt x="1" y="56"/>
                  </a:cubicBezTo>
                  <a:cubicBezTo>
                    <a:pt x="1" y="93"/>
                    <a:pt x="28" y="111"/>
                    <a:pt x="56" y="111"/>
                  </a:cubicBezTo>
                  <a:lnTo>
                    <a:pt x="2459" y="111"/>
                  </a:lnTo>
                  <a:cubicBezTo>
                    <a:pt x="2487" y="111"/>
                    <a:pt x="2515" y="93"/>
                    <a:pt x="2515" y="56"/>
                  </a:cubicBezTo>
                  <a:cubicBezTo>
                    <a:pt x="2515" y="28"/>
                    <a:pt x="2487" y="0"/>
                    <a:pt x="2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40"/>
            <p:cNvSpPr/>
            <p:nvPr/>
          </p:nvSpPr>
          <p:spPr>
            <a:xfrm>
              <a:off x="2906757" y="2740481"/>
              <a:ext cx="281519" cy="6376"/>
            </a:xfrm>
            <a:custGeom>
              <a:rect b="b" l="l" r="r" t="t"/>
              <a:pathLst>
                <a:path extrusionOk="0" h="112" w="4945">
                  <a:moveTo>
                    <a:pt x="56" y="0"/>
                  </a:moveTo>
                  <a:cubicBezTo>
                    <a:pt x="28" y="0"/>
                    <a:pt x="1" y="28"/>
                    <a:pt x="1" y="56"/>
                  </a:cubicBezTo>
                  <a:cubicBezTo>
                    <a:pt x="1" y="93"/>
                    <a:pt x="28" y="111"/>
                    <a:pt x="56" y="111"/>
                  </a:cubicBezTo>
                  <a:lnTo>
                    <a:pt x="4889" y="111"/>
                  </a:lnTo>
                  <a:cubicBezTo>
                    <a:pt x="4917" y="111"/>
                    <a:pt x="4945" y="93"/>
                    <a:pt x="4945" y="56"/>
                  </a:cubicBezTo>
                  <a:cubicBezTo>
                    <a:pt x="4945" y="28"/>
                    <a:pt x="4917" y="0"/>
                    <a:pt x="48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40"/>
            <p:cNvSpPr/>
            <p:nvPr/>
          </p:nvSpPr>
          <p:spPr>
            <a:xfrm>
              <a:off x="2998640" y="2244060"/>
              <a:ext cx="44975" cy="47024"/>
            </a:xfrm>
            <a:custGeom>
              <a:rect b="b" l="l" r="r" t="t"/>
              <a:pathLst>
                <a:path extrusionOk="0" h="826" w="790">
                  <a:moveTo>
                    <a:pt x="121" y="0"/>
                  </a:moveTo>
                  <a:lnTo>
                    <a:pt x="1" y="714"/>
                  </a:lnTo>
                  <a:lnTo>
                    <a:pt x="724" y="826"/>
                  </a:lnTo>
                  <a:cubicBezTo>
                    <a:pt x="789" y="427"/>
                    <a:pt x="511" y="56"/>
                    <a:pt x="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40"/>
            <p:cNvSpPr/>
            <p:nvPr/>
          </p:nvSpPr>
          <p:spPr>
            <a:xfrm>
              <a:off x="2994940" y="2239790"/>
              <a:ext cx="51806" cy="54994"/>
            </a:xfrm>
            <a:custGeom>
              <a:rect b="b" l="l" r="r" t="t"/>
              <a:pathLst>
                <a:path extrusionOk="0" h="966" w="910">
                  <a:moveTo>
                    <a:pt x="233" y="140"/>
                  </a:moveTo>
                  <a:cubicBezTo>
                    <a:pt x="548" y="214"/>
                    <a:pt x="761" y="511"/>
                    <a:pt x="743" y="836"/>
                  </a:cubicBezTo>
                  <a:lnTo>
                    <a:pt x="131" y="743"/>
                  </a:lnTo>
                  <a:lnTo>
                    <a:pt x="233" y="140"/>
                  </a:lnTo>
                  <a:close/>
                  <a:moveTo>
                    <a:pt x="131" y="1"/>
                  </a:moveTo>
                  <a:lnTo>
                    <a:pt x="1" y="836"/>
                  </a:lnTo>
                  <a:lnTo>
                    <a:pt x="836" y="966"/>
                  </a:lnTo>
                  <a:lnTo>
                    <a:pt x="845" y="910"/>
                  </a:lnTo>
                  <a:cubicBezTo>
                    <a:pt x="910" y="483"/>
                    <a:pt x="622" y="84"/>
                    <a:pt x="186" y="10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40"/>
            <p:cNvSpPr/>
            <p:nvPr/>
          </p:nvSpPr>
          <p:spPr>
            <a:xfrm>
              <a:off x="2911539" y="2233129"/>
              <a:ext cx="133672" cy="129971"/>
            </a:xfrm>
            <a:custGeom>
              <a:rect b="b" l="l" r="r" t="t"/>
              <a:pathLst>
                <a:path extrusionOk="0" h="2283" w="2348">
                  <a:moveTo>
                    <a:pt x="1207" y="1"/>
                  </a:moveTo>
                  <a:cubicBezTo>
                    <a:pt x="659" y="1"/>
                    <a:pt x="176" y="403"/>
                    <a:pt x="93" y="971"/>
                  </a:cubicBezTo>
                  <a:cubicBezTo>
                    <a:pt x="0" y="1593"/>
                    <a:pt x="427" y="2177"/>
                    <a:pt x="1048" y="2270"/>
                  </a:cubicBezTo>
                  <a:cubicBezTo>
                    <a:pt x="1105" y="2279"/>
                    <a:pt x="1162" y="2283"/>
                    <a:pt x="1218" y="2283"/>
                  </a:cubicBezTo>
                  <a:cubicBezTo>
                    <a:pt x="1773" y="2283"/>
                    <a:pt x="2263" y="1879"/>
                    <a:pt x="2347" y="1315"/>
                  </a:cubicBezTo>
                  <a:lnTo>
                    <a:pt x="1215" y="1138"/>
                  </a:lnTo>
                  <a:lnTo>
                    <a:pt x="1392" y="16"/>
                  </a:lnTo>
                  <a:cubicBezTo>
                    <a:pt x="1330" y="6"/>
                    <a:pt x="1268" y="1"/>
                    <a:pt x="1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40"/>
            <p:cNvSpPr/>
            <p:nvPr/>
          </p:nvSpPr>
          <p:spPr>
            <a:xfrm>
              <a:off x="2910969" y="2229600"/>
              <a:ext cx="138454" cy="137031"/>
            </a:xfrm>
            <a:custGeom>
              <a:rect b="b" l="l" r="r" t="t"/>
              <a:pathLst>
                <a:path extrusionOk="0" h="2407" w="2432">
                  <a:moveTo>
                    <a:pt x="1235" y="115"/>
                  </a:moveTo>
                  <a:cubicBezTo>
                    <a:pt x="1262" y="115"/>
                    <a:pt x="1299" y="124"/>
                    <a:pt x="1337" y="124"/>
                  </a:cubicBezTo>
                  <a:lnTo>
                    <a:pt x="1160" y="1247"/>
                  </a:lnTo>
                  <a:lnTo>
                    <a:pt x="2292" y="1423"/>
                  </a:lnTo>
                  <a:cubicBezTo>
                    <a:pt x="2183" y="1928"/>
                    <a:pt x="1737" y="2288"/>
                    <a:pt x="1226" y="2288"/>
                  </a:cubicBezTo>
                  <a:cubicBezTo>
                    <a:pt x="1174" y="2288"/>
                    <a:pt x="1121" y="2284"/>
                    <a:pt x="1068" y="2276"/>
                  </a:cubicBezTo>
                  <a:cubicBezTo>
                    <a:pt x="780" y="2230"/>
                    <a:pt x="530" y="2072"/>
                    <a:pt x="363" y="1840"/>
                  </a:cubicBezTo>
                  <a:cubicBezTo>
                    <a:pt x="186" y="1608"/>
                    <a:pt x="112" y="1321"/>
                    <a:pt x="158" y="1043"/>
                  </a:cubicBezTo>
                  <a:cubicBezTo>
                    <a:pt x="205" y="755"/>
                    <a:pt x="363" y="505"/>
                    <a:pt x="594" y="328"/>
                  </a:cubicBezTo>
                  <a:cubicBezTo>
                    <a:pt x="780" y="189"/>
                    <a:pt x="1003" y="115"/>
                    <a:pt x="1235" y="115"/>
                  </a:cubicBezTo>
                  <a:close/>
                  <a:moveTo>
                    <a:pt x="1239" y="0"/>
                  </a:moveTo>
                  <a:cubicBezTo>
                    <a:pt x="982" y="0"/>
                    <a:pt x="733" y="84"/>
                    <a:pt x="520" y="236"/>
                  </a:cubicBezTo>
                  <a:cubicBezTo>
                    <a:pt x="270" y="421"/>
                    <a:pt x="94" y="699"/>
                    <a:pt x="47" y="1024"/>
                  </a:cubicBezTo>
                  <a:cubicBezTo>
                    <a:pt x="1" y="1339"/>
                    <a:pt x="75" y="1655"/>
                    <a:pt x="270" y="1915"/>
                  </a:cubicBezTo>
                  <a:cubicBezTo>
                    <a:pt x="455" y="2174"/>
                    <a:pt x="734" y="2341"/>
                    <a:pt x="1049" y="2388"/>
                  </a:cubicBezTo>
                  <a:cubicBezTo>
                    <a:pt x="1114" y="2397"/>
                    <a:pt x="1170" y="2406"/>
                    <a:pt x="1235" y="2406"/>
                  </a:cubicBezTo>
                  <a:cubicBezTo>
                    <a:pt x="1819" y="2406"/>
                    <a:pt x="2329" y="1980"/>
                    <a:pt x="2422" y="1386"/>
                  </a:cubicBezTo>
                  <a:lnTo>
                    <a:pt x="2431" y="1330"/>
                  </a:lnTo>
                  <a:lnTo>
                    <a:pt x="1290" y="1154"/>
                  </a:lnTo>
                  <a:lnTo>
                    <a:pt x="1476" y="22"/>
                  </a:lnTo>
                  <a:lnTo>
                    <a:pt x="1411" y="13"/>
                  </a:lnTo>
                  <a:cubicBezTo>
                    <a:pt x="1353" y="4"/>
                    <a:pt x="1296" y="0"/>
                    <a:pt x="1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40"/>
            <p:cNvSpPr/>
            <p:nvPr/>
          </p:nvSpPr>
          <p:spPr>
            <a:xfrm>
              <a:off x="3125422" y="2463578"/>
              <a:ext cx="157411" cy="137714"/>
            </a:xfrm>
            <a:custGeom>
              <a:rect b="b" l="l" r="r" t="t"/>
              <a:pathLst>
                <a:path extrusionOk="0" h="2419" w="2765">
                  <a:moveTo>
                    <a:pt x="1383" y="0"/>
                  </a:moveTo>
                  <a:cubicBezTo>
                    <a:pt x="1168" y="0"/>
                    <a:pt x="950" y="58"/>
                    <a:pt x="752" y="179"/>
                  </a:cubicBezTo>
                  <a:cubicBezTo>
                    <a:pt x="186" y="523"/>
                    <a:pt x="0" y="1274"/>
                    <a:pt x="353" y="1840"/>
                  </a:cubicBezTo>
                  <a:cubicBezTo>
                    <a:pt x="583" y="2211"/>
                    <a:pt x="982" y="2418"/>
                    <a:pt x="1388" y="2418"/>
                  </a:cubicBezTo>
                  <a:cubicBezTo>
                    <a:pt x="1602" y="2418"/>
                    <a:pt x="1818" y="2360"/>
                    <a:pt x="2013" y="2239"/>
                  </a:cubicBezTo>
                  <a:cubicBezTo>
                    <a:pt x="2579" y="1896"/>
                    <a:pt x="2765" y="1153"/>
                    <a:pt x="2412" y="578"/>
                  </a:cubicBezTo>
                  <a:cubicBezTo>
                    <a:pt x="2187" y="208"/>
                    <a:pt x="1791" y="0"/>
                    <a:pt x="1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40"/>
            <p:cNvSpPr/>
            <p:nvPr/>
          </p:nvSpPr>
          <p:spPr>
            <a:xfrm>
              <a:off x="3122234" y="2460902"/>
              <a:ext cx="156899" cy="144431"/>
            </a:xfrm>
            <a:custGeom>
              <a:rect b="b" l="l" r="r" t="t"/>
              <a:pathLst>
                <a:path extrusionOk="0" h="2537" w="2756">
                  <a:moveTo>
                    <a:pt x="1448" y="115"/>
                  </a:moveTo>
                  <a:cubicBezTo>
                    <a:pt x="1652" y="115"/>
                    <a:pt x="1856" y="171"/>
                    <a:pt x="2032" y="282"/>
                  </a:cubicBezTo>
                  <a:cubicBezTo>
                    <a:pt x="2301" y="431"/>
                    <a:pt x="2487" y="681"/>
                    <a:pt x="2561" y="987"/>
                  </a:cubicBezTo>
                  <a:cubicBezTo>
                    <a:pt x="2635" y="1284"/>
                    <a:pt x="2598" y="1590"/>
                    <a:pt x="2440" y="1859"/>
                  </a:cubicBezTo>
                  <a:cubicBezTo>
                    <a:pt x="2282" y="2119"/>
                    <a:pt x="2032" y="2304"/>
                    <a:pt x="1735" y="2379"/>
                  </a:cubicBezTo>
                  <a:cubicBezTo>
                    <a:pt x="1637" y="2406"/>
                    <a:pt x="1538" y="2419"/>
                    <a:pt x="1439" y="2419"/>
                  </a:cubicBezTo>
                  <a:cubicBezTo>
                    <a:pt x="1237" y="2419"/>
                    <a:pt x="1037" y="2364"/>
                    <a:pt x="863" y="2258"/>
                  </a:cubicBezTo>
                  <a:cubicBezTo>
                    <a:pt x="316" y="1933"/>
                    <a:pt x="130" y="1228"/>
                    <a:pt x="455" y="681"/>
                  </a:cubicBezTo>
                  <a:cubicBezTo>
                    <a:pt x="613" y="412"/>
                    <a:pt x="863" y="226"/>
                    <a:pt x="1160" y="152"/>
                  </a:cubicBezTo>
                  <a:cubicBezTo>
                    <a:pt x="1262" y="124"/>
                    <a:pt x="1355" y="115"/>
                    <a:pt x="1448" y="115"/>
                  </a:cubicBezTo>
                  <a:close/>
                  <a:moveTo>
                    <a:pt x="1449" y="1"/>
                  </a:moveTo>
                  <a:cubicBezTo>
                    <a:pt x="1343" y="1"/>
                    <a:pt x="1237" y="14"/>
                    <a:pt x="1132" y="41"/>
                  </a:cubicBezTo>
                  <a:cubicBezTo>
                    <a:pt x="808" y="124"/>
                    <a:pt x="529" y="328"/>
                    <a:pt x="353" y="616"/>
                  </a:cubicBezTo>
                  <a:cubicBezTo>
                    <a:pt x="0" y="1219"/>
                    <a:pt x="195" y="1998"/>
                    <a:pt x="798" y="2360"/>
                  </a:cubicBezTo>
                  <a:cubicBezTo>
                    <a:pt x="1002" y="2471"/>
                    <a:pt x="1216" y="2536"/>
                    <a:pt x="1448" y="2536"/>
                  </a:cubicBezTo>
                  <a:cubicBezTo>
                    <a:pt x="1550" y="2536"/>
                    <a:pt x="1652" y="2518"/>
                    <a:pt x="1763" y="2490"/>
                  </a:cubicBezTo>
                  <a:cubicBezTo>
                    <a:pt x="2088" y="2406"/>
                    <a:pt x="2366" y="2202"/>
                    <a:pt x="2533" y="1915"/>
                  </a:cubicBezTo>
                  <a:cubicBezTo>
                    <a:pt x="2709" y="1618"/>
                    <a:pt x="2756" y="1284"/>
                    <a:pt x="2672" y="950"/>
                  </a:cubicBezTo>
                  <a:cubicBezTo>
                    <a:pt x="2589" y="625"/>
                    <a:pt x="2385" y="347"/>
                    <a:pt x="2088" y="180"/>
                  </a:cubicBezTo>
                  <a:cubicBezTo>
                    <a:pt x="1893" y="60"/>
                    <a:pt x="1672" y="1"/>
                    <a:pt x="1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40"/>
            <p:cNvSpPr/>
            <p:nvPr/>
          </p:nvSpPr>
          <p:spPr>
            <a:xfrm>
              <a:off x="3157075" y="2485382"/>
              <a:ext cx="95130" cy="95642"/>
            </a:xfrm>
            <a:custGeom>
              <a:rect b="b" l="l" r="r" t="t"/>
              <a:pathLst>
                <a:path extrusionOk="0" h="1680" w="1671">
                  <a:moveTo>
                    <a:pt x="836" y="1"/>
                  </a:moveTo>
                  <a:cubicBezTo>
                    <a:pt x="372" y="1"/>
                    <a:pt x="1" y="372"/>
                    <a:pt x="1" y="835"/>
                  </a:cubicBezTo>
                  <a:cubicBezTo>
                    <a:pt x="1" y="1299"/>
                    <a:pt x="372" y="1680"/>
                    <a:pt x="836" y="1680"/>
                  </a:cubicBezTo>
                  <a:cubicBezTo>
                    <a:pt x="1299" y="1680"/>
                    <a:pt x="1670" y="1299"/>
                    <a:pt x="1670" y="835"/>
                  </a:cubicBezTo>
                  <a:cubicBezTo>
                    <a:pt x="1670" y="372"/>
                    <a:pt x="1299" y="1"/>
                    <a:pt x="8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40"/>
            <p:cNvSpPr/>
            <p:nvPr/>
          </p:nvSpPr>
          <p:spPr>
            <a:xfrm>
              <a:off x="3153374" y="2482194"/>
              <a:ext cx="102531" cy="102019"/>
            </a:xfrm>
            <a:custGeom>
              <a:rect b="b" l="l" r="r" t="t"/>
              <a:pathLst>
                <a:path extrusionOk="0" h="1792" w="1801">
                  <a:moveTo>
                    <a:pt x="901" y="112"/>
                  </a:moveTo>
                  <a:cubicBezTo>
                    <a:pt x="1327" y="112"/>
                    <a:pt x="1680" y="465"/>
                    <a:pt x="1680" y="891"/>
                  </a:cubicBezTo>
                  <a:cubicBezTo>
                    <a:pt x="1680" y="1327"/>
                    <a:pt x="1327" y="1671"/>
                    <a:pt x="901" y="1671"/>
                  </a:cubicBezTo>
                  <a:cubicBezTo>
                    <a:pt x="474" y="1671"/>
                    <a:pt x="121" y="1318"/>
                    <a:pt x="121" y="891"/>
                  </a:cubicBezTo>
                  <a:cubicBezTo>
                    <a:pt x="121" y="465"/>
                    <a:pt x="474" y="112"/>
                    <a:pt x="901" y="112"/>
                  </a:cubicBezTo>
                  <a:close/>
                  <a:moveTo>
                    <a:pt x="901" y="1"/>
                  </a:moveTo>
                  <a:cubicBezTo>
                    <a:pt x="409" y="1"/>
                    <a:pt x="1" y="400"/>
                    <a:pt x="1" y="891"/>
                  </a:cubicBezTo>
                  <a:cubicBezTo>
                    <a:pt x="1" y="1392"/>
                    <a:pt x="409" y="1791"/>
                    <a:pt x="901" y="1791"/>
                  </a:cubicBezTo>
                  <a:cubicBezTo>
                    <a:pt x="1392" y="1791"/>
                    <a:pt x="1800" y="1392"/>
                    <a:pt x="1800" y="891"/>
                  </a:cubicBezTo>
                  <a:cubicBezTo>
                    <a:pt x="1800" y="400"/>
                    <a:pt x="1392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40"/>
            <p:cNvSpPr/>
            <p:nvPr/>
          </p:nvSpPr>
          <p:spPr>
            <a:xfrm>
              <a:off x="3166070" y="2499159"/>
              <a:ext cx="77140" cy="67576"/>
            </a:xfrm>
            <a:custGeom>
              <a:rect b="b" l="l" r="r" t="t"/>
              <a:pathLst>
                <a:path extrusionOk="0" h="1187" w="1355">
                  <a:moveTo>
                    <a:pt x="677" y="0"/>
                  </a:moveTo>
                  <a:cubicBezTo>
                    <a:pt x="474" y="0"/>
                    <a:pt x="278" y="103"/>
                    <a:pt x="167" y="287"/>
                  </a:cubicBezTo>
                  <a:cubicBezTo>
                    <a:pt x="0" y="575"/>
                    <a:pt x="93" y="937"/>
                    <a:pt x="371" y="1104"/>
                  </a:cubicBezTo>
                  <a:cubicBezTo>
                    <a:pt x="469" y="1160"/>
                    <a:pt x="574" y="1187"/>
                    <a:pt x="678" y="1187"/>
                  </a:cubicBezTo>
                  <a:cubicBezTo>
                    <a:pt x="881" y="1187"/>
                    <a:pt x="1077" y="1084"/>
                    <a:pt x="1188" y="900"/>
                  </a:cubicBezTo>
                  <a:cubicBezTo>
                    <a:pt x="1355" y="612"/>
                    <a:pt x="1262" y="250"/>
                    <a:pt x="984" y="83"/>
                  </a:cubicBezTo>
                  <a:cubicBezTo>
                    <a:pt x="887" y="27"/>
                    <a:pt x="781" y="0"/>
                    <a:pt x="6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40"/>
            <p:cNvSpPr/>
            <p:nvPr/>
          </p:nvSpPr>
          <p:spPr>
            <a:xfrm>
              <a:off x="3162369" y="2495971"/>
              <a:ext cx="84541" cy="74521"/>
            </a:xfrm>
            <a:custGeom>
              <a:rect b="b" l="l" r="r" t="t"/>
              <a:pathLst>
                <a:path extrusionOk="0" h="1309" w="1485">
                  <a:moveTo>
                    <a:pt x="746" y="112"/>
                  </a:moveTo>
                  <a:cubicBezTo>
                    <a:pt x="839" y="112"/>
                    <a:pt x="934" y="136"/>
                    <a:pt x="1021" y="186"/>
                  </a:cubicBezTo>
                  <a:cubicBezTo>
                    <a:pt x="1271" y="343"/>
                    <a:pt x="1355" y="668"/>
                    <a:pt x="1206" y="928"/>
                  </a:cubicBezTo>
                  <a:cubicBezTo>
                    <a:pt x="1132" y="1048"/>
                    <a:pt x="1012" y="1132"/>
                    <a:pt x="872" y="1169"/>
                  </a:cubicBezTo>
                  <a:cubicBezTo>
                    <a:pt x="826" y="1181"/>
                    <a:pt x="780" y="1187"/>
                    <a:pt x="734" y="1187"/>
                  </a:cubicBezTo>
                  <a:cubicBezTo>
                    <a:pt x="642" y="1187"/>
                    <a:pt x="551" y="1163"/>
                    <a:pt x="464" y="1113"/>
                  </a:cubicBezTo>
                  <a:cubicBezTo>
                    <a:pt x="214" y="965"/>
                    <a:pt x="130" y="631"/>
                    <a:pt x="279" y="380"/>
                  </a:cubicBezTo>
                  <a:cubicBezTo>
                    <a:pt x="378" y="207"/>
                    <a:pt x="559" y="112"/>
                    <a:pt x="746" y="112"/>
                  </a:cubicBezTo>
                  <a:close/>
                  <a:moveTo>
                    <a:pt x="742" y="0"/>
                  </a:moveTo>
                  <a:cubicBezTo>
                    <a:pt x="519" y="0"/>
                    <a:pt x="299" y="113"/>
                    <a:pt x="177" y="315"/>
                  </a:cubicBezTo>
                  <a:cubicBezTo>
                    <a:pt x="0" y="631"/>
                    <a:pt x="103" y="1030"/>
                    <a:pt x="409" y="1215"/>
                  </a:cubicBezTo>
                  <a:cubicBezTo>
                    <a:pt x="511" y="1271"/>
                    <a:pt x="622" y="1308"/>
                    <a:pt x="743" y="1308"/>
                  </a:cubicBezTo>
                  <a:cubicBezTo>
                    <a:pt x="798" y="1308"/>
                    <a:pt x="854" y="1299"/>
                    <a:pt x="900" y="1280"/>
                  </a:cubicBezTo>
                  <a:cubicBezTo>
                    <a:pt x="1077" y="1243"/>
                    <a:pt x="1216" y="1132"/>
                    <a:pt x="1299" y="983"/>
                  </a:cubicBezTo>
                  <a:cubicBezTo>
                    <a:pt x="1485" y="677"/>
                    <a:pt x="1383" y="269"/>
                    <a:pt x="1077" y="93"/>
                  </a:cubicBezTo>
                  <a:cubicBezTo>
                    <a:pt x="973" y="30"/>
                    <a:pt x="857" y="0"/>
                    <a:pt x="7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40"/>
            <p:cNvSpPr/>
            <p:nvPr/>
          </p:nvSpPr>
          <p:spPr>
            <a:xfrm>
              <a:off x="3187703" y="2516522"/>
              <a:ext cx="33873" cy="33361"/>
            </a:xfrm>
            <a:custGeom>
              <a:rect b="b" l="l" r="r" t="t"/>
              <a:pathLst>
                <a:path extrusionOk="0" h="586" w="595">
                  <a:moveTo>
                    <a:pt x="298" y="1"/>
                  </a:moveTo>
                  <a:cubicBezTo>
                    <a:pt x="131" y="1"/>
                    <a:pt x="1" y="131"/>
                    <a:pt x="1" y="288"/>
                  </a:cubicBezTo>
                  <a:cubicBezTo>
                    <a:pt x="1" y="455"/>
                    <a:pt x="131" y="585"/>
                    <a:pt x="298" y="585"/>
                  </a:cubicBezTo>
                  <a:cubicBezTo>
                    <a:pt x="455" y="585"/>
                    <a:pt x="594" y="455"/>
                    <a:pt x="594" y="288"/>
                  </a:cubicBezTo>
                  <a:cubicBezTo>
                    <a:pt x="594" y="131"/>
                    <a:pt x="455" y="1"/>
                    <a:pt x="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40"/>
            <p:cNvSpPr/>
            <p:nvPr/>
          </p:nvSpPr>
          <p:spPr>
            <a:xfrm>
              <a:off x="3184572" y="2512822"/>
              <a:ext cx="40193" cy="40193"/>
            </a:xfrm>
            <a:custGeom>
              <a:rect b="b" l="l" r="r" t="t"/>
              <a:pathLst>
                <a:path extrusionOk="0" h="706" w="706">
                  <a:moveTo>
                    <a:pt x="353" y="121"/>
                  </a:moveTo>
                  <a:cubicBezTo>
                    <a:pt x="482" y="121"/>
                    <a:pt x="585" y="224"/>
                    <a:pt x="585" y="353"/>
                  </a:cubicBezTo>
                  <a:cubicBezTo>
                    <a:pt x="585" y="483"/>
                    <a:pt x="482" y="585"/>
                    <a:pt x="353" y="585"/>
                  </a:cubicBezTo>
                  <a:cubicBezTo>
                    <a:pt x="223" y="585"/>
                    <a:pt x="121" y="483"/>
                    <a:pt x="121" y="353"/>
                  </a:cubicBezTo>
                  <a:cubicBezTo>
                    <a:pt x="121" y="224"/>
                    <a:pt x="223" y="121"/>
                    <a:pt x="353" y="121"/>
                  </a:cubicBezTo>
                  <a:close/>
                  <a:moveTo>
                    <a:pt x="353" y="1"/>
                  </a:moveTo>
                  <a:cubicBezTo>
                    <a:pt x="158" y="1"/>
                    <a:pt x="0" y="159"/>
                    <a:pt x="0" y="353"/>
                  </a:cubicBezTo>
                  <a:cubicBezTo>
                    <a:pt x="0" y="548"/>
                    <a:pt x="158" y="706"/>
                    <a:pt x="353" y="706"/>
                  </a:cubicBezTo>
                  <a:cubicBezTo>
                    <a:pt x="547" y="706"/>
                    <a:pt x="705" y="548"/>
                    <a:pt x="705" y="353"/>
                  </a:cubicBezTo>
                  <a:cubicBezTo>
                    <a:pt x="705" y="159"/>
                    <a:pt x="547" y="1"/>
                    <a:pt x="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40"/>
            <p:cNvSpPr/>
            <p:nvPr/>
          </p:nvSpPr>
          <p:spPr>
            <a:xfrm>
              <a:off x="3154968" y="2476956"/>
              <a:ext cx="52319" cy="59720"/>
            </a:xfrm>
            <a:custGeom>
              <a:rect b="b" l="l" r="r" t="t"/>
              <a:pathLst>
                <a:path extrusionOk="0" h="1049" w="919">
                  <a:moveTo>
                    <a:pt x="66" y="56"/>
                  </a:moveTo>
                  <a:lnTo>
                    <a:pt x="863" y="983"/>
                  </a:lnTo>
                  <a:lnTo>
                    <a:pt x="854" y="983"/>
                  </a:lnTo>
                  <a:lnTo>
                    <a:pt x="66" y="56"/>
                  </a:lnTo>
                  <a:close/>
                  <a:moveTo>
                    <a:pt x="66" y="0"/>
                  </a:moveTo>
                  <a:cubicBezTo>
                    <a:pt x="47" y="0"/>
                    <a:pt x="38" y="0"/>
                    <a:pt x="28" y="19"/>
                  </a:cubicBezTo>
                  <a:cubicBezTo>
                    <a:pt x="10" y="28"/>
                    <a:pt x="10" y="37"/>
                    <a:pt x="1" y="56"/>
                  </a:cubicBezTo>
                  <a:cubicBezTo>
                    <a:pt x="1" y="74"/>
                    <a:pt x="10" y="84"/>
                    <a:pt x="19" y="102"/>
                  </a:cubicBezTo>
                  <a:lnTo>
                    <a:pt x="817" y="1021"/>
                  </a:lnTo>
                  <a:cubicBezTo>
                    <a:pt x="826" y="1039"/>
                    <a:pt x="845" y="1048"/>
                    <a:pt x="863" y="1048"/>
                  </a:cubicBezTo>
                  <a:cubicBezTo>
                    <a:pt x="873" y="1048"/>
                    <a:pt x="882" y="1039"/>
                    <a:pt x="900" y="1030"/>
                  </a:cubicBezTo>
                  <a:cubicBezTo>
                    <a:pt x="910" y="1021"/>
                    <a:pt x="919" y="1002"/>
                    <a:pt x="919" y="983"/>
                  </a:cubicBezTo>
                  <a:cubicBezTo>
                    <a:pt x="919" y="974"/>
                    <a:pt x="919" y="956"/>
                    <a:pt x="900" y="946"/>
                  </a:cubicBezTo>
                  <a:lnTo>
                    <a:pt x="112" y="19"/>
                  </a:lnTo>
                  <a:cubicBezTo>
                    <a:pt x="103" y="9"/>
                    <a:pt x="84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40"/>
            <p:cNvSpPr/>
            <p:nvPr/>
          </p:nvSpPr>
          <p:spPr>
            <a:xfrm>
              <a:off x="3142273" y="2464261"/>
              <a:ext cx="21747" cy="21690"/>
            </a:xfrm>
            <a:custGeom>
              <a:rect b="b" l="l" r="r" t="t"/>
              <a:pathLst>
                <a:path extrusionOk="0" h="381" w="382">
                  <a:moveTo>
                    <a:pt x="270" y="56"/>
                  </a:moveTo>
                  <a:lnTo>
                    <a:pt x="316" y="307"/>
                  </a:lnTo>
                  <a:lnTo>
                    <a:pt x="316" y="307"/>
                  </a:lnTo>
                  <a:lnTo>
                    <a:pt x="263" y="288"/>
                  </a:lnTo>
                  <a:lnTo>
                    <a:pt x="263" y="288"/>
                  </a:lnTo>
                  <a:cubicBezTo>
                    <a:pt x="272" y="287"/>
                    <a:pt x="282" y="285"/>
                    <a:pt x="289" y="279"/>
                  </a:cubicBezTo>
                  <a:cubicBezTo>
                    <a:pt x="298" y="269"/>
                    <a:pt x="307" y="251"/>
                    <a:pt x="298" y="242"/>
                  </a:cubicBezTo>
                  <a:lnTo>
                    <a:pt x="270" y="56"/>
                  </a:lnTo>
                  <a:close/>
                  <a:moveTo>
                    <a:pt x="251" y="0"/>
                  </a:moveTo>
                  <a:cubicBezTo>
                    <a:pt x="242" y="0"/>
                    <a:pt x="224" y="10"/>
                    <a:pt x="214" y="28"/>
                  </a:cubicBezTo>
                  <a:cubicBezTo>
                    <a:pt x="214" y="38"/>
                    <a:pt x="205" y="56"/>
                    <a:pt x="214" y="75"/>
                  </a:cubicBezTo>
                  <a:lnTo>
                    <a:pt x="242" y="214"/>
                  </a:lnTo>
                  <a:lnTo>
                    <a:pt x="84" y="158"/>
                  </a:lnTo>
                  <a:lnTo>
                    <a:pt x="38" y="158"/>
                  </a:lnTo>
                  <a:cubicBezTo>
                    <a:pt x="19" y="167"/>
                    <a:pt x="10" y="177"/>
                    <a:pt x="1" y="195"/>
                  </a:cubicBezTo>
                  <a:cubicBezTo>
                    <a:pt x="1" y="214"/>
                    <a:pt x="1" y="223"/>
                    <a:pt x="10" y="242"/>
                  </a:cubicBezTo>
                  <a:cubicBezTo>
                    <a:pt x="10" y="251"/>
                    <a:pt x="29" y="260"/>
                    <a:pt x="38" y="269"/>
                  </a:cubicBezTo>
                  <a:lnTo>
                    <a:pt x="335" y="381"/>
                  </a:lnTo>
                  <a:lnTo>
                    <a:pt x="344" y="381"/>
                  </a:lnTo>
                  <a:cubicBezTo>
                    <a:pt x="353" y="381"/>
                    <a:pt x="363" y="381"/>
                    <a:pt x="372" y="372"/>
                  </a:cubicBezTo>
                  <a:cubicBezTo>
                    <a:pt x="381" y="362"/>
                    <a:pt x="381" y="344"/>
                    <a:pt x="381" y="334"/>
                  </a:cubicBezTo>
                  <a:lnTo>
                    <a:pt x="326" y="47"/>
                  </a:lnTo>
                  <a:cubicBezTo>
                    <a:pt x="326" y="28"/>
                    <a:pt x="316" y="19"/>
                    <a:pt x="298" y="10"/>
                  </a:cubicBezTo>
                  <a:cubicBezTo>
                    <a:pt x="289" y="0"/>
                    <a:pt x="270" y="0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40"/>
            <p:cNvSpPr/>
            <p:nvPr/>
          </p:nvSpPr>
          <p:spPr>
            <a:xfrm>
              <a:off x="3147055" y="2469840"/>
              <a:ext cx="21690" cy="21918"/>
            </a:xfrm>
            <a:custGeom>
              <a:rect b="b" l="l" r="r" t="t"/>
              <a:pathLst>
                <a:path extrusionOk="0" h="385" w="381">
                  <a:moveTo>
                    <a:pt x="56" y="218"/>
                  </a:moveTo>
                  <a:lnTo>
                    <a:pt x="251" y="283"/>
                  </a:lnTo>
                  <a:cubicBezTo>
                    <a:pt x="256" y="287"/>
                    <a:pt x="262" y="290"/>
                    <a:pt x="269" y="290"/>
                  </a:cubicBezTo>
                  <a:cubicBezTo>
                    <a:pt x="276" y="290"/>
                    <a:pt x="283" y="287"/>
                    <a:pt x="288" y="283"/>
                  </a:cubicBezTo>
                  <a:cubicBezTo>
                    <a:pt x="295" y="276"/>
                    <a:pt x="302" y="263"/>
                    <a:pt x="305" y="253"/>
                  </a:cubicBezTo>
                  <a:lnTo>
                    <a:pt x="305" y="253"/>
                  </a:lnTo>
                  <a:lnTo>
                    <a:pt x="316" y="311"/>
                  </a:lnTo>
                  <a:lnTo>
                    <a:pt x="56" y="218"/>
                  </a:lnTo>
                  <a:close/>
                  <a:moveTo>
                    <a:pt x="270" y="1"/>
                  </a:moveTo>
                  <a:cubicBezTo>
                    <a:pt x="266" y="1"/>
                    <a:pt x="263" y="2"/>
                    <a:pt x="260" y="4"/>
                  </a:cubicBezTo>
                  <a:cubicBezTo>
                    <a:pt x="242" y="4"/>
                    <a:pt x="223" y="14"/>
                    <a:pt x="214" y="32"/>
                  </a:cubicBezTo>
                  <a:cubicBezTo>
                    <a:pt x="214" y="42"/>
                    <a:pt x="205" y="60"/>
                    <a:pt x="214" y="69"/>
                  </a:cubicBezTo>
                  <a:lnTo>
                    <a:pt x="242" y="218"/>
                  </a:lnTo>
                  <a:lnTo>
                    <a:pt x="84" y="162"/>
                  </a:lnTo>
                  <a:cubicBezTo>
                    <a:pt x="75" y="158"/>
                    <a:pt x="65" y="155"/>
                    <a:pt x="57" y="155"/>
                  </a:cubicBezTo>
                  <a:cubicBezTo>
                    <a:pt x="49" y="155"/>
                    <a:pt x="42" y="158"/>
                    <a:pt x="38" y="162"/>
                  </a:cubicBezTo>
                  <a:cubicBezTo>
                    <a:pt x="19" y="171"/>
                    <a:pt x="10" y="181"/>
                    <a:pt x="0" y="199"/>
                  </a:cubicBezTo>
                  <a:cubicBezTo>
                    <a:pt x="0" y="209"/>
                    <a:pt x="0" y="227"/>
                    <a:pt x="10" y="246"/>
                  </a:cubicBezTo>
                  <a:cubicBezTo>
                    <a:pt x="10" y="255"/>
                    <a:pt x="28" y="264"/>
                    <a:pt x="38" y="274"/>
                  </a:cubicBezTo>
                  <a:lnTo>
                    <a:pt x="334" y="376"/>
                  </a:lnTo>
                  <a:cubicBezTo>
                    <a:pt x="334" y="385"/>
                    <a:pt x="344" y="385"/>
                    <a:pt x="344" y="385"/>
                  </a:cubicBezTo>
                  <a:cubicBezTo>
                    <a:pt x="353" y="385"/>
                    <a:pt x="362" y="376"/>
                    <a:pt x="372" y="366"/>
                  </a:cubicBezTo>
                  <a:cubicBezTo>
                    <a:pt x="381" y="357"/>
                    <a:pt x="381" y="348"/>
                    <a:pt x="381" y="329"/>
                  </a:cubicBezTo>
                  <a:lnTo>
                    <a:pt x="325" y="51"/>
                  </a:lnTo>
                  <a:cubicBezTo>
                    <a:pt x="325" y="32"/>
                    <a:pt x="316" y="23"/>
                    <a:pt x="297" y="14"/>
                  </a:cubicBezTo>
                  <a:cubicBezTo>
                    <a:pt x="291" y="7"/>
                    <a:pt x="280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40"/>
            <p:cNvSpPr/>
            <p:nvPr/>
          </p:nvSpPr>
          <p:spPr>
            <a:xfrm>
              <a:off x="2593589" y="2681844"/>
              <a:ext cx="175914" cy="249866"/>
            </a:xfrm>
            <a:custGeom>
              <a:rect b="b" l="l" r="r" t="t"/>
              <a:pathLst>
                <a:path extrusionOk="0" h="4389" w="3090">
                  <a:moveTo>
                    <a:pt x="399" y="0"/>
                  </a:moveTo>
                  <a:cubicBezTo>
                    <a:pt x="177" y="0"/>
                    <a:pt x="0" y="177"/>
                    <a:pt x="0" y="390"/>
                  </a:cubicBezTo>
                  <a:lnTo>
                    <a:pt x="0" y="3999"/>
                  </a:lnTo>
                  <a:cubicBezTo>
                    <a:pt x="0" y="4212"/>
                    <a:pt x="177" y="4388"/>
                    <a:pt x="399" y="4388"/>
                  </a:cubicBezTo>
                  <a:lnTo>
                    <a:pt x="2700" y="4388"/>
                  </a:lnTo>
                  <a:cubicBezTo>
                    <a:pt x="2913" y="4388"/>
                    <a:pt x="3090" y="4212"/>
                    <a:pt x="3090" y="3999"/>
                  </a:cubicBezTo>
                  <a:lnTo>
                    <a:pt x="3090" y="390"/>
                  </a:lnTo>
                  <a:cubicBezTo>
                    <a:pt x="3090" y="177"/>
                    <a:pt x="2913" y="0"/>
                    <a:pt x="2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40"/>
            <p:cNvSpPr/>
            <p:nvPr/>
          </p:nvSpPr>
          <p:spPr>
            <a:xfrm>
              <a:off x="2590401" y="2678144"/>
              <a:ext cx="182802" cy="256697"/>
            </a:xfrm>
            <a:custGeom>
              <a:rect b="b" l="l" r="r" t="t"/>
              <a:pathLst>
                <a:path extrusionOk="0" h="4509" w="3211">
                  <a:moveTo>
                    <a:pt x="2756" y="121"/>
                  </a:moveTo>
                  <a:cubicBezTo>
                    <a:pt x="2942" y="121"/>
                    <a:pt x="3090" y="270"/>
                    <a:pt x="3090" y="455"/>
                  </a:cubicBezTo>
                  <a:lnTo>
                    <a:pt x="3090" y="4054"/>
                  </a:lnTo>
                  <a:cubicBezTo>
                    <a:pt x="3090" y="4240"/>
                    <a:pt x="2942" y="4398"/>
                    <a:pt x="2756" y="4398"/>
                  </a:cubicBezTo>
                  <a:lnTo>
                    <a:pt x="455" y="4398"/>
                  </a:lnTo>
                  <a:cubicBezTo>
                    <a:pt x="270" y="4398"/>
                    <a:pt x="121" y="4240"/>
                    <a:pt x="121" y="4054"/>
                  </a:cubicBezTo>
                  <a:lnTo>
                    <a:pt x="121" y="455"/>
                  </a:lnTo>
                  <a:cubicBezTo>
                    <a:pt x="121" y="270"/>
                    <a:pt x="270" y="121"/>
                    <a:pt x="455" y="121"/>
                  </a:cubicBezTo>
                  <a:close/>
                  <a:moveTo>
                    <a:pt x="455" y="0"/>
                  </a:moveTo>
                  <a:cubicBezTo>
                    <a:pt x="205" y="0"/>
                    <a:pt x="1" y="205"/>
                    <a:pt x="1" y="455"/>
                  </a:cubicBezTo>
                  <a:lnTo>
                    <a:pt x="1" y="4064"/>
                  </a:lnTo>
                  <a:cubicBezTo>
                    <a:pt x="1" y="4305"/>
                    <a:pt x="205" y="4509"/>
                    <a:pt x="455" y="4509"/>
                  </a:cubicBezTo>
                  <a:lnTo>
                    <a:pt x="2756" y="4509"/>
                  </a:lnTo>
                  <a:cubicBezTo>
                    <a:pt x="3006" y="4509"/>
                    <a:pt x="3211" y="4314"/>
                    <a:pt x="3211" y="4064"/>
                  </a:cubicBezTo>
                  <a:lnTo>
                    <a:pt x="3211" y="455"/>
                  </a:lnTo>
                  <a:cubicBezTo>
                    <a:pt x="3211" y="205"/>
                    <a:pt x="3006" y="0"/>
                    <a:pt x="2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40"/>
            <p:cNvSpPr/>
            <p:nvPr/>
          </p:nvSpPr>
          <p:spPr>
            <a:xfrm>
              <a:off x="2287821" y="2677631"/>
              <a:ext cx="268880" cy="268880"/>
            </a:xfrm>
            <a:custGeom>
              <a:rect b="b" l="l" r="r" t="t"/>
              <a:pathLst>
                <a:path extrusionOk="0" h="4723" w="4723">
                  <a:moveTo>
                    <a:pt x="473" y="0"/>
                  </a:moveTo>
                  <a:cubicBezTo>
                    <a:pt x="214" y="0"/>
                    <a:pt x="0" y="214"/>
                    <a:pt x="0" y="473"/>
                  </a:cubicBezTo>
                  <a:lnTo>
                    <a:pt x="0" y="4249"/>
                  </a:lnTo>
                  <a:cubicBezTo>
                    <a:pt x="0" y="4509"/>
                    <a:pt x="214" y="4722"/>
                    <a:pt x="473" y="4722"/>
                  </a:cubicBezTo>
                  <a:lnTo>
                    <a:pt x="4249" y="4722"/>
                  </a:lnTo>
                  <a:cubicBezTo>
                    <a:pt x="4518" y="4722"/>
                    <a:pt x="4722" y="4509"/>
                    <a:pt x="4722" y="4249"/>
                  </a:cubicBezTo>
                  <a:lnTo>
                    <a:pt x="4722" y="473"/>
                  </a:lnTo>
                  <a:cubicBezTo>
                    <a:pt x="4722" y="214"/>
                    <a:pt x="4518" y="0"/>
                    <a:pt x="42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40"/>
            <p:cNvSpPr/>
            <p:nvPr/>
          </p:nvSpPr>
          <p:spPr>
            <a:xfrm>
              <a:off x="2284633" y="2674443"/>
              <a:ext cx="275769" cy="275200"/>
            </a:xfrm>
            <a:custGeom>
              <a:rect b="b" l="l" r="r" t="t"/>
              <a:pathLst>
                <a:path extrusionOk="0" h="4834" w="4844">
                  <a:moveTo>
                    <a:pt x="4305" y="112"/>
                  </a:moveTo>
                  <a:cubicBezTo>
                    <a:pt x="4537" y="112"/>
                    <a:pt x="4722" y="297"/>
                    <a:pt x="4722" y="529"/>
                  </a:cubicBezTo>
                  <a:lnTo>
                    <a:pt x="4722" y="4305"/>
                  </a:lnTo>
                  <a:cubicBezTo>
                    <a:pt x="4722" y="4537"/>
                    <a:pt x="4537" y="4722"/>
                    <a:pt x="4305" y="4722"/>
                  </a:cubicBezTo>
                  <a:lnTo>
                    <a:pt x="529" y="4722"/>
                  </a:lnTo>
                  <a:cubicBezTo>
                    <a:pt x="297" y="4722"/>
                    <a:pt x="112" y="4537"/>
                    <a:pt x="112" y="4305"/>
                  </a:cubicBezTo>
                  <a:lnTo>
                    <a:pt x="112" y="529"/>
                  </a:lnTo>
                  <a:cubicBezTo>
                    <a:pt x="112" y="297"/>
                    <a:pt x="297" y="112"/>
                    <a:pt x="529" y="112"/>
                  </a:cubicBezTo>
                  <a:close/>
                  <a:moveTo>
                    <a:pt x="529" y="1"/>
                  </a:moveTo>
                  <a:cubicBezTo>
                    <a:pt x="242" y="1"/>
                    <a:pt x="1" y="232"/>
                    <a:pt x="1" y="529"/>
                  </a:cubicBezTo>
                  <a:lnTo>
                    <a:pt x="1" y="4305"/>
                  </a:lnTo>
                  <a:cubicBezTo>
                    <a:pt x="1" y="4602"/>
                    <a:pt x="242" y="4834"/>
                    <a:pt x="529" y="4834"/>
                  </a:cubicBezTo>
                  <a:lnTo>
                    <a:pt x="4305" y="4834"/>
                  </a:lnTo>
                  <a:cubicBezTo>
                    <a:pt x="4602" y="4834"/>
                    <a:pt x="4843" y="4602"/>
                    <a:pt x="4843" y="4305"/>
                  </a:cubicBezTo>
                  <a:lnTo>
                    <a:pt x="4843" y="529"/>
                  </a:lnTo>
                  <a:cubicBezTo>
                    <a:pt x="4843" y="232"/>
                    <a:pt x="4602" y="1"/>
                    <a:pt x="4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40"/>
            <p:cNvSpPr/>
            <p:nvPr/>
          </p:nvSpPr>
          <p:spPr>
            <a:xfrm>
              <a:off x="2393425" y="2357433"/>
              <a:ext cx="373973" cy="201817"/>
            </a:xfrm>
            <a:custGeom>
              <a:rect b="b" l="l" r="r" t="t"/>
              <a:pathLst>
                <a:path extrusionOk="0" h="3545" w="6569">
                  <a:moveTo>
                    <a:pt x="177" y="0"/>
                  </a:moveTo>
                  <a:cubicBezTo>
                    <a:pt x="75" y="0"/>
                    <a:pt x="1" y="84"/>
                    <a:pt x="1" y="186"/>
                  </a:cubicBezTo>
                  <a:lnTo>
                    <a:pt x="1" y="3359"/>
                  </a:lnTo>
                  <a:cubicBezTo>
                    <a:pt x="1" y="3461"/>
                    <a:pt x="75" y="3544"/>
                    <a:pt x="177" y="3544"/>
                  </a:cubicBezTo>
                  <a:lnTo>
                    <a:pt x="6383" y="3544"/>
                  </a:lnTo>
                  <a:cubicBezTo>
                    <a:pt x="6485" y="3544"/>
                    <a:pt x="6568" y="3461"/>
                    <a:pt x="6568" y="3359"/>
                  </a:cubicBezTo>
                  <a:lnTo>
                    <a:pt x="6568" y="186"/>
                  </a:lnTo>
                  <a:cubicBezTo>
                    <a:pt x="6568" y="84"/>
                    <a:pt x="6485" y="0"/>
                    <a:pt x="6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40"/>
            <p:cNvSpPr/>
            <p:nvPr/>
          </p:nvSpPr>
          <p:spPr>
            <a:xfrm>
              <a:off x="2389725" y="2506645"/>
              <a:ext cx="380862" cy="208136"/>
            </a:xfrm>
            <a:custGeom>
              <a:rect b="b" l="l" r="r" t="t"/>
              <a:pathLst>
                <a:path extrusionOk="0" h="3656" w="6690">
                  <a:moveTo>
                    <a:pt x="242" y="112"/>
                  </a:moveTo>
                  <a:lnTo>
                    <a:pt x="242" y="121"/>
                  </a:lnTo>
                  <a:lnTo>
                    <a:pt x="6448" y="121"/>
                  </a:lnTo>
                  <a:cubicBezTo>
                    <a:pt x="6522" y="121"/>
                    <a:pt x="6578" y="177"/>
                    <a:pt x="6578" y="242"/>
                  </a:cubicBezTo>
                  <a:lnTo>
                    <a:pt x="6578" y="3415"/>
                  </a:lnTo>
                  <a:cubicBezTo>
                    <a:pt x="6578" y="3489"/>
                    <a:pt x="6522" y="3544"/>
                    <a:pt x="6448" y="3544"/>
                  </a:cubicBezTo>
                  <a:lnTo>
                    <a:pt x="242" y="3544"/>
                  </a:lnTo>
                  <a:cubicBezTo>
                    <a:pt x="177" y="3544"/>
                    <a:pt x="121" y="3489"/>
                    <a:pt x="121" y="3415"/>
                  </a:cubicBezTo>
                  <a:lnTo>
                    <a:pt x="121" y="242"/>
                  </a:lnTo>
                  <a:cubicBezTo>
                    <a:pt x="121" y="177"/>
                    <a:pt x="177" y="112"/>
                    <a:pt x="242" y="112"/>
                  </a:cubicBezTo>
                  <a:close/>
                  <a:moveTo>
                    <a:pt x="242" y="1"/>
                  </a:moveTo>
                  <a:cubicBezTo>
                    <a:pt x="112" y="1"/>
                    <a:pt x="1" y="112"/>
                    <a:pt x="1" y="242"/>
                  </a:cubicBezTo>
                  <a:lnTo>
                    <a:pt x="1" y="3415"/>
                  </a:lnTo>
                  <a:cubicBezTo>
                    <a:pt x="1" y="3554"/>
                    <a:pt x="112" y="3656"/>
                    <a:pt x="242" y="3656"/>
                  </a:cubicBezTo>
                  <a:lnTo>
                    <a:pt x="6448" y="3656"/>
                  </a:lnTo>
                  <a:cubicBezTo>
                    <a:pt x="6587" y="3656"/>
                    <a:pt x="6689" y="3554"/>
                    <a:pt x="6689" y="3415"/>
                  </a:cubicBezTo>
                  <a:lnTo>
                    <a:pt x="6689" y="242"/>
                  </a:lnTo>
                  <a:cubicBezTo>
                    <a:pt x="6689" y="112"/>
                    <a:pt x="6587" y="1"/>
                    <a:pt x="6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40"/>
            <p:cNvSpPr/>
            <p:nvPr/>
          </p:nvSpPr>
          <p:spPr>
            <a:xfrm>
              <a:off x="2454681" y="2494889"/>
              <a:ext cx="125246" cy="6376"/>
            </a:xfrm>
            <a:custGeom>
              <a:rect b="b" l="l" r="r" t="t"/>
              <a:pathLst>
                <a:path extrusionOk="0" h="112" w="2200">
                  <a:moveTo>
                    <a:pt x="66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66" y="112"/>
                  </a:cubicBezTo>
                  <a:lnTo>
                    <a:pt x="2144" y="112"/>
                  </a:lnTo>
                  <a:cubicBezTo>
                    <a:pt x="2171" y="112"/>
                    <a:pt x="2199" y="84"/>
                    <a:pt x="2199" y="56"/>
                  </a:cubicBezTo>
                  <a:cubicBezTo>
                    <a:pt x="2199" y="19"/>
                    <a:pt x="2171" y="0"/>
                    <a:pt x="2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2604121" y="2494889"/>
              <a:ext cx="112038" cy="6376"/>
            </a:xfrm>
            <a:custGeom>
              <a:rect b="b" l="l" r="r" t="t"/>
              <a:pathLst>
                <a:path extrusionOk="0" h="112" w="1968">
                  <a:moveTo>
                    <a:pt x="57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57" y="112"/>
                  </a:cubicBezTo>
                  <a:lnTo>
                    <a:pt x="1912" y="112"/>
                  </a:lnTo>
                  <a:cubicBezTo>
                    <a:pt x="1940" y="112"/>
                    <a:pt x="1968" y="84"/>
                    <a:pt x="1968" y="56"/>
                  </a:cubicBezTo>
                  <a:cubicBezTo>
                    <a:pt x="1968" y="19"/>
                    <a:pt x="1940" y="0"/>
                    <a:pt x="1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2454681" y="2558251"/>
              <a:ext cx="112551" cy="6945"/>
            </a:xfrm>
            <a:custGeom>
              <a:rect b="b" l="l" r="r" t="t"/>
              <a:pathLst>
                <a:path extrusionOk="0" h="122" w="1977">
                  <a:moveTo>
                    <a:pt x="66" y="1"/>
                  </a:moveTo>
                  <a:cubicBezTo>
                    <a:pt x="29" y="1"/>
                    <a:pt x="1" y="29"/>
                    <a:pt x="1" y="66"/>
                  </a:cubicBezTo>
                  <a:cubicBezTo>
                    <a:pt x="1" y="93"/>
                    <a:pt x="29" y="121"/>
                    <a:pt x="66" y="121"/>
                  </a:cubicBezTo>
                  <a:lnTo>
                    <a:pt x="1912" y="121"/>
                  </a:lnTo>
                  <a:cubicBezTo>
                    <a:pt x="1949" y="121"/>
                    <a:pt x="1977" y="93"/>
                    <a:pt x="1977" y="66"/>
                  </a:cubicBezTo>
                  <a:cubicBezTo>
                    <a:pt x="1977" y="29"/>
                    <a:pt x="1949" y="1"/>
                    <a:pt x="19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2554478" y="2525005"/>
              <a:ext cx="112551" cy="6376"/>
            </a:xfrm>
            <a:custGeom>
              <a:rect b="b" l="l" r="r" t="t"/>
              <a:pathLst>
                <a:path extrusionOk="0" h="112" w="1977">
                  <a:moveTo>
                    <a:pt x="66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66" y="112"/>
                  </a:cubicBezTo>
                  <a:lnTo>
                    <a:pt x="1912" y="112"/>
                  </a:lnTo>
                  <a:cubicBezTo>
                    <a:pt x="1949" y="112"/>
                    <a:pt x="1977" y="84"/>
                    <a:pt x="1977" y="56"/>
                  </a:cubicBezTo>
                  <a:cubicBezTo>
                    <a:pt x="1977" y="19"/>
                    <a:pt x="1949" y="0"/>
                    <a:pt x="1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40"/>
            <p:cNvSpPr/>
            <p:nvPr/>
          </p:nvSpPr>
          <p:spPr>
            <a:xfrm>
              <a:off x="2454681" y="2525005"/>
              <a:ext cx="76115" cy="6376"/>
            </a:xfrm>
            <a:custGeom>
              <a:rect b="b" l="l" r="r" t="t"/>
              <a:pathLst>
                <a:path extrusionOk="0" h="112" w="1337">
                  <a:moveTo>
                    <a:pt x="66" y="0"/>
                  </a:moveTo>
                  <a:cubicBezTo>
                    <a:pt x="29" y="0"/>
                    <a:pt x="1" y="19"/>
                    <a:pt x="1" y="56"/>
                  </a:cubicBezTo>
                  <a:cubicBezTo>
                    <a:pt x="1" y="84"/>
                    <a:pt x="29" y="112"/>
                    <a:pt x="66" y="112"/>
                  </a:cubicBezTo>
                  <a:lnTo>
                    <a:pt x="1281" y="112"/>
                  </a:lnTo>
                  <a:cubicBezTo>
                    <a:pt x="1309" y="112"/>
                    <a:pt x="1337" y="84"/>
                    <a:pt x="1337" y="56"/>
                  </a:cubicBezTo>
                  <a:cubicBezTo>
                    <a:pt x="1337" y="19"/>
                    <a:pt x="1309" y="0"/>
                    <a:pt x="12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40"/>
            <p:cNvSpPr/>
            <p:nvPr/>
          </p:nvSpPr>
          <p:spPr>
            <a:xfrm>
              <a:off x="2593076" y="2558251"/>
              <a:ext cx="49131" cy="6945"/>
            </a:xfrm>
            <a:custGeom>
              <a:rect b="b" l="l" r="r" t="t"/>
              <a:pathLst>
                <a:path extrusionOk="0" h="122" w="863">
                  <a:moveTo>
                    <a:pt x="56" y="1"/>
                  </a:moveTo>
                  <a:cubicBezTo>
                    <a:pt x="19" y="1"/>
                    <a:pt x="0" y="29"/>
                    <a:pt x="0" y="66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798" y="121"/>
                  </a:lnTo>
                  <a:cubicBezTo>
                    <a:pt x="835" y="121"/>
                    <a:pt x="863" y="93"/>
                    <a:pt x="863" y="66"/>
                  </a:cubicBezTo>
                  <a:cubicBezTo>
                    <a:pt x="863" y="29"/>
                    <a:pt x="835" y="1"/>
                    <a:pt x="7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40"/>
            <p:cNvSpPr/>
            <p:nvPr/>
          </p:nvSpPr>
          <p:spPr>
            <a:xfrm>
              <a:off x="2393425" y="2137375"/>
              <a:ext cx="373973" cy="250378"/>
            </a:xfrm>
            <a:custGeom>
              <a:rect b="b" l="l" r="r" t="t"/>
              <a:pathLst>
                <a:path extrusionOk="0" h="4398" w="6569">
                  <a:moveTo>
                    <a:pt x="177" y="0"/>
                  </a:moveTo>
                  <a:cubicBezTo>
                    <a:pt x="75" y="0"/>
                    <a:pt x="1" y="84"/>
                    <a:pt x="1" y="176"/>
                  </a:cubicBezTo>
                  <a:lnTo>
                    <a:pt x="1" y="4212"/>
                  </a:lnTo>
                  <a:cubicBezTo>
                    <a:pt x="1" y="4314"/>
                    <a:pt x="75" y="4397"/>
                    <a:pt x="177" y="4397"/>
                  </a:cubicBezTo>
                  <a:lnTo>
                    <a:pt x="6383" y="4397"/>
                  </a:lnTo>
                  <a:cubicBezTo>
                    <a:pt x="6485" y="4397"/>
                    <a:pt x="6568" y="4314"/>
                    <a:pt x="6568" y="4212"/>
                  </a:cubicBezTo>
                  <a:lnTo>
                    <a:pt x="6568" y="176"/>
                  </a:lnTo>
                  <a:cubicBezTo>
                    <a:pt x="6568" y="74"/>
                    <a:pt x="6485" y="0"/>
                    <a:pt x="6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40"/>
            <p:cNvSpPr/>
            <p:nvPr/>
          </p:nvSpPr>
          <p:spPr>
            <a:xfrm>
              <a:off x="2389725" y="2133674"/>
              <a:ext cx="380862" cy="257210"/>
            </a:xfrm>
            <a:custGeom>
              <a:rect b="b" l="l" r="r" t="t"/>
              <a:pathLst>
                <a:path extrusionOk="0" h="4518" w="6690">
                  <a:moveTo>
                    <a:pt x="6448" y="121"/>
                  </a:moveTo>
                  <a:cubicBezTo>
                    <a:pt x="6522" y="121"/>
                    <a:pt x="6578" y="177"/>
                    <a:pt x="6578" y="241"/>
                  </a:cubicBezTo>
                  <a:lnTo>
                    <a:pt x="6578" y="4277"/>
                  </a:lnTo>
                  <a:cubicBezTo>
                    <a:pt x="6578" y="4342"/>
                    <a:pt x="6522" y="4397"/>
                    <a:pt x="6448" y="4397"/>
                  </a:cubicBezTo>
                  <a:lnTo>
                    <a:pt x="242" y="4397"/>
                  </a:lnTo>
                  <a:cubicBezTo>
                    <a:pt x="177" y="4397"/>
                    <a:pt x="121" y="4342"/>
                    <a:pt x="121" y="4277"/>
                  </a:cubicBezTo>
                  <a:lnTo>
                    <a:pt x="121" y="241"/>
                  </a:lnTo>
                  <a:cubicBezTo>
                    <a:pt x="121" y="177"/>
                    <a:pt x="177" y="121"/>
                    <a:pt x="242" y="121"/>
                  </a:cubicBezTo>
                  <a:close/>
                  <a:moveTo>
                    <a:pt x="242" y="0"/>
                  </a:moveTo>
                  <a:cubicBezTo>
                    <a:pt x="112" y="0"/>
                    <a:pt x="1" y="112"/>
                    <a:pt x="1" y="241"/>
                  </a:cubicBezTo>
                  <a:lnTo>
                    <a:pt x="1" y="4277"/>
                  </a:lnTo>
                  <a:cubicBezTo>
                    <a:pt x="1" y="4407"/>
                    <a:pt x="112" y="4518"/>
                    <a:pt x="242" y="4518"/>
                  </a:cubicBezTo>
                  <a:lnTo>
                    <a:pt x="6448" y="4518"/>
                  </a:lnTo>
                  <a:cubicBezTo>
                    <a:pt x="6587" y="4518"/>
                    <a:pt x="6689" y="4407"/>
                    <a:pt x="6689" y="4277"/>
                  </a:cubicBezTo>
                  <a:lnTo>
                    <a:pt x="6689" y="241"/>
                  </a:lnTo>
                  <a:cubicBezTo>
                    <a:pt x="6689" y="112"/>
                    <a:pt x="6587" y="0"/>
                    <a:pt x="6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2658545" y="2148988"/>
              <a:ext cx="19584" cy="19584"/>
            </a:xfrm>
            <a:custGeom>
              <a:rect b="b" l="l" r="r" t="t"/>
              <a:pathLst>
                <a:path extrusionOk="0" h="344" w="344">
                  <a:moveTo>
                    <a:pt x="167" y="112"/>
                  </a:moveTo>
                  <a:cubicBezTo>
                    <a:pt x="205" y="112"/>
                    <a:pt x="223" y="139"/>
                    <a:pt x="223" y="167"/>
                  </a:cubicBezTo>
                  <a:cubicBezTo>
                    <a:pt x="223" y="195"/>
                    <a:pt x="205" y="223"/>
                    <a:pt x="167" y="223"/>
                  </a:cubicBezTo>
                  <a:cubicBezTo>
                    <a:pt x="140" y="223"/>
                    <a:pt x="112" y="195"/>
                    <a:pt x="112" y="167"/>
                  </a:cubicBezTo>
                  <a:cubicBezTo>
                    <a:pt x="112" y="139"/>
                    <a:pt x="140" y="112"/>
                    <a:pt x="167" y="112"/>
                  </a:cubicBezTo>
                  <a:close/>
                  <a:moveTo>
                    <a:pt x="167" y="0"/>
                  </a:moveTo>
                  <a:cubicBezTo>
                    <a:pt x="75" y="0"/>
                    <a:pt x="0" y="74"/>
                    <a:pt x="0" y="167"/>
                  </a:cubicBezTo>
                  <a:cubicBezTo>
                    <a:pt x="0" y="260"/>
                    <a:pt x="75" y="344"/>
                    <a:pt x="167" y="344"/>
                  </a:cubicBezTo>
                  <a:cubicBezTo>
                    <a:pt x="260" y="344"/>
                    <a:pt x="344" y="260"/>
                    <a:pt x="344" y="167"/>
                  </a:cubicBezTo>
                  <a:cubicBezTo>
                    <a:pt x="344" y="74"/>
                    <a:pt x="26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2696574" y="2148988"/>
              <a:ext cx="19584" cy="19584"/>
            </a:xfrm>
            <a:custGeom>
              <a:rect b="b" l="l" r="r" t="t"/>
              <a:pathLst>
                <a:path extrusionOk="0" h="344" w="344">
                  <a:moveTo>
                    <a:pt x="167" y="112"/>
                  </a:moveTo>
                  <a:cubicBezTo>
                    <a:pt x="205" y="112"/>
                    <a:pt x="223" y="139"/>
                    <a:pt x="223" y="167"/>
                  </a:cubicBezTo>
                  <a:cubicBezTo>
                    <a:pt x="223" y="195"/>
                    <a:pt x="205" y="223"/>
                    <a:pt x="167" y="223"/>
                  </a:cubicBezTo>
                  <a:cubicBezTo>
                    <a:pt x="140" y="223"/>
                    <a:pt x="121" y="195"/>
                    <a:pt x="121" y="167"/>
                  </a:cubicBezTo>
                  <a:cubicBezTo>
                    <a:pt x="121" y="139"/>
                    <a:pt x="140" y="112"/>
                    <a:pt x="167" y="112"/>
                  </a:cubicBezTo>
                  <a:close/>
                  <a:moveTo>
                    <a:pt x="167" y="0"/>
                  </a:moveTo>
                  <a:cubicBezTo>
                    <a:pt x="75" y="0"/>
                    <a:pt x="0" y="74"/>
                    <a:pt x="0" y="167"/>
                  </a:cubicBezTo>
                  <a:cubicBezTo>
                    <a:pt x="0" y="260"/>
                    <a:pt x="75" y="344"/>
                    <a:pt x="167" y="344"/>
                  </a:cubicBezTo>
                  <a:cubicBezTo>
                    <a:pt x="269" y="344"/>
                    <a:pt x="344" y="260"/>
                    <a:pt x="344" y="167"/>
                  </a:cubicBezTo>
                  <a:cubicBezTo>
                    <a:pt x="344" y="74"/>
                    <a:pt x="269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2734602" y="2148988"/>
              <a:ext cx="19584" cy="19584"/>
            </a:xfrm>
            <a:custGeom>
              <a:rect b="b" l="l" r="r" t="t"/>
              <a:pathLst>
                <a:path extrusionOk="0" h="344" w="344">
                  <a:moveTo>
                    <a:pt x="177" y="112"/>
                  </a:moveTo>
                  <a:cubicBezTo>
                    <a:pt x="204" y="112"/>
                    <a:pt x="232" y="139"/>
                    <a:pt x="232" y="167"/>
                  </a:cubicBezTo>
                  <a:cubicBezTo>
                    <a:pt x="232" y="195"/>
                    <a:pt x="204" y="223"/>
                    <a:pt x="177" y="223"/>
                  </a:cubicBezTo>
                  <a:cubicBezTo>
                    <a:pt x="149" y="223"/>
                    <a:pt x="121" y="195"/>
                    <a:pt x="121" y="167"/>
                  </a:cubicBezTo>
                  <a:cubicBezTo>
                    <a:pt x="121" y="139"/>
                    <a:pt x="149" y="112"/>
                    <a:pt x="177" y="112"/>
                  </a:cubicBezTo>
                  <a:close/>
                  <a:moveTo>
                    <a:pt x="177" y="0"/>
                  </a:moveTo>
                  <a:cubicBezTo>
                    <a:pt x="84" y="0"/>
                    <a:pt x="0" y="74"/>
                    <a:pt x="0" y="167"/>
                  </a:cubicBezTo>
                  <a:cubicBezTo>
                    <a:pt x="0" y="260"/>
                    <a:pt x="84" y="344"/>
                    <a:pt x="177" y="344"/>
                  </a:cubicBezTo>
                  <a:cubicBezTo>
                    <a:pt x="269" y="344"/>
                    <a:pt x="344" y="260"/>
                    <a:pt x="344" y="167"/>
                  </a:cubicBezTo>
                  <a:cubicBezTo>
                    <a:pt x="344" y="74"/>
                    <a:pt x="269" y="0"/>
                    <a:pt x="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2494304" y="2179616"/>
              <a:ext cx="173295" cy="173295"/>
            </a:xfrm>
            <a:custGeom>
              <a:rect b="b" l="l" r="r" t="t"/>
              <a:pathLst>
                <a:path extrusionOk="0" h="3044" w="3044">
                  <a:moveTo>
                    <a:pt x="1522" y="0"/>
                  </a:moveTo>
                  <a:cubicBezTo>
                    <a:pt x="678" y="0"/>
                    <a:pt x="0" y="687"/>
                    <a:pt x="0" y="1522"/>
                  </a:cubicBezTo>
                  <a:cubicBezTo>
                    <a:pt x="0" y="2366"/>
                    <a:pt x="678" y="3043"/>
                    <a:pt x="1522" y="3043"/>
                  </a:cubicBezTo>
                  <a:cubicBezTo>
                    <a:pt x="2357" y="3043"/>
                    <a:pt x="3043" y="2366"/>
                    <a:pt x="3043" y="1522"/>
                  </a:cubicBezTo>
                  <a:cubicBezTo>
                    <a:pt x="3043" y="687"/>
                    <a:pt x="2357" y="0"/>
                    <a:pt x="15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2491116" y="2176428"/>
              <a:ext cx="179614" cy="180127"/>
            </a:xfrm>
            <a:custGeom>
              <a:rect b="b" l="l" r="r" t="t"/>
              <a:pathLst>
                <a:path extrusionOk="0" h="3164" w="3155">
                  <a:moveTo>
                    <a:pt x="1578" y="112"/>
                  </a:moveTo>
                  <a:cubicBezTo>
                    <a:pt x="2385" y="112"/>
                    <a:pt x="3044" y="771"/>
                    <a:pt x="3044" y="1578"/>
                  </a:cubicBezTo>
                  <a:cubicBezTo>
                    <a:pt x="3044" y="2385"/>
                    <a:pt x="2385" y="3043"/>
                    <a:pt x="1578" y="3043"/>
                  </a:cubicBezTo>
                  <a:cubicBezTo>
                    <a:pt x="771" y="3043"/>
                    <a:pt x="112" y="2385"/>
                    <a:pt x="112" y="1578"/>
                  </a:cubicBezTo>
                  <a:cubicBezTo>
                    <a:pt x="112" y="771"/>
                    <a:pt x="771" y="112"/>
                    <a:pt x="1578" y="112"/>
                  </a:cubicBezTo>
                  <a:close/>
                  <a:moveTo>
                    <a:pt x="1578" y="1"/>
                  </a:moveTo>
                  <a:cubicBezTo>
                    <a:pt x="706" y="1"/>
                    <a:pt x="1" y="706"/>
                    <a:pt x="1" y="1578"/>
                  </a:cubicBezTo>
                  <a:cubicBezTo>
                    <a:pt x="1" y="2450"/>
                    <a:pt x="706" y="3164"/>
                    <a:pt x="1578" y="3164"/>
                  </a:cubicBezTo>
                  <a:cubicBezTo>
                    <a:pt x="2450" y="3164"/>
                    <a:pt x="3155" y="2450"/>
                    <a:pt x="3155" y="1578"/>
                  </a:cubicBezTo>
                  <a:cubicBezTo>
                    <a:pt x="3155" y="706"/>
                    <a:pt x="2450" y="1"/>
                    <a:pt x="1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40"/>
            <p:cNvSpPr/>
            <p:nvPr/>
          </p:nvSpPr>
          <p:spPr>
            <a:xfrm>
              <a:off x="2512806" y="2198118"/>
              <a:ext cx="136290" cy="136290"/>
            </a:xfrm>
            <a:custGeom>
              <a:rect b="b" l="l" r="r" t="t"/>
              <a:pathLst>
                <a:path extrusionOk="0" h="2394" w="2394">
                  <a:moveTo>
                    <a:pt x="1197" y="0"/>
                  </a:moveTo>
                  <a:cubicBezTo>
                    <a:pt x="538" y="0"/>
                    <a:pt x="0" y="538"/>
                    <a:pt x="0" y="1197"/>
                  </a:cubicBezTo>
                  <a:cubicBezTo>
                    <a:pt x="0" y="1855"/>
                    <a:pt x="538" y="2393"/>
                    <a:pt x="1197" y="2393"/>
                  </a:cubicBezTo>
                  <a:cubicBezTo>
                    <a:pt x="1855" y="2393"/>
                    <a:pt x="2394" y="1855"/>
                    <a:pt x="2394" y="1197"/>
                  </a:cubicBezTo>
                  <a:cubicBezTo>
                    <a:pt x="2394" y="538"/>
                    <a:pt x="1855" y="0"/>
                    <a:pt x="11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40"/>
            <p:cNvSpPr/>
            <p:nvPr/>
          </p:nvSpPr>
          <p:spPr>
            <a:xfrm>
              <a:off x="2509618" y="2194930"/>
              <a:ext cx="142667" cy="142667"/>
            </a:xfrm>
            <a:custGeom>
              <a:rect b="b" l="l" r="r" t="t"/>
              <a:pathLst>
                <a:path extrusionOk="0" h="2506" w="2506">
                  <a:moveTo>
                    <a:pt x="1253" y="121"/>
                  </a:moveTo>
                  <a:cubicBezTo>
                    <a:pt x="1874" y="121"/>
                    <a:pt x="2385" y="631"/>
                    <a:pt x="2385" y="1253"/>
                  </a:cubicBezTo>
                  <a:cubicBezTo>
                    <a:pt x="2385" y="1884"/>
                    <a:pt x="1874" y="2394"/>
                    <a:pt x="1253" y="2394"/>
                  </a:cubicBezTo>
                  <a:cubicBezTo>
                    <a:pt x="622" y="2394"/>
                    <a:pt x="112" y="1884"/>
                    <a:pt x="112" y="1253"/>
                  </a:cubicBezTo>
                  <a:cubicBezTo>
                    <a:pt x="112" y="631"/>
                    <a:pt x="622" y="121"/>
                    <a:pt x="1253" y="121"/>
                  </a:cubicBezTo>
                  <a:close/>
                  <a:moveTo>
                    <a:pt x="1253" y="0"/>
                  </a:moveTo>
                  <a:cubicBezTo>
                    <a:pt x="557" y="0"/>
                    <a:pt x="0" y="566"/>
                    <a:pt x="0" y="1253"/>
                  </a:cubicBezTo>
                  <a:cubicBezTo>
                    <a:pt x="0" y="1948"/>
                    <a:pt x="557" y="2505"/>
                    <a:pt x="1253" y="2505"/>
                  </a:cubicBezTo>
                  <a:cubicBezTo>
                    <a:pt x="1939" y="2505"/>
                    <a:pt x="2505" y="1948"/>
                    <a:pt x="2505" y="1253"/>
                  </a:cubicBezTo>
                  <a:cubicBezTo>
                    <a:pt x="2505" y="566"/>
                    <a:pt x="1939" y="0"/>
                    <a:pt x="1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40"/>
            <p:cNvSpPr/>
            <p:nvPr/>
          </p:nvSpPr>
          <p:spPr>
            <a:xfrm>
              <a:off x="2576168" y="2227664"/>
              <a:ext cx="38599" cy="43381"/>
            </a:xfrm>
            <a:custGeom>
              <a:rect b="b" l="l" r="r" t="t"/>
              <a:pathLst>
                <a:path extrusionOk="0" h="762" w="678">
                  <a:moveTo>
                    <a:pt x="84" y="1"/>
                  </a:moveTo>
                  <a:cubicBezTo>
                    <a:pt x="37" y="1"/>
                    <a:pt x="0" y="38"/>
                    <a:pt x="0" y="75"/>
                  </a:cubicBezTo>
                  <a:lnTo>
                    <a:pt x="0" y="761"/>
                  </a:lnTo>
                  <a:lnTo>
                    <a:pt x="603" y="761"/>
                  </a:lnTo>
                  <a:cubicBezTo>
                    <a:pt x="640" y="761"/>
                    <a:pt x="678" y="724"/>
                    <a:pt x="678" y="678"/>
                  </a:cubicBezTo>
                  <a:cubicBezTo>
                    <a:pt x="678" y="631"/>
                    <a:pt x="640" y="603"/>
                    <a:pt x="603" y="603"/>
                  </a:cubicBezTo>
                  <a:lnTo>
                    <a:pt x="167" y="603"/>
                  </a:lnTo>
                  <a:lnTo>
                    <a:pt x="167" y="75"/>
                  </a:lnTo>
                  <a:cubicBezTo>
                    <a:pt x="167" y="38"/>
                    <a:pt x="130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40"/>
            <p:cNvSpPr/>
            <p:nvPr/>
          </p:nvSpPr>
          <p:spPr>
            <a:xfrm>
              <a:off x="2570874" y="2256698"/>
              <a:ext cx="20666" cy="20666"/>
            </a:xfrm>
            <a:custGeom>
              <a:rect b="b" l="l" r="r" t="t"/>
              <a:pathLst>
                <a:path extrusionOk="0" h="363" w="363">
                  <a:moveTo>
                    <a:pt x="177" y="1"/>
                  </a:moveTo>
                  <a:cubicBezTo>
                    <a:pt x="84" y="1"/>
                    <a:pt x="1" y="84"/>
                    <a:pt x="1" y="186"/>
                  </a:cubicBezTo>
                  <a:cubicBezTo>
                    <a:pt x="1" y="288"/>
                    <a:pt x="84" y="363"/>
                    <a:pt x="177" y="363"/>
                  </a:cubicBezTo>
                  <a:cubicBezTo>
                    <a:pt x="279" y="363"/>
                    <a:pt x="362" y="288"/>
                    <a:pt x="362" y="186"/>
                  </a:cubicBezTo>
                  <a:cubicBezTo>
                    <a:pt x="362" y="84"/>
                    <a:pt x="279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40"/>
            <p:cNvSpPr/>
            <p:nvPr/>
          </p:nvSpPr>
          <p:spPr>
            <a:xfrm>
              <a:off x="2567686" y="2253567"/>
              <a:ext cx="26985" cy="26985"/>
            </a:xfrm>
            <a:custGeom>
              <a:rect b="b" l="l" r="r" t="t"/>
              <a:pathLst>
                <a:path extrusionOk="0" h="474" w="474">
                  <a:moveTo>
                    <a:pt x="233" y="111"/>
                  </a:moveTo>
                  <a:cubicBezTo>
                    <a:pt x="307" y="111"/>
                    <a:pt x="363" y="167"/>
                    <a:pt x="363" y="241"/>
                  </a:cubicBezTo>
                  <a:cubicBezTo>
                    <a:pt x="363" y="306"/>
                    <a:pt x="307" y="362"/>
                    <a:pt x="233" y="362"/>
                  </a:cubicBezTo>
                  <a:cubicBezTo>
                    <a:pt x="168" y="362"/>
                    <a:pt x="112" y="306"/>
                    <a:pt x="112" y="241"/>
                  </a:cubicBezTo>
                  <a:cubicBezTo>
                    <a:pt x="112" y="167"/>
                    <a:pt x="168" y="111"/>
                    <a:pt x="233" y="111"/>
                  </a:cubicBezTo>
                  <a:close/>
                  <a:moveTo>
                    <a:pt x="233" y="0"/>
                  </a:moveTo>
                  <a:cubicBezTo>
                    <a:pt x="103" y="0"/>
                    <a:pt x="1" y="102"/>
                    <a:pt x="1" y="232"/>
                  </a:cubicBezTo>
                  <a:cubicBezTo>
                    <a:pt x="1" y="371"/>
                    <a:pt x="103" y="473"/>
                    <a:pt x="233" y="473"/>
                  </a:cubicBezTo>
                  <a:cubicBezTo>
                    <a:pt x="372" y="473"/>
                    <a:pt x="474" y="371"/>
                    <a:pt x="474" y="232"/>
                  </a:cubicBezTo>
                  <a:cubicBezTo>
                    <a:pt x="474" y="102"/>
                    <a:pt x="372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1792423" y="2126273"/>
              <a:ext cx="556206" cy="494892"/>
            </a:xfrm>
            <a:custGeom>
              <a:rect b="b" l="l" r="r" t="t"/>
              <a:pathLst>
                <a:path extrusionOk="0" h="8693" w="9770">
                  <a:moveTo>
                    <a:pt x="771" y="0"/>
                  </a:moveTo>
                  <a:cubicBezTo>
                    <a:pt x="344" y="0"/>
                    <a:pt x="1" y="353"/>
                    <a:pt x="1" y="780"/>
                  </a:cubicBezTo>
                  <a:lnTo>
                    <a:pt x="1" y="7923"/>
                  </a:lnTo>
                  <a:cubicBezTo>
                    <a:pt x="1" y="8349"/>
                    <a:pt x="344" y="8693"/>
                    <a:pt x="771" y="8693"/>
                  </a:cubicBezTo>
                  <a:lnTo>
                    <a:pt x="8999" y="8693"/>
                  </a:lnTo>
                  <a:cubicBezTo>
                    <a:pt x="9426" y="8693"/>
                    <a:pt x="9769" y="8349"/>
                    <a:pt x="9769" y="7923"/>
                  </a:cubicBezTo>
                  <a:lnTo>
                    <a:pt x="9769" y="780"/>
                  </a:lnTo>
                  <a:cubicBezTo>
                    <a:pt x="9769" y="353"/>
                    <a:pt x="9426" y="0"/>
                    <a:pt x="8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40"/>
            <p:cNvSpPr/>
            <p:nvPr/>
          </p:nvSpPr>
          <p:spPr>
            <a:xfrm>
              <a:off x="1788722" y="2123085"/>
              <a:ext cx="563550" cy="501269"/>
            </a:xfrm>
            <a:custGeom>
              <a:rect b="b" l="l" r="r" t="t"/>
              <a:pathLst>
                <a:path extrusionOk="0" h="8805" w="9899">
                  <a:moveTo>
                    <a:pt x="9064" y="121"/>
                  </a:moveTo>
                  <a:cubicBezTo>
                    <a:pt x="9454" y="121"/>
                    <a:pt x="9778" y="437"/>
                    <a:pt x="9778" y="836"/>
                  </a:cubicBezTo>
                  <a:lnTo>
                    <a:pt x="9778" y="7979"/>
                  </a:lnTo>
                  <a:cubicBezTo>
                    <a:pt x="9778" y="8368"/>
                    <a:pt x="9454" y="8693"/>
                    <a:pt x="9064" y="8693"/>
                  </a:cubicBezTo>
                  <a:lnTo>
                    <a:pt x="836" y="8693"/>
                  </a:lnTo>
                  <a:cubicBezTo>
                    <a:pt x="446" y="8693"/>
                    <a:pt x="121" y="8368"/>
                    <a:pt x="121" y="7979"/>
                  </a:cubicBezTo>
                  <a:lnTo>
                    <a:pt x="121" y="836"/>
                  </a:lnTo>
                  <a:cubicBezTo>
                    <a:pt x="121" y="437"/>
                    <a:pt x="446" y="121"/>
                    <a:pt x="836" y="121"/>
                  </a:cubicBezTo>
                  <a:close/>
                  <a:moveTo>
                    <a:pt x="836" y="1"/>
                  </a:moveTo>
                  <a:cubicBezTo>
                    <a:pt x="381" y="1"/>
                    <a:pt x="1" y="372"/>
                    <a:pt x="1" y="836"/>
                  </a:cubicBezTo>
                  <a:lnTo>
                    <a:pt x="1" y="7979"/>
                  </a:lnTo>
                  <a:cubicBezTo>
                    <a:pt x="1" y="8433"/>
                    <a:pt x="381" y="8804"/>
                    <a:pt x="836" y="8804"/>
                  </a:cubicBezTo>
                  <a:lnTo>
                    <a:pt x="9064" y="8804"/>
                  </a:lnTo>
                  <a:cubicBezTo>
                    <a:pt x="9519" y="8804"/>
                    <a:pt x="9899" y="8433"/>
                    <a:pt x="9899" y="7979"/>
                  </a:cubicBezTo>
                  <a:lnTo>
                    <a:pt x="9899" y="836"/>
                  </a:lnTo>
                  <a:cubicBezTo>
                    <a:pt x="9899" y="372"/>
                    <a:pt x="9519" y="1"/>
                    <a:pt x="90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40"/>
            <p:cNvSpPr/>
            <p:nvPr/>
          </p:nvSpPr>
          <p:spPr>
            <a:xfrm>
              <a:off x="1978354" y="2178819"/>
              <a:ext cx="183827" cy="167488"/>
            </a:xfrm>
            <a:custGeom>
              <a:rect b="b" l="l" r="r" t="t"/>
              <a:pathLst>
                <a:path extrusionOk="0" h="2942" w="3229">
                  <a:moveTo>
                    <a:pt x="1618" y="0"/>
                  </a:moveTo>
                  <a:cubicBezTo>
                    <a:pt x="1241" y="0"/>
                    <a:pt x="863" y="144"/>
                    <a:pt x="575" y="432"/>
                  </a:cubicBezTo>
                  <a:cubicBezTo>
                    <a:pt x="0" y="1007"/>
                    <a:pt x="0" y="1935"/>
                    <a:pt x="575" y="2510"/>
                  </a:cubicBezTo>
                  <a:cubicBezTo>
                    <a:pt x="863" y="2797"/>
                    <a:pt x="1241" y="2941"/>
                    <a:pt x="1618" y="2941"/>
                  </a:cubicBezTo>
                  <a:cubicBezTo>
                    <a:pt x="1995" y="2941"/>
                    <a:pt x="2370" y="2797"/>
                    <a:pt x="2653" y="2510"/>
                  </a:cubicBezTo>
                  <a:cubicBezTo>
                    <a:pt x="3228" y="1935"/>
                    <a:pt x="3228" y="1007"/>
                    <a:pt x="2653" y="432"/>
                  </a:cubicBezTo>
                  <a:cubicBezTo>
                    <a:pt x="2370" y="144"/>
                    <a:pt x="1995" y="0"/>
                    <a:pt x="16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40"/>
            <p:cNvSpPr/>
            <p:nvPr/>
          </p:nvSpPr>
          <p:spPr>
            <a:xfrm>
              <a:off x="1983591" y="2175403"/>
              <a:ext cx="173807" cy="174320"/>
            </a:xfrm>
            <a:custGeom>
              <a:rect b="b" l="l" r="r" t="t"/>
              <a:pathLst>
                <a:path extrusionOk="0" h="3062" w="3053">
                  <a:moveTo>
                    <a:pt x="1532" y="121"/>
                  </a:moveTo>
                  <a:cubicBezTo>
                    <a:pt x="2311" y="121"/>
                    <a:pt x="2942" y="752"/>
                    <a:pt x="2942" y="1531"/>
                  </a:cubicBezTo>
                  <a:cubicBezTo>
                    <a:pt x="2942" y="2310"/>
                    <a:pt x="2311" y="2941"/>
                    <a:pt x="1532" y="2941"/>
                  </a:cubicBezTo>
                  <a:cubicBezTo>
                    <a:pt x="752" y="2941"/>
                    <a:pt x="112" y="2310"/>
                    <a:pt x="112" y="1531"/>
                  </a:cubicBezTo>
                  <a:cubicBezTo>
                    <a:pt x="112" y="752"/>
                    <a:pt x="752" y="121"/>
                    <a:pt x="1532" y="121"/>
                  </a:cubicBezTo>
                  <a:close/>
                  <a:moveTo>
                    <a:pt x="1532" y="0"/>
                  </a:moveTo>
                  <a:cubicBezTo>
                    <a:pt x="687" y="0"/>
                    <a:pt x="1" y="687"/>
                    <a:pt x="1" y="1531"/>
                  </a:cubicBezTo>
                  <a:cubicBezTo>
                    <a:pt x="1" y="2375"/>
                    <a:pt x="687" y="3061"/>
                    <a:pt x="1532" y="3061"/>
                  </a:cubicBezTo>
                  <a:cubicBezTo>
                    <a:pt x="2366" y="3061"/>
                    <a:pt x="3053" y="2375"/>
                    <a:pt x="3053" y="1531"/>
                  </a:cubicBezTo>
                  <a:cubicBezTo>
                    <a:pt x="3053" y="687"/>
                    <a:pt x="2366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2031697" y="2262505"/>
              <a:ext cx="76058" cy="38485"/>
            </a:xfrm>
            <a:custGeom>
              <a:rect b="b" l="l" r="r" t="t"/>
              <a:pathLst>
                <a:path extrusionOk="0" h="676" w="1336">
                  <a:moveTo>
                    <a:pt x="668" y="1"/>
                  </a:moveTo>
                  <a:cubicBezTo>
                    <a:pt x="297" y="1"/>
                    <a:pt x="0" y="307"/>
                    <a:pt x="0" y="669"/>
                  </a:cubicBezTo>
                  <a:cubicBezTo>
                    <a:pt x="0" y="673"/>
                    <a:pt x="334" y="676"/>
                    <a:pt x="668" y="676"/>
                  </a:cubicBezTo>
                  <a:cubicBezTo>
                    <a:pt x="1002" y="676"/>
                    <a:pt x="1336" y="673"/>
                    <a:pt x="1336" y="669"/>
                  </a:cubicBezTo>
                  <a:cubicBezTo>
                    <a:pt x="1336" y="307"/>
                    <a:pt x="1039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40"/>
            <p:cNvSpPr/>
            <p:nvPr/>
          </p:nvSpPr>
          <p:spPr>
            <a:xfrm>
              <a:off x="2027996" y="2259374"/>
              <a:ext cx="82947" cy="44918"/>
            </a:xfrm>
            <a:custGeom>
              <a:rect b="b" l="l" r="r" t="t"/>
              <a:pathLst>
                <a:path extrusionOk="0" h="789" w="1457">
                  <a:moveTo>
                    <a:pt x="733" y="121"/>
                  </a:moveTo>
                  <a:cubicBezTo>
                    <a:pt x="1048" y="121"/>
                    <a:pt x="1308" y="362"/>
                    <a:pt x="1336" y="668"/>
                  </a:cubicBezTo>
                  <a:lnTo>
                    <a:pt x="121" y="668"/>
                  </a:lnTo>
                  <a:cubicBezTo>
                    <a:pt x="149" y="362"/>
                    <a:pt x="418" y="121"/>
                    <a:pt x="733" y="121"/>
                  </a:cubicBezTo>
                  <a:close/>
                  <a:moveTo>
                    <a:pt x="733" y="0"/>
                  </a:moveTo>
                  <a:cubicBezTo>
                    <a:pt x="334" y="0"/>
                    <a:pt x="0" y="325"/>
                    <a:pt x="0" y="733"/>
                  </a:cubicBezTo>
                  <a:cubicBezTo>
                    <a:pt x="0" y="789"/>
                    <a:pt x="0" y="789"/>
                    <a:pt x="297" y="789"/>
                  </a:cubicBezTo>
                  <a:lnTo>
                    <a:pt x="807" y="789"/>
                  </a:lnTo>
                  <a:cubicBezTo>
                    <a:pt x="1457" y="789"/>
                    <a:pt x="1457" y="789"/>
                    <a:pt x="1457" y="733"/>
                  </a:cubicBezTo>
                  <a:cubicBezTo>
                    <a:pt x="1457" y="325"/>
                    <a:pt x="1132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40"/>
            <p:cNvSpPr/>
            <p:nvPr/>
          </p:nvSpPr>
          <p:spPr>
            <a:xfrm>
              <a:off x="2048035" y="2214456"/>
              <a:ext cx="43381" cy="43381"/>
            </a:xfrm>
            <a:custGeom>
              <a:rect b="b" l="l" r="r" t="t"/>
              <a:pathLst>
                <a:path extrusionOk="0" h="762" w="762">
                  <a:moveTo>
                    <a:pt x="381" y="1"/>
                  </a:moveTo>
                  <a:cubicBezTo>
                    <a:pt x="177" y="1"/>
                    <a:pt x="1" y="168"/>
                    <a:pt x="1" y="381"/>
                  </a:cubicBezTo>
                  <a:cubicBezTo>
                    <a:pt x="1" y="585"/>
                    <a:pt x="177" y="761"/>
                    <a:pt x="381" y="761"/>
                  </a:cubicBezTo>
                  <a:cubicBezTo>
                    <a:pt x="594" y="761"/>
                    <a:pt x="761" y="585"/>
                    <a:pt x="761" y="381"/>
                  </a:cubicBezTo>
                  <a:cubicBezTo>
                    <a:pt x="761" y="168"/>
                    <a:pt x="594" y="1"/>
                    <a:pt x="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40"/>
            <p:cNvSpPr/>
            <p:nvPr/>
          </p:nvSpPr>
          <p:spPr>
            <a:xfrm>
              <a:off x="2044847" y="2210756"/>
              <a:ext cx="50269" cy="50212"/>
            </a:xfrm>
            <a:custGeom>
              <a:rect b="b" l="l" r="r" t="t"/>
              <a:pathLst>
                <a:path extrusionOk="0" h="882" w="883">
                  <a:moveTo>
                    <a:pt x="437" y="121"/>
                  </a:moveTo>
                  <a:cubicBezTo>
                    <a:pt x="613" y="121"/>
                    <a:pt x="762" y="260"/>
                    <a:pt x="762" y="437"/>
                  </a:cubicBezTo>
                  <a:cubicBezTo>
                    <a:pt x="762" y="622"/>
                    <a:pt x="613" y="761"/>
                    <a:pt x="437" y="761"/>
                  </a:cubicBezTo>
                  <a:cubicBezTo>
                    <a:pt x="261" y="761"/>
                    <a:pt x="122" y="622"/>
                    <a:pt x="122" y="437"/>
                  </a:cubicBezTo>
                  <a:cubicBezTo>
                    <a:pt x="122" y="260"/>
                    <a:pt x="261" y="121"/>
                    <a:pt x="437" y="121"/>
                  </a:cubicBezTo>
                  <a:close/>
                  <a:moveTo>
                    <a:pt x="437" y="1"/>
                  </a:moveTo>
                  <a:cubicBezTo>
                    <a:pt x="196" y="1"/>
                    <a:pt x="1" y="195"/>
                    <a:pt x="1" y="437"/>
                  </a:cubicBezTo>
                  <a:cubicBezTo>
                    <a:pt x="1" y="687"/>
                    <a:pt x="196" y="882"/>
                    <a:pt x="437" y="882"/>
                  </a:cubicBezTo>
                  <a:cubicBezTo>
                    <a:pt x="678" y="882"/>
                    <a:pt x="873" y="687"/>
                    <a:pt x="882" y="437"/>
                  </a:cubicBezTo>
                  <a:cubicBezTo>
                    <a:pt x="882" y="195"/>
                    <a:pt x="678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40"/>
            <p:cNvSpPr/>
            <p:nvPr/>
          </p:nvSpPr>
          <p:spPr>
            <a:xfrm>
              <a:off x="1908103" y="2387692"/>
              <a:ext cx="324843" cy="58695"/>
            </a:xfrm>
            <a:custGeom>
              <a:rect b="b" l="l" r="r" t="t"/>
              <a:pathLst>
                <a:path extrusionOk="0" h="1031" w="5706">
                  <a:moveTo>
                    <a:pt x="511" y="0"/>
                  </a:moveTo>
                  <a:cubicBezTo>
                    <a:pt x="232" y="0"/>
                    <a:pt x="0" y="232"/>
                    <a:pt x="0" y="511"/>
                  </a:cubicBezTo>
                  <a:cubicBezTo>
                    <a:pt x="0" y="798"/>
                    <a:pt x="232" y="1030"/>
                    <a:pt x="511" y="1030"/>
                  </a:cubicBezTo>
                  <a:lnTo>
                    <a:pt x="5195" y="1030"/>
                  </a:lnTo>
                  <a:cubicBezTo>
                    <a:pt x="5483" y="1030"/>
                    <a:pt x="5705" y="798"/>
                    <a:pt x="5705" y="511"/>
                  </a:cubicBezTo>
                  <a:cubicBezTo>
                    <a:pt x="5705" y="232"/>
                    <a:pt x="5474" y="0"/>
                    <a:pt x="51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40"/>
            <p:cNvSpPr/>
            <p:nvPr/>
          </p:nvSpPr>
          <p:spPr>
            <a:xfrm>
              <a:off x="1904915" y="2384504"/>
              <a:ext cx="331731" cy="65014"/>
            </a:xfrm>
            <a:custGeom>
              <a:rect b="b" l="l" r="r" t="t"/>
              <a:pathLst>
                <a:path extrusionOk="0" h="1142" w="5827">
                  <a:moveTo>
                    <a:pt x="5251" y="112"/>
                  </a:moveTo>
                  <a:cubicBezTo>
                    <a:pt x="5502" y="112"/>
                    <a:pt x="5706" y="316"/>
                    <a:pt x="5706" y="567"/>
                  </a:cubicBezTo>
                  <a:cubicBezTo>
                    <a:pt x="5706" y="817"/>
                    <a:pt x="5502" y="1021"/>
                    <a:pt x="5251" y="1021"/>
                  </a:cubicBezTo>
                  <a:lnTo>
                    <a:pt x="567" y="1021"/>
                  </a:lnTo>
                  <a:cubicBezTo>
                    <a:pt x="316" y="1021"/>
                    <a:pt x="112" y="817"/>
                    <a:pt x="112" y="567"/>
                  </a:cubicBezTo>
                  <a:cubicBezTo>
                    <a:pt x="112" y="316"/>
                    <a:pt x="316" y="112"/>
                    <a:pt x="567" y="112"/>
                  </a:cubicBezTo>
                  <a:close/>
                  <a:moveTo>
                    <a:pt x="567" y="1"/>
                  </a:moveTo>
                  <a:cubicBezTo>
                    <a:pt x="251" y="1"/>
                    <a:pt x="1" y="251"/>
                    <a:pt x="1" y="567"/>
                  </a:cubicBezTo>
                  <a:cubicBezTo>
                    <a:pt x="1" y="882"/>
                    <a:pt x="251" y="1142"/>
                    <a:pt x="567" y="1142"/>
                  </a:cubicBezTo>
                  <a:lnTo>
                    <a:pt x="5251" y="1142"/>
                  </a:lnTo>
                  <a:cubicBezTo>
                    <a:pt x="5567" y="1142"/>
                    <a:pt x="5826" y="882"/>
                    <a:pt x="5826" y="567"/>
                  </a:cubicBezTo>
                  <a:cubicBezTo>
                    <a:pt x="5826" y="251"/>
                    <a:pt x="5567" y="1"/>
                    <a:pt x="5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40"/>
            <p:cNvSpPr/>
            <p:nvPr/>
          </p:nvSpPr>
          <p:spPr>
            <a:xfrm>
              <a:off x="2023726" y="2561439"/>
              <a:ext cx="93536" cy="10589"/>
            </a:xfrm>
            <a:custGeom>
              <a:rect b="b" l="l" r="r" t="t"/>
              <a:pathLst>
                <a:path extrusionOk="0" h="186" w="1643">
                  <a:moveTo>
                    <a:pt x="94" y="0"/>
                  </a:moveTo>
                  <a:cubicBezTo>
                    <a:pt x="38" y="0"/>
                    <a:pt x="1" y="37"/>
                    <a:pt x="1" y="84"/>
                  </a:cubicBezTo>
                  <a:lnTo>
                    <a:pt x="1" y="93"/>
                  </a:lnTo>
                  <a:cubicBezTo>
                    <a:pt x="1" y="149"/>
                    <a:pt x="38" y="186"/>
                    <a:pt x="94" y="186"/>
                  </a:cubicBezTo>
                  <a:lnTo>
                    <a:pt x="1550" y="186"/>
                  </a:lnTo>
                  <a:cubicBezTo>
                    <a:pt x="1606" y="186"/>
                    <a:pt x="1643" y="149"/>
                    <a:pt x="1643" y="93"/>
                  </a:cubicBezTo>
                  <a:lnTo>
                    <a:pt x="1643" y="84"/>
                  </a:lnTo>
                  <a:cubicBezTo>
                    <a:pt x="1643" y="37"/>
                    <a:pt x="1606" y="0"/>
                    <a:pt x="15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40"/>
            <p:cNvSpPr/>
            <p:nvPr/>
          </p:nvSpPr>
          <p:spPr>
            <a:xfrm>
              <a:off x="2269832" y="2159406"/>
              <a:ext cx="39680" cy="38769"/>
            </a:xfrm>
            <a:custGeom>
              <a:rect b="b" l="l" r="r" t="t"/>
              <a:pathLst>
                <a:path extrusionOk="0" h="681" w="697">
                  <a:moveTo>
                    <a:pt x="631" y="0"/>
                  </a:moveTo>
                  <a:cubicBezTo>
                    <a:pt x="615" y="0"/>
                    <a:pt x="599" y="7"/>
                    <a:pt x="585" y="21"/>
                  </a:cubicBezTo>
                  <a:lnTo>
                    <a:pt x="29" y="578"/>
                  </a:lnTo>
                  <a:cubicBezTo>
                    <a:pt x="1" y="597"/>
                    <a:pt x="1" y="634"/>
                    <a:pt x="29" y="661"/>
                  </a:cubicBezTo>
                  <a:cubicBezTo>
                    <a:pt x="38" y="671"/>
                    <a:pt x="57" y="680"/>
                    <a:pt x="66" y="680"/>
                  </a:cubicBezTo>
                  <a:cubicBezTo>
                    <a:pt x="84" y="680"/>
                    <a:pt x="94" y="671"/>
                    <a:pt x="112" y="661"/>
                  </a:cubicBezTo>
                  <a:lnTo>
                    <a:pt x="669" y="96"/>
                  </a:lnTo>
                  <a:cubicBezTo>
                    <a:pt x="697" y="77"/>
                    <a:pt x="697" y="40"/>
                    <a:pt x="669" y="21"/>
                  </a:cubicBezTo>
                  <a:cubicBezTo>
                    <a:pt x="659" y="7"/>
                    <a:pt x="646" y="0"/>
                    <a:pt x="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40"/>
            <p:cNvSpPr/>
            <p:nvPr/>
          </p:nvSpPr>
          <p:spPr>
            <a:xfrm>
              <a:off x="2269832" y="2159406"/>
              <a:ext cx="39680" cy="38769"/>
            </a:xfrm>
            <a:custGeom>
              <a:rect b="b" l="l" r="r" t="t"/>
              <a:pathLst>
                <a:path extrusionOk="0" h="681" w="697">
                  <a:moveTo>
                    <a:pt x="67" y="0"/>
                  </a:moveTo>
                  <a:cubicBezTo>
                    <a:pt x="52" y="0"/>
                    <a:pt x="38" y="7"/>
                    <a:pt x="29" y="21"/>
                  </a:cubicBezTo>
                  <a:cubicBezTo>
                    <a:pt x="1" y="40"/>
                    <a:pt x="1" y="77"/>
                    <a:pt x="29" y="96"/>
                  </a:cubicBezTo>
                  <a:lnTo>
                    <a:pt x="585" y="661"/>
                  </a:lnTo>
                  <a:cubicBezTo>
                    <a:pt x="595" y="671"/>
                    <a:pt x="613" y="680"/>
                    <a:pt x="632" y="680"/>
                  </a:cubicBezTo>
                  <a:cubicBezTo>
                    <a:pt x="641" y="680"/>
                    <a:pt x="659" y="671"/>
                    <a:pt x="669" y="661"/>
                  </a:cubicBezTo>
                  <a:cubicBezTo>
                    <a:pt x="697" y="634"/>
                    <a:pt x="697" y="597"/>
                    <a:pt x="669" y="578"/>
                  </a:cubicBezTo>
                  <a:lnTo>
                    <a:pt x="112" y="21"/>
                  </a:lnTo>
                  <a:cubicBezTo>
                    <a:pt x="98" y="7"/>
                    <a:pt x="82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40"/>
            <p:cNvSpPr/>
            <p:nvPr/>
          </p:nvSpPr>
          <p:spPr>
            <a:xfrm>
              <a:off x="2127793" y="2705071"/>
              <a:ext cx="71903" cy="201248"/>
            </a:xfrm>
            <a:custGeom>
              <a:rect b="b" l="l" r="r" t="t"/>
              <a:pathLst>
                <a:path extrusionOk="0" h="3535" w="1263">
                  <a:moveTo>
                    <a:pt x="0" y="1"/>
                  </a:moveTo>
                  <a:lnTo>
                    <a:pt x="0" y="3535"/>
                  </a:lnTo>
                  <a:lnTo>
                    <a:pt x="1262" y="3535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rgbClr val="0100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40"/>
            <p:cNvSpPr/>
            <p:nvPr/>
          </p:nvSpPr>
          <p:spPr>
            <a:xfrm>
              <a:off x="2124605" y="2701883"/>
              <a:ext cx="78222" cy="208136"/>
            </a:xfrm>
            <a:custGeom>
              <a:rect b="b" l="l" r="r" t="t"/>
              <a:pathLst>
                <a:path extrusionOk="0" h="3656" w="1374">
                  <a:moveTo>
                    <a:pt x="1262" y="112"/>
                  </a:moveTo>
                  <a:lnTo>
                    <a:pt x="1262" y="3535"/>
                  </a:lnTo>
                  <a:lnTo>
                    <a:pt x="121" y="3535"/>
                  </a:lnTo>
                  <a:lnTo>
                    <a:pt x="121" y="112"/>
                  </a:lnTo>
                  <a:close/>
                  <a:moveTo>
                    <a:pt x="66" y="1"/>
                  </a:moveTo>
                  <a:cubicBezTo>
                    <a:pt x="29" y="1"/>
                    <a:pt x="1" y="29"/>
                    <a:pt x="1" y="57"/>
                  </a:cubicBezTo>
                  <a:lnTo>
                    <a:pt x="1" y="3591"/>
                  </a:lnTo>
                  <a:cubicBezTo>
                    <a:pt x="1" y="3628"/>
                    <a:pt x="29" y="3656"/>
                    <a:pt x="66" y="3656"/>
                  </a:cubicBezTo>
                  <a:lnTo>
                    <a:pt x="1318" y="3656"/>
                  </a:lnTo>
                  <a:cubicBezTo>
                    <a:pt x="1355" y="3656"/>
                    <a:pt x="1374" y="3628"/>
                    <a:pt x="1374" y="3591"/>
                  </a:cubicBezTo>
                  <a:lnTo>
                    <a:pt x="1374" y="57"/>
                  </a:lnTo>
                  <a:cubicBezTo>
                    <a:pt x="1374" y="29"/>
                    <a:pt x="1355" y="1"/>
                    <a:pt x="1318" y="1"/>
                  </a:cubicBezTo>
                  <a:close/>
                </a:path>
              </a:pathLst>
            </a:custGeom>
            <a:solidFill>
              <a:srgbClr val="0100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40"/>
            <p:cNvSpPr/>
            <p:nvPr/>
          </p:nvSpPr>
          <p:spPr>
            <a:xfrm>
              <a:off x="2026402" y="2792742"/>
              <a:ext cx="71846" cy="113575"/>
            </a:xfrm>
            <a:custGeom>
              <a:rect b="b" l="l" r="r" t="t"/>
              <a:pathLst>
                <a:path extrusionOk="0" h="1995" w="1262">
                  <a:moveTo>
                    <a:pt x="0" y="1"/>
                  </a:moveTo>
                  <a:lnTo>
                    <a:pt x="0" y="1995"/>
                  </a:lnTo>
                  <a:lnTo>
                    <a:pt x="1262" y="1995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rgbClr val="0100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40"/>
            <p:cNvSpPr/>
            <p:nvPr/>
          </p:nvSpPr>
          <p:spPr>
            <a:xfrm>
              <a:off x="2023214" y="2789554"/>
              <a:ext cx="78222" cy="120464"/>
            </a:xfrm>
            <a:custGeom>
              <a:rect b="b" l="l" r="r" t="t"/>
              <a:pathLst>
                <a:path extrusionOk="0" h="2116" w="1374">
                  <a:moveTo>
                    <a:pt x="1262" y="112"/>
                  </a:moveTo>
                  <a:lnTo>
                    <a:pt x="1262" y="1995"/>
                  </a:lnTo>
                  <a:lnTo>
                    <a:pt x="121" y="1995"/>
                  </a:lnTo>
                  <a:lnTo>
                    <a:pt x="121" y="112"/>
                  </a:lnTo>
                  <a:close/>
                  <a:moveTo>
                    <a:pt x="56" y="1"/>
                  </a:moveTo>
                  <a:cubicBezTo>
                    <a:pt x="28" y="1"/>
                    <a:pt x="1" y="19"/>
                    <a:pt x="1" y="57"/>
                  </a:cubicBezTo>
                  <a:lnTo>
                    <a:pt x="1" y="2051"/>
                  </a:lnTo>
                  <a:cubicBezTo>
                    <a:pt x="1" y="2088"/>
                    <a:pt x="28" y="2116"/>
                    <a:pt x="56" y="2116"/>
                  </a:cubicBezTo>
                  <a:lnTo>
                    <a:pt x="1318" y="2116"/>
                  </a:lnTo>
                  <a:cubicBezTo>
                    <a:pt x="1355" y="2116"/>
                    <a:pt x="1374" y="2088"/>
                    <a:pt x="1374" y="2051"/>
                  </a:cubicBezTo>
                  <a:lnTo>
                    <a:pt x="1374" y="57"/>
                  </a:lnTo>
                  <a:cubicBezTo>
                    <a:pt x="1374" y="19"/>
                    <a:pt x="1355" y="1"/>
                    <a:pt x="1318" y="1"/>
                  </a:cubicBezTo>
                  <a:close/>
                </a:path>
              </a:pathLst>
            </a:custGeom>
            <a:solidFill>
              <a:srgbClr val="0100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40"/>
            <p:cNvSpPr/>
            <p:nvPr/>
          </p:nvSpPr>
          <p:spPr>
            <a:xfrm>
              <a:off x="2123011" y="2705071"/>
              <a:ext cx="71390" cy="194416"/>
            </a:xfrm>
            <a:custGeom>
              <a:rect b="b" l="l" r="r" t="t"/>
              <a:pathLst>
                <a:path extrusionOk="0" h="3415" w="1254">
                  <a:moveTo>
                    <a:pt x="1" y="1"/>
                  </a:moveTo>
                  <a:lnTo>
                    <a:pt x="1" y="3414"/>
                  </a:lnTo>
                  <a:lnTo>
                    <a:pt x="1253" y="3414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rgbClr val="7C55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40"/>
            <p:cNvSpPr/>
            <p:nvPr/>
          </p:nvSpPr>
          <p:spPr>
            <a:xfrm>
              <a:off x="2119311" y="2701883"/>
              <a:ext cx="78791" cy="200792"/>
            </a:xfrm>
            <a:custGeom>
              <a:rect b="b" l="l" r="r" t="t"/>
              <a:pathLst>
                <a:path extrusionOk="0" h="3527" w="1384">
                  <a:moveTo>
                    <a:pt x="1263" y="112"/>
                  </a:moveTo>
                  <a:lnTo>
                    <a:pt x="1263" y="3405"/>
                  </a:lnTo>
                  <a:lnTo>
                    <a:pt x="122" y="3405"/>
                  </a:lnTo>
                  <a:lnTo>
                    <a:pt x="122" y="112"/>
                  </a:lnTo>
                  <a:close/>
                  <a:moveTo>
                    <a:pt x="1" y="1"/>
                  </a:moveTo>
                  <a:lnTo>
                    <a:pt x="1" y="3526"/>
                  </a:lnTo>
                  <a:lnTo>
                    <a:pt x="1383" y="3526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rgbClr val="0100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40"/>
            <p:cNvSpPr/>
            <p:nvPr/>
          </p:nvSpPr>
          <p:spPr>
            <a:xfrm>
              <a:off x="2021108" y="2792742"/>
              <a:ext cx="71903" cy="106744"/>
            </a:xfrm>
            <a:custGeom>
              <a:rect b="b" l="l" r="r" t="t"/>
              <a:pathLst>
                <a:path extrusionOk="0" h="1875" w="1263">
                  <a:moveTo>
                    <a:pt x="1" y="1"/>
                  </a:moveTo>
                  <a:lnTo>
                    <a:pt x="1" y="1874"/>
                  </a:lnTo>
                  <a:lnTo>
                    <a:pt x="1262" y="1874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rgbClr val="2AAF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40"/>
            <p:cNvSpPr/>
            <p:nvPr/>
          </p:nvSpPr>
          <p:spPr>
            <a:xfrm>
              <a:off x="2017920" y="2789554"/>
              <a:ext cx="78222" cy="113120"/>
            </a:xfrm>
            <a:custGeom>
              <a:rect b="b" l="l" r="r" t="t"/>
              <a:pathLst>
                <a:path extrusionOk="0" h="1987" w="1374">
                  <a:moveTo>
                    <a:pt x="1262" y="112"/>
                  </a:moveTo>
                  <a:lnTo>
                    <a:pt x="1262" y="1865"/>
                  </a:lnTo>
                  <a:lnTo>
                    <a:pt x="121" y="1865"/>
                  </a:lnTo>
                  <a:lnTo>
                    <a:pt x="121" y="112"/>
                  </a:lnTo>
                  <a:close/>
                  <a:moveTo>
                    <a:pt x="57" y="1"/>
                  </a:moveTo>
                  <a:cubicBezTo>
                    <a:pt x="29" y="1"/>
                    <a:pt x="1" y="19"/>
                    <a:pt x="1" y="57"/>
                  </a:cubicBezTo>
                  <a:lnTo>
                    <a:pt x="1" y="1930"/>
                  </a:lnTo>
                  <a:cubicBezTo>
                    <a:pt x="1" y="1958"/>
                    <a:pt x="29" y="1986"/>
                    <a:pt x="57" y="1986"/>
                  </a:cubicBezTo>
                  <a:lnTo>
                    <a:pt x="1318" y="1986"/>
                  </a:lnTo>
                  <a:cubicBezTo>
                    <a:pt x="1355" y="1986"/>
                    <a:pt x="1374" y="1958"/>
                    <a:pt x="1374" y="1930"/>
                  </a:cubicBezTo>
                  <a:lnTo>
                    <a:pt x="1374" y="57"/>
                  </a:lnTo>
                  <a:cubicBezTo>
                    <a:pt x="1374" y="19"/>
                    <a:pt x="1355" y="1"/>
                    <a:pt x="1318" y="1"/>
                  </a:cubicBezTo>
                  <a:close/>
                </a:path>
              </a:pathLst>
            </a:custGeom>
            <a:solidFill>
              <a:srgbClr val="0100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40"/>
            <p:cNvSpPr/>
            <p:nvPr/>
          </p:nvSpPr>
          <p:spPr>
            <a:xfrm>
              <a:off x="1924442" y="2844490"/>
              <a:ext cx="71903" cy="62395"/>
            </a:xfrm>
            <a:custGeom>
              <a:rect b="b" l="l" r="r" t="t"/>
              <a:pathLst>
                <a:path extrusionOk="0" h="1096" w="1263">
                  <a:moveTo>
                    <a:pt x="1" y="1"/>
                  </a:moveTo>
                  <a:lnTo>
                    <a:pt x="1" y="1095"/>
                  </a:lnTo>
                  <a:lnTo>
                    <a:pt x="1263" y="1095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rgbClr val="0100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40"/>
            <p:cNvSpPr/>
            <p:nvPr/>
          </p:nvSpPr>
          <p:spPr>
            <a:xfrm>
              <a:off x="1921311" y="2841302"/>
              <a:ext cx="78222" cy="68715"/>
            </a:xfrm>
            <a:custGeom>
              <a:rect b="b" l="l" r="r" t="t"/>
              <a:pathLst>
                <a:path extrusionOk="0" h="1207" w="1374">
                  <a:moveTo>
                    <a:pt x="1253" y="122"/>
                  </a:moveTo>
                  <a:lnTo>
                    <a:pt x="1253" y="1096"/>
                  </a:lnTo>
                  <a:lnTo>
                    <a:pt x="112" y="1096"/>
                  </a:lnTo>
                  <a:lnTo>
                    <a:pt x="112" y="122"/>
                  </a:lnTo>
                  <a:close/>
                  <a:moveTo>
                    <a:pt x="56" y="1"/>
                  </a:moveTo>
                  <a:cubicBezTo>
                    <a:pt x="19" y="1"/>
                    <a:pt x="0" y="29"/>
                    <a:pt x="0" y="57"/>
                  </a:cubicBezTo>
                  <a:lnTo>
                    <a:pt x="0" y="1151"/>
                  </a:lnTo>
                  <a:cubicBezTo>
                    <a:pt x="0" y="1188"/>
                    <a:pt x="19" y="1207"/>
                    <a:pt x="56" y="1207"/>
                  </a:cubicBezTo>
                  <a:lnTo>
                    <a:pt x="1318" y="1207"/>
                  </a:lnTo>
                  <a:cubicBezTo>
                    <a:pt x="1345" y="1207"/>
                    <a:pt x="1373" y="1188"/>
                    <a:pt x="1373" y="1151"/>
                  </a:cubicBezTo>
                  <a:lnTo>
                    <a:pt x="1373" y="57"/>
                  </a:lnTo>
                  <a:cubicBezTo>
                    <a:pt x="1373" y="29"/>
                    <a:pt x="1345" y="1"/>
                    <a:pt x="1318" y="1"/>
                  </a:cubicBezTo>
                  <a:close/>
                </a:path>
              </a:pathLst>
            </a:custGeom>
            <a:solidFill>
              <a:srgbClr val="0100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40"/>
            <p:cNvSpPr/>
            <p:nvPr/>
          </p:nvSpPr>
          <p:spPr>
            <a:xfrm>
              <a:off x="1919204" y="2844490"/>
              <a:ext cx="71846" cy="58182"/>
            </a:xfrm>
            <a:custGeom>
              <a:rect b="b" l="l" r="r" t="t"/>
              <a:pathLst>
                <a:path extrusionOk="0" h="1022" w="1262">
                  <a:moveTo>
                    <a:pt x="0" y="1"/>
                  </a:moveTo>
                  <a:lnTo>
                    <a:pt x="0" y="1021"/>
                  </a:lnTo>
                  <a:lnTo>
                    <a:pt x="1262" y="1021"/>
                  </a:lnTo>
                  <a:lnTo>
                    <a:pt x="1262" y="1"/>
                  </a:lnTo>
                  <a:close/>
                </a:path>
              </a:pathLst>
            </a:custGeom>
            <a:solidFill>
              <a:srgbClr val="7C55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40"/>
            <p:cNvSpPr/>
            <p:nvPr/>
          </p:nvSpPr>
          <p:spPr>
            <a:xfrm>
              <a:off x="1916016" y="2841302"/>
              <a:ext cx="78222" cy="64502"/>
            </a:xfrm>
            <a:custGeom>
              <a:rect b="b" l="l" r="r" t="t"/>
              <a:pathLst>
                <a:path extrusionOk="0" h="1133" w="1374">
                  <a:moveTo>
                    <a:pt x="1253" y="122"/>
                  </a:moveTo>
                  <a:lnTo>
                    <a:pt x="1253" y="1021"/>
                  </a:lnTo>
                  <a:lnTo>
                    <a:pt x="112" y="1021"/>
                  </a:lnTo>
                  <a:lnTo>
                    <a:pt x="112" y="122"/>
                  </a:lnTo>
                  <a:close/>
                  <a:moveTo>
                    <a:pt x="0" y="1"/>
                  </a:moveTo>
                  <a:lnTo>
                    <a:pt x="0" y="1133"/>
                  </a:lnTo>
                  <a:lnTo>
                    <a:pt x="1373" y="1133"/>
                  </a:lnTo>
                  <a:lnTo>
                    <a:pt x="1373" y="1"/>
                  </a:lnTo>
                  <a:close/>
                </a:path>
              </a:pathLst>
            </a:custGeom>
            <a:solidFill>
              <a:srgbClr val="0100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40"/>
            <p:cNvSpPr/>
            <p:nvPr/>
          </p:nvSpPr>
          <p:spPr>
            <a:xfrm>
              <a:off x="1958258" y="2712984"/>
              <a:ext cx="49188" cy="58182"/>
            </a:xfrm>
            <a:custGeom>
              <a:rect b="b" l="l" r="r" t="t"/>
              <a:pathLst>
                <a:path extrusionOk="0" h="1022" w="864">
                  <a:moveTo>
                    <a:pt x="863" y="1"/>
                  </a:moveTo>
                  <a:lnTo>
                    <a:pt x="1" y="576"/>
                  </a:lnTo>
                  <a:lnTo>
                    <a:pt x="437" y="659"/>
                  </a:lnTo>
                  <a:lnTo>
                    <a:pt x="678" y="1021"/>
                  </a:lnTo>
                  <a:lnTo>
                    <a:pt x="863" y="1"/>
                  </a:lnTo>
                  <a:close/>
                </a:path>
              </a:pathLst>
            </a:custGeom>
            <a:solidFill>
              <a:srgbClr val="0100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40"/>
            <p:cNvSpPr/>
            <p:nvPr/>
          </p:nvSpPr>
          <p:spPr>
            <a:xfrm>
              <a:off x="2564555" y="2795930"/>
              <a:ext cx="268880" cy="282031"/>
            </a:xfrm>
            <a:custGeom>
              <a:rect b="b" l="l" r="r" t="t"/>
              <a:pathLst>
                <a:path extrusionOk="0" h="4954" w="4723">
                  <a:moveTo>
                    <a:pt x="2960" y="0"/>
                  </a:moveTo>
                  <a:cubicBezTo>
                    <a:pt x="2087" y="0"/>
                    <a:pt x="1373" y="640"/>
                    <a:pt x="1373" y="1429"/>
                  </a:cubicBezTo>
                  <a:lnTo>
                    <a:pt x="1373" y="3126"/>
                  </a:lnTo>
                  <a:lnTo>
                    <a:pt x="1373" y="3423"/>
                  </a:lnTo>
                  <a:cubicBezTo>
                    <a:pt x="1373" y="4267"/>
                    <a:pt x="946" y="4954"/>
                    <a:pt x="0" y="4954"/>
                  </a:cubicBezTo>
                  <a:lnTo>
                    <a:pt x="4722" y="4954"/>
                  </a:lnTo>
                  <a:lnTo>
                    <a:pt x="4722" y="1429"/>
                  </a:lnTo>
                  <a:cubicBezTo>
                    <a:pt x="4722" y="631"/>
                    <a:pt x="4017" y="0"/>
                    <a:pt x="3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40"/>
            <p:cNvSpPr/>
            <p:nvPr/>
          </p:nvSpPr>
          <p:spPr>
            <a:xfrm>
              <a:off x="2561367" y="2792230"/>
              <a:ext cx="275200" cy="288920"/>
            </a:xfrm>
            <a:custGeom>
              <a:rect b="b" l="l" r="r" t="t"/>
              <a:pathLst>
                <a:path extrusionOk="0" h="5075" w="4834">
                  <a:moveTo>
                    <a:pt x="3192" y="121"/>
                  </a:moveTo>
                  <a:cubicBezTo>
                    <a:pt x="4036" y="121"/>
                    <a:pt x="4722" y="733"/>
                    <a:pt x="4722" y="1494"/>
                  </a:cubicBezTo>
                  <a:lnTo>
                    <a:pt x="4722" y="4963"/>
                  </a:lnTo>
                  <a:lnTo>
                    <a:pt x="669" y="4963"/>
                  </a:lnTo>
                  <a:cubicBezTo>
                    <a:pt x="1188" y="4741"/>
                    <a:pt x="1485" y="4221"/>
                    <a:pt x="1485" y="3488"/>
                  </a:cubicBezTo>
                  <a:lnTo>
                    <a:pt x="1485" y="1494"/>
                  </a:lnTo>
                  <a:cubicBezTo>
                    <a:pt x="1485" y="733"/>
                    <a:pt x="2171" y="121"/>
                    <a:pt x="3016" y="121"/>
                  </a:cubicBezTo>
                  <a:close/>
                  <a:moveTo>
                    <a:pt x="3016" y="0"/>
                  </a:moveTo>
                  <a:cubicBezTo>
                    <a:pt x="2106" y="0"/>
                    <a:pt x="1374" y="668"/>
                    <a:pt x="1374" y="1494"/>
                  </a:cubicBezTo>
                  <a:lnTo>
                    <a:pt x="1374" y="3488"/>
                  </a:lnTo>
                  <a:cubicBezTo>
                    <a:pt x="1374" y="4416"/>
                    <a:pt x="882" y="4963"/>
                    <a:pt x="56" y="4963"/>
                  </a:cubicBezTo>
                  <a:cubicBezTo>
                    <a:pt x="28" y="4963"/>
                    <a:pt x="1" y="4991"/>
                    <a:pt x="1" y="5019"/>
                  </a:cubicBezTo>
                  <a:cubicBezTo>
                    <a:pt x="1" y="5056"/>
                    <a:pt x="28" y="5075"/>
                    <a:pt x="56" y="5075"/>
                  </a:cubicBezTo>
                  <a:lnTo>
                    <a:pt x="4778" y="5075"/>
                  </a:lnTo>
                  <a:cubicBezTo>
                    <a:pt x="4815" y="5075"/>
                    <a:pt x="4834" y="5056"/>
                    <a:pt x="4834" y="5019"/>
                  </a:cubicBezTo>
                  <a:lnTo>
                    <a:pt x="4834" y="1494"/>
                  </a:lnTo>
                  <a:cubicBezTo>
                    <a:pt x="4834" y="668"/>
                    <a:pt x="4101" y="0"/>
                    <a:pt x="3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40"/>
            <p:cNvSpPr/>
            <p:nvPr/>
          </p:nvSpPr>
          <p:spPr>
            <a:xfrm>
              <a:off x="2572468" y="2799630"/>
              <a:ext cx="260967" cy="274630"/>
            </a:xfrm>
            <a:custGeom>
              <a:rect b="b" l="l" r="r" t="t"/>
              <a:pathLst>
                <a:path extrusionOk="0" h="4824" w="4584">
                  <a:moveTo>
                    <a:pt x="4583" y="4824"/>
                  </a:moveTo>
                  <a:lnTo>
                    <a:pt x="0" y="4824"/>
                  </a:lnTo>
                  <a:lnTo>
                    <a:pt x="0" y="4824"/>
                  </a:lnTo>
                  <a:cubicBezTo>
                    <a:pt x="910" y="4824"/>
                    <a:pt x="1327" y="4156"/>
                    <a:pt x="1327" y="3330"/>
                  </a:cubicBezTo>
                  <a:lnTo>
                    <a:pt x="1327" y="3043"/>
                  </a:lnTo>
                  <a:lnTo>
                    <a:pt x="1327" y="1392"/>
                  </a:lnTo>
                  <a:cubicBezTo>
                    <a:pt x="1327" y="622"/>
                    <a:pt x="2023" y="0"/>
                    <a:pt x="2876" y="0"/>
                  </a:cubicBezTo>
                  <a:lnTo>
                    <a:pt x="3043" y="0"/>
                  </a:lnTo>
                  <a:cubicBezTo>
                    <a:pt x="3897" y="0"/>
                    <a:pt x="4583" y="622"/>
                    <a:pt x="4583" y="1392"/>
                  </a:cubicBezTo>
                  <a:lnTo>
                    <a:pt x="4583" y="48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40"/>
            <p:cNvSpPr/>
            <p:nvPr/>
          </p:nvSpPr>
          <p:spPr>
            <a:xfrm>
              <a:off x="2730902" y="2795361"/>
              <a:ext cx="742595" cy="638071"/>
            </a:xfrm>
            <a:custGeom>
              <a:rect b="b" l="l" r="r" t="t"/>
              <a:pathLst>
                <a:path extrusionOk="0" h="11208" w="13044">
                  <a:moveTo>
                    <a:pt x="0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1" y="1"/>
                  </a:moveTo>
                  <a:cubicBezTo>
                    <a:pt x="17" y="1"/>
                    <a:pt x="1689" y="20"/>
                    <a:pt x="1689" y="1977"/>
                  </a:cubicBezTo>
                  <a:lnTo>
                    <a:pt x="1689" y="3071"/>
                  </a:lnTo>
                  <a:lnTo>
                    <a:pt x="1633" y="9760"/>
                  </a:lnTo>
                  <a:cubicBezTo>
                    <a:pt x="1633" y="10558"/>
                    <a:pt x="2394" y="11207"/>
                    <a:pt x="3331" y="11207"/>
                  </a:cubicBezTo>
                  <a:lnTo>
                    <a:pt x="13025" y="11207"/>
                  </a:lnTo>
                  <a:lnTo>
                    <a:pt x="13034" y="1977"/>
                  </a:lnTo>
                  <a:cubicBezTo>
                    <a:pt x="13043" y="901"/>
                    <a:pt x="12014" y="29"/>
                    <a:pt x="10743" y="19"/>
                  </a:cubicBezTo>
                  <a:lnTo>
                    <a:pt x="3757" y="2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40"/>
            <p:cNvSpPr/>
            <p:nvPr/>
          </p:nvSpPr>
          <p:spPr>
            <a:xfrm>
              <a:off x="2726689" y="2792230"/>
              <a:ext cx="749427" cy="644334"/>
            </a:xfrm>
            <a:custGeom>
              <a:rect b="b" l="l" r="r" t="t"/>
              <a:pathLst>
                <a:path extrusionOk="0" h="11318" w="13164">
                  <a:moveTo>
                    <a:pt x="650" y="121"/>
                  </a:moveTo>
                  <a:lnTo>
                    <a:pt x="3822" y="139"/>
                  </a:lnTo>
                  <a:lnTo>
                    <a:pt x="3831" y="139"/>
                  </a:lnTo>
                  <a:lnTo>
                    <a:pt x="10817" y="130"/>
                  </a:lnTo>
                  <a:cubicBezTo>
                    <a:pt x="11485" y="139"/>
                    <a:pt x="12106" y="381"/>
                    <a:pt x="12533" y="817"/>
                  </a:cubicBezTo>
                  <a:cubicBezTo>
                    <a:pt x="12867" y="1160"/>
                    <a:pt x="13052" y="1587"/>
                    <a:pt x="13052" y="2032"/>
                  </a:cubicBezTo>
                  <a:lnTo>
                    <a:pt x="13043" y="11197"/>
                  </a:lnTo>
                  <a:lnTo>
                    <a:pt x="3405" y="11197"/>
                  </a:lnTo>
                  <a:cubicBezTo>
                    <a:pt x="2913" y="11197"/>
                    <a:pt x="2459" y="11021"/>
                    <a:pt x="2143" y="10705"/>
                  </a:cubicBezTo>
                  <a:cubicBezTo>
                    <a:pt x="1902" y="10455"/>
                    <a:pt x="1763" y="10140"/>
                    <a:pt x="1772" y="9824"/>
                  </a:cubicBezTo>
                  <a:lnTo>
                    <a:pt x="1828" y="2032"/>
                  </a:lnTo>
                  <a:cubicBezTo>
                    <a:pt x="1828" y="789"/>
                    <a:pt x="1160" y="306"/>
                    <a:pt x="650" y="121"/>
                  </a:cubicBezTo>
                  <a:close/>
                  <a:moveTo>
                    <a:pt x="74" y="0"/>
                  </a:moveTo>
                  <a:cubicBezTo>
                    <a:pt x="9" y="0"/>
                    <a:pt x="0" y="47"/>
                    <a:pt x="0" y="56"/>
                  </a:cubicBezTo>
                  <a:cubicBezTo>
                    <a:pt x="0" y="84"/>
                    <a:pt x="9" y="121"/>
                    <a:pt x="74" y="121"/>
                  </a:cubicBezTo>
                  <a:cubicBezTo>
                    <a:pt x="149" y="121"/>
                    <a:pt x="1707" y="149"/>
                    <a:pt x="1707" y="2032"/>
                  </a:cubicBezTo>
                  <a:lnTo>
                    <a:pt x="1651" y="9824"/>
                  </a:lnTo>
                  <a:cubicBezTo>
                    <a:pt x="1651" y="10177"/>
                    <a:pt x="1800" y="10520"/>
                    <a:pt x="2060" y="10789"/>
                  </a:cubicBezTo>
                  <a:cubicBezTo>
                    <a:pt x="2394" y="11123"/>
                    <a:pt x="2885" y="11318"/>
                    <a:pt x="3405" y="11318"/>
                  </a:cubicBezTo>
                  <a:lnTo>
                    <a:pt x="13099" y="11318"/>
                  </a:lnTo>
                  <a:cubicBezTo>
                    <a:pt x="13127" y="11318"/>
                    <a:pt x="13155" y="11290"/>
                    <a:pt x="13155" y="11262"/>
                  </a:cubicBezTo>
                  <a:lnTo>
                    <a:pt x="13164" y="2032"/>
                  </a:lnTo>
                  <a:cubicBezTo>
                    <a:pt x="13164" y="1559"/>
                    <a:pt x="12969" y="1095"/>
                    <a:pt x="12616" y="733"/>
                  </a:cubicBezTo>
                  <a:cubicBezTo>
                    <a:pt x="12171" y="279"/>
                    <a:pt x="11513" y="19"/>
                    <a:pt x="10817" y="19"/>
                  </a:cubicBezTo>
                  <a:lnTo>
                    <a:pt x="3841" y="28"/>
                  </a:lnTo>
                  <a:lnTo>
                    <a:pt x="3831" y="28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40"/>
            <p:cNvSpPr/>
            <p:nvPr/>
          </p:nvSpPr>
          <p:spPr>
            <a:xfrm>
              <a:off x="2931065" y="2916847"/>
              <a:ext cx="88242" cy="87729"/>
            </a:xfrm>
            <a:custGeom>
              <a:rect b="b" l="l" r="r" t="t"/>
              <a:pathLst>
                <a:path extrusionOk="0" h="1541" w="1550">
                  <a:moveTo>
                    <a:pt x="780" y="1"/>
                  </a:moveTo>
                  <a:cubicBezTo>
                    <a:pt x="353" y="1"/>
                    <a:pt x="0" y="344"/>
                    <a:pt x="0" y="770"/>
                  </a:cubicBezTo>
                  <a:cubicBezTo>
                    <a:pt x="0" y="1197"/>
                    <a:pt x="353" y="1540"/>
                    <a:pt x="780" y="1540"/>
                  </a:cubicBezTo>
                  <a:cubicBezTo>
                    <a:pt x="1197" y="1540"/>
                    <a:pt x="1549" y="1197"/>
                    <a:pt x="1549" y="770"/>
                  </a:cubicBezTo>
                  <a:cubicBezTo>
                    <a:pt x="1549" y="344"/>
                    <a:pt x="1197" y="1"/>
                    <a:pt x="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40"/>
            <p:cNvSpPr/>
            <p:nvPr/>
          </p:nvSpPr>
          <p:spPr>
            <a:xfrm>
              <a:off x="2927877" y="2913659"/>
              <a:ext cx="94618" cy="94105"/>
            </a:xfrm>
            <a:custGeom>
              <a:rect b="b" l="l" r="r" t="t"/>
              <a:pathLst>
                <a:path extrusionOk="0" h="1653" w="1662">
                  <a:moveTo>
                    <a:pt x="836" y="112"/>
                  </a:moveTo>
                  <a:cubicBezTo>
                    <a:pt x="1225" y="112"/>
                    <a:pt x="1541" y="437"/>
                    <a:pt x="1541" y="826"/>
                  </a:cubicBezTo>
                  <a:cubicBezTo>
                    <a:pt x="1541" y="1216"/>
                    <a:pt x="1225" y="1541"/>
                    <a:pt x="836" y="1541"/>
                  </a:cubicBezTo>
                  <a:cubicBezTo>
                    <a:pt x="437" y="1541"/>
                    <a:pt x="121" y="1216"/>
                    <a:pt x="121" y="826"/>
                  </a:cubicBezTo>
                  <a:cubicBezTo>
                    <a:pt x="121" y="437"/>
                    <a:pt x="437" y="112"/>
                    <a:pt x="836" y="112"/>
                  </a:cubicBezTo>
                  <a:close/>
                  <a:moveTo>
                    <a:pt x="836" y="1"/>
                  </a:moveTo>
                  <a:cubicBezTo>
                    <a:pt x="372" y="1"/>
                    <a:pt x="1" y="372"/>
                    <a:pt x="1" y="826"/>
                  </a:cubicBezTo>
                  <a:cubicBezTo>
                    <a:pt x="1" y="1281"/>
                    <a:pt x="372" y="1652"/>
                    <a:pt x="836" y="1652"/>
                  </a:cubicBezTo>
                  <a:cubicBezTo>
                    <a:pt x="1290" y="1652"/>
                    <a:pt x="1661" y="1281"/>
                    <a:pt x="1661" y="826"/>
                  </a:cubicBezTo>
                  <a:cubicBezTo>
                    <a:pt x="1661" y="372"/>
                    <a:pt x="1290" y="1"/>
                    <a:pt x="8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40"/>
            <p:cNvSpPr/>
            <p:nvPr/>
          </p:nvSpPr>
          <p:spPr>
            <a:xfrm>
              <a:off x="3072079" y="2925842"/>
              <a:ext cx="278331" cy="6376"/>
            </a:xfrm>
            <a:custGeom>
              <a:rect b="b" l="l" r="r" t="t"/>
              <a:pathLst>
                <a:path extrusionOk="0" h="112" w="4889"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12"/>
                    <a:pt x="56" y="112"/>
                  </a:cubicBezTo>
                  <a:lnTo>
                    <a:pt x="4833" y="112"/>
                  </a:lnTo>
                  <a:cubicBezTo>
                    <a:pt x="4870" y="112"/>
                    <a:pt x="4889" y="93"/>
                    <a:pt x="4889" y="56"/>
                  </a:cubicBezTo>
                  <a:cubicBezTo>
                    <a:pt x="4889" y="28"/>
                    <a:pt x="4870" y="0"/>
                    <a:pt x="4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40"/>
            <p:cNvSpPr/>
            <p:nvPr/>
          </p:nvSpPr>
          <p:spPr>
            <a:xfrm>
              <a:off x="3072079" y="2960683"/>
              <a:ext cx="115682" cy="6945"/>
            </a:xfrm>
            <a:custGeom>
              <a:rect b="b" l="l" r="r" t="t"/>
              <a:pathLst>
                <a:path extrusionOk="0" h="122" w="2032">
                  <a:moveTo>
                    <a:pt x="56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56" y="121"/>
                  </a:cubicBezTo>
                  <a:lnTo>
                    <a:pt x="1976" y="121"/>
                  </a:lnTo>
                  <a:cubicBezTo>
                    <a:pt x="2013" y="121"/>
                    <a:pt x="2032" y="93"/>
                    <a:pt x="2032" y="65"/>
                  </a:cubicBezTo>
                  <a:cubicBezTo>
                    <a:pt x="2032" y="28"/>
                    <a:pt x="2013" y="0"/>
                    <a:pt x="1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40"/>
            <p:cNvSpPr/>
            <p:nvPr/>
          </p:nvSpPr>
          <p:spPr>
            <a:xfrm>
              <a:off x="3234214" y="2960683"/>
              <a:ext cx="116194" cy="6945"/>
            </a:xfrm>
            <a:custGeom>
              <a:rect b="b" l="l" r="r" t="t"/>
              <a:pathLst>
                <a:path extrusionOk="0" h="122" w="2041">
                  <a:moveTo>
                    <a:pt x="65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65" y="121"/>
                  </a:cubicBezTo>
                  <a:lnTo>
                    <a:pt x="1976" y="121"/>
                  </a:lnTo>
                  <a:cubicBezTo>
                    <a:pt x="2013" y="121"/>
                    <a:pt x="2041" y="93"/>
                    <a:pt x="2041" y="65"/>
                  </a:cubicBezTo>
                  <a:cubicBezTo>
                    <a:pt x="2041" y="28"/>
                    <a:pt x="2013" y="0"/>
                    <a:pt x="1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40"/>
            <p:cNvSpPr/>
            <p:nvPr/>
          </p:nvSpPr>
          <p:spPr>
            <a:xfrm>
              <a:off x="3074698" y="3010325"/>
              <a:ext cx="115739" cy="6376"/>
            </a:xfrm>
            <a:custGeom>
              <a:rect b="b" l="l" r="r" t="t"/>
              <a:pathLst>
                <a:path extrusionOk="0" h="112" w="2033">
                  <a:moveTo>
                    <a:pt x="56" y="0"/>
                  </a:moveTo>
                  <a:cubicBezTo>
                    <a:pt x="19" y="0"/>
                    <a:pt x="1" y="28"/>
                    <a:pt x="1" y="56"/>
                  </a:cubicBezTo>
                  <a:cubicBezTo>
                    <a:pt x="1" y="93"/>
                    <a:pt x="19" y="112"/>
                    <a:pt x="56" y="112"/>
                  </a:cubicBezTo>
                  <a:lnTo>
                    <a:pt x="1976" y="112"/>
                  </a:lnTo>
                  <a:cubicBezTo>
                    <a:pt x="2004" y="112"/>
                    <a:pt x="2032" y="93"/>
                    <a:pt x="2032" y="56"/>
                  </a:cubicBezTo>
                  <a:cubicBezTo>
                    <a:pt x="2032" y="28"/>
                    <a:pt x="2004" y="0"/>
                    <a:pt x="1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40"/>
            <p:cNvSpPr/>
            <p:nvPr/>
          </p:nvSpPr>
          <p:spPr>
            <a:xfrm>
              <a:off x="2932659" y="3068962"/>
              <a:ext cx="85053" cy="84541"/>
            </a:xfrm>
            <a:custGeom>
              <a:rect b="b" l="l" r="r" t="t"/>
              <a:pathLst>
                <a:path extrusionOk="0" h="1485" w="1494">
                  <a:moveTo>
                    <a:pt x="752" y="0"/>
                  </a:moveTo>
                  <a:cubicBezTo>
                    <a:pt x="334" y="0"/>
                    <a:pt x="0" y="334"/>
                    <a:pt x="0" y="742"/>
                  </a:cubicBezTo>
                  <a:cubicBezTo>
                    <a:pt x="0" y="1150"/>
                    <a:pt x="334" y="1484"/>
                    <a:pt x="752" y="1484"/>
                  </a:cubicBezTo>
                  <a:cubicBezTo>
                    <a:pt x="1160" y="1484"/>
                    <a:pt x="1494" y="1150"/>
                    <a:pt x="1494" y="742"/>
                  </a:cubicBezTo>
                  <a:cubicBezTo>
                    <a:pt x="1494" y="334"/>
                    <a:pt x="1160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40"/>
            <p:cNvSpPr/>
            <p:nvPr/>
          </p:nvSpPr>
          <p:spPr>
            <a:xfrm>
              <a:off x="2929471" y="3065774"/>
              <a:ext cx="91430" cy="91430"/>
            </a:xfrm>
            <a:custGeom>
              <a:rect b="b" l="l" r="r" t="t"/>
              <a:pathLst>
                <a:path extrusionOk="0" h="1606" w="1606">
                  <a:moveTo>
                    <a:pt x="808" y="112"/>
                  </a:moveTo>
                  <a:cubicBezTo>
                    <a:pt x="1179" y="112"/>
                    <a:pt x="1485" y="418"/>
                    <a:pt x="1485" y="798"/>
                  </a:cubicBezTo>
                  <a:cubicBezTo>
                    <a:pt x="1485" y="1179"/>
                    <a:pt x="1179" y="1485"/>
                    <a:pt x="808" y="1485"/>
                  </a:cubicBezTo>
                  <a:cubicBezTo>
                    <a:pt x="427" y="1485"/>
                    <a:pt x="121" y="1179"/>
                    <a:pt x="121" y="798"/>
                  </a:cubicBezTo>
                  <a:cubicBezTo>
                    <a:pt x="121" y="418"/>
                    <a:pt x="427" y="112"/>
                    <a:pt x="808" y="112"/>
                  </a:cubicBezTo>
                  <a:close/>
                  <a:moveTo>
                    <a:pt x="808" y="1"/>
                  </a:moveTo>
                  <a:cubicBezTo>
                    <a:pt x="362" y="1"/>
                    <a:pt x="0" y="362"/>
                    <a:pt x="0" y="798"/>
                  </a:cubicBezTo>
                  <a:cubicBezTo>
                    <a:pt x="0" y="1244"/>
                    <a:pt x="362" y="1605"/>
                    <a:pt x="808" y="1605"/>
                  </a:cubicBezTo>
                  <a:cubicBezTo>
                    <a:pt x="1244" y="1605"/>
                    <a:pt x="1605" y="1244"/>
                    <a:pt x="1605" y="798"/>
                  </a:cubicBezTo>
                  <a:cubicBezTo>
                    <a:pt x="1605" y="362"/>
                    <a:pt x="1244" y="1"/>
                    <a:pt x="8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40"/>
            <p:cNvSpPr/>
            <p:nvPr/>
          </p:nvSpPr>
          <p:spPr>
            <a:xfrm>
              <a:off x="3072079" y="3076363"/>
              <a:ext cx="278331" cy="6889"/>
            </a:xfrm>
            <a:custGeom>
              <a:rect b="b" l="l" r="r" t="t"/>
              <a:pathLst>
                <a:path extrusionOk="0" h="121" w="4889">
                  <a:moveTo>
                    <a:pt x="56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21"/>
                    <a:pt x="56" y="121"/>
                  </a:cubicBezTo>
                  <a:lnTo>
                    <a:pt x="4833" y="121"/>
                  </a:lnTo>
                  <a:cubicBezTo>
                    <a:pt x="4870" y="121"/>
                    <a:pt x="4889" y="93"/>
                    <a:pt x="4889" y="56"/>
                  </a:cubicBezTo>
                  <a:cubicBezTo>
                    <a:pt x="4889" y="28"/>
                    <a:pt x="4870" y="0"/>
                    <a:pt x="4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40"/>
            <p:cNvSpPr/>
            <p:nvPr/>
          </p:nvSpPr>
          <p:spPr>
            <a:xfrm>
              <a:off x="2927365" y="3123841"/>
              <a:ext cx="323249" cy="309016"/>
            </a:xfrm>
            <a:custGeom>
              <a:rect b="b" l="l" r="r" t="t"/>
              <a:pathLst>
                <a:path extrusionOk="0" h="5428" w="5678">
                  <a:moveTo>
                    <a:pt x="3618" y="1"/>
                  </a:moveTo>
                  <a:cubicBezTo>
                    <a:pt x="2589" y="1"/>
                    <a:pt x="1754" y="697"/>
                    <a:pt x="1754" y="1559"/>
                  </a:cubicBezTo>
                  <a:lnTo>
                    <a:pt x="1754" y="3424"/>
                  </a:lnTo>
                  <a:lnTo>
                    <a:pt x="1754" y="3749"/>
                  </a:lnTo>
                  <a:cubicBezTo>
                    <a:pt x="1754" y="4676"/>
                    <a:pt x="1095" y="5428"/>
                    <a:pt x="0" y="5428"/>
                  </a:cubicBezTo>
                  <a:lnTo>
                    <a:pt x="5678" y="5428"/>
                  </a:lnTo>
                  <a:lnTo>
                    <a:pt x="5678" y="1559"/>
                  </a:lnTo>
                  <a:cubicBezTo>
                    <a:pt x="5678" y="697"/>
                    <a:pt x="4843" y="1"/>
                    <a:pt x="38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40"/>
            <p:cNvSpPr/>
            <p:nvPr/>
          </p:nvSpPr>
          <p:spPr>
            <a:xfrm>
              <a:off x="2924177" y="3120198"/>
              <a:ext cx="329625" cy="315848"/>
            </a:xfrm>
            <a:custGeom>
              <a:rect b="b" l="l" r="r" t="t"/>
              <a:pathLst>
                <a:path extrusionOk="0" h="5548" w="5790">
                  <a:moveTo>
                    <a:pt x="3878" y="121"/>
                  </a:moveTo>
                  <a:cubicBezTo>
                    <a:pt x="4871" y="121"/>
                    <a:pt x="5678" y="798"/>
                    <a:pt x="5678" y="1623"/>
                  </a:cubicBezTo>
                  <a:lnTo>
                    <a:pt x="5678" y="5427"/>
                  </a:lnTo>
                  <a:lnTo>
                    <a:pt x="761" y="5427"/>
                  </a:lnTo>
                  <a:cubicBezTo>
                    <a:pt x="1439" y="5195"/>
                    <a:pt x="1865" y="4592"/>
                    <a:pt x="1865" y="3813"/>
                  </a:cubicBezTo>
                  <a:lnTo>
                    <a:pt x="1865" y="1623"/>
                  </a:lnTo>
                  <a:cubicBezTo>
                    <a:pt x="1865" y="798"/>
                    <a:pt x="2682" y="121"/>
                    <a:pt x="3674" y="121"/>
                  </a:cubicBezTo>
                  <a:close/>
                  <a:moveTo>
                    <a:pt x="3674" y="0"/>
                  </a:moveTo>
                  <a:cubicBezTo>
                    <a:pt x="2617" y="0"/>
                    <a:pt x="1754" y="733"/>
                    <a:pt x="1754" y="1623"/>
                  </a:cubicBezTo>
                  <a:lnTo>
                    <a:pt x="1754" y="3813"/>
                  </a:lnTo>
                  <a:cubicBezTo>
                    <a:pt x="1754" y="4768"/>
                    <a:pt x="1058" y="5427"/>
                    <a:pt x="56" y="5427"/>
                  </a:cubicBezTo>
                  <a:cubicBezTo>
                    <a:pt x="19" y="5427"/>
                    <a:pt x="1" y="5455"/>
                    <a:pt x="1" y="5492"/>
                  </a:cubicBezTo>
                  <a:cubicBezTo>
                    <a:pt x="1" y="5520"/>
                    <a:pt x="19" y="5547"/>
                    <a:pt x="56" y="5547"/>
                  </a:cubicBezTo>
                  <a:lnTo>
                    <a:pt x="5734" y="5547"/>
                  </a:lnTo>
                  <a:cubicBezTo>
                    <a:pt x="5771" y="5547"/>
                    <a:pt x="5789" y="5520"/>
                    <a:pt x="5789" y="5492"/>
                  </a:cubicBezTo>
                  <a:lnTo>
                    <a:pt x="5789" y="1623"/>
                  </a:lnTo>
                  <a:cubicBezTo>
                    <a:pt x="5789" y="733"/>
                    <a:pt x="4936" y="0"/>
                    <a:pt x="3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40"/>
            <p:cNvSpPr/>
            <p:nvPr/>
          </p:nvSpPr>
          <p:spPr>
            <a:xfrm>
              <a:off x="2936360" y="3132324"/>
              <a:ext cx="307934" cy="294214"/>
            </a:xfrm>
            <a:custGeom>
              <a:rect b="b" l="l" r="r" t="t"/>
              <a:pathLst>
                <a:path extrusionOk="0" h="5168" w="5409">
                  <a:moveTo>
                    <a:pt x="5408" y="5167"/>
                  </a:moveTo>
                  <a:lnTo>
                    <a:pt x="56" y="5167"/>
                  </a:lnTo>
                  <a:lnTo>
                    <a:pt x="0" y="5167"/>
                  </a:lnTo>
                  <a:cubicBezTo>
                    <a:pt x="1048" y="5167"/>
                    <a:pt x="1670" y="4453"/>
                    <a:pt x="1670" y="3572"/>
                  </a:cubicBezTo>
                  <a:lnTo>
                    <a:pt x="1670" y="3266"/>
                  </a:lnTo>
                  <a:lnTo>
                    <a:pt x="1670" y="1485"/>
                  </a:lnTo>
                  <a:cubicBezTo>
                    <a:pt x="1670" y="659"/>
                    <a:pt x="2468" y="0"/>
                    <a:pt x="3442" y="0"/>
                  </a:cubicBezTo>
                  <a:lnTo>
                    <a:pt x="3636" y="0"/>
                  </a:lnTo>
                  <a:cubicBezTo>
                    <a:pt x="4620" y="0"/>
                    <a:pt x="5408" y="659"/>
                    <a:pt x="5408" y="1485"/>
                  </a:cubicBezTo>
                  <a:lnTo>
                    <a:pt x="5408" y="516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40"/>
            <p:cNvSpPr/>
            <p:nvPr/>
          </p:nvSpPr>
          <p:spPr>
            <a:xfrm>
              <a:off x="3142273" y="3123841"/>
              <a:ext cx="634883" cy="497056"/>
            </a:xfrm>
            <a:custGeom>
              <a:rect b="b" l="l" r="r" t="t"/>
              <a:pathLst>
                <a:path extrusionOk="0" h="8731" w="11152">
                  <a:moveTo>
                    <a:pt x="1" y="1"/>
                  </a:moveTo>
                  <a:cubicBezTo>
                    <a:pt x="1031" y="1"/>
                    <a:pt x="1856" y="669"/>
                    <a:pt x="1856" y="1504"/>
                  </a:cubicBezTo>
                  <a:lnTo>
                    <a:pt x="1856" y="7766"/>
                  </a:lnTo>
                  <a:cubicBezTo>
                    <a:pt x="1856" y="8294"/>
                    <a:pt x="2385" y="8730"/>
                    <a:pt x="3044" y="8730"/>
                  </a:cubicBezTo>
                  <a:lnTo>
                    <a:pt x="11152" y="8730"/>
                  </a:lnTo>
                  <a:lnTo>
                    <a:pt x="11152" y="2162"/>
                  </a:lnTo>
                  <a:cubicBezTo>
                    <a:pt x="11152" y="966"/>
                    <a:pt x="9964" y="1"/>
                    <a:pt x="84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40"/>
            <p:cNvSpPr/>
            <p:nvPr/>
          </p:nvSpPr>
          <p:spPr>
            <a:xfrm>
              <a:off x="3139142" y="3120198"/>
              <a:ext cx="641203" cy="503831"/>
            </a:xfrm>
            <a:custGeom>
              <a:rect b="b" l="l" r="r" t="t"/>
              <a:pathLst>
                <a:path extrusionOk="0" h="8850" w="11263">
                  <a:moveTo>
                    <a:pt x="8544" y="121"/>
                  </a:moveTo>
                  <a:cubicBezTo>
                    <a:pt x="9982" y="121"/>
                    <a:pt x="11142" y="1067"/>
                    <a:pt x="11142" y="2226"/>
                  </a:cubicBezTo>
                  <a:lnTo>
                    <a:pt x="11142" y="8739"/>
                  </a:lnTo>
                  <a:lnTo>
                    <a:pt x="3099" y="8739"/>
                  </a:lnTo>
                  <a:cubicBezTo>
                    <a:pt x="2477" y="8739"/>
                    <a:pt x="1967" y="8330"/>
                    <a:pt x="1967" y="7830"/>
                  </a:cubicBezTo>
                  <a:lnTo>
                    <a:pt x="1967" y="1568"/>
                  </a:lnTo>
                  <a:cubicBezTo>
                    <a:pt x="1967" y="909"/>
                    <a:pt x="1475" y="353"/>
                    <a:pt x="780" y="121"/>
                  </a:cubicBezTo>
                  <a:close/>
                  <a:moveTo>
                    <a:pt x="65" y="0"/>
                  </a:moveTo>
                  <a:cubicBezTo>
                    <a:pt x="28" y="0"/>
                    <a:pt x="0" y="28"/>
                    <a:pt x="0" y="56"/>
                  </a:cubicBezTo>
                  <a:cubicBezTo>
                    <a:pt x="0" y="93"/>
                    <a:pt x="28" y="121"/>
                    <a:pt x="65" y="121"/>
                  </a:cubicBezTo>
                  <a:cubicBezTo>
                    <a:pt x="1049" y="121"/>
                    <a:pt x="1846" y="770"/>
                    <a:pt x="1846" y="1568"/>
                  </a:cubicBezTo>
                  <a:lnTo>
                    <a:pt x="1846" y="7820"/>
                  </a:lnTo>
                  <a:cubicBezTo>
                    <a:pt x="1846" y="8395"/>
                    <a:pt x="2412" y="8850"/>
                    <a:pt x="3099" y="8850"/>
                  </a:cubicBezTo>
                  <a:lnTo>
                    <a:pt x="11207" y="8850"/>
                  </a:lnTo>
                  <a:cubicBezTo>
                    <a:pt x="11234" y="8850"/>
                    <a:pt x="11262" y="8831"/>
                    <a:pt x="11262" y="8794"/>
                  </a:cubicBezTo>
                  <a:lnTo>
                    <a:pt x="11262" y="2217"/>
                  </a:lnTo>
                  <a:cubicBezTo>
                    <a:pt x="11262" y="993"/>
                    <a:pt x="10047" y="0"/>
                    <a:pt x="8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40"/>
            <p:cNvSpPr/>
            <p:nvPr/>
          </p:nvSpPr>
          <p:spPr>
            <a:xfrm>
              <a:off x="3355132" y="3261724"/>
              <a:ext cx="82435" cy="82435"/>
            </a:xfrm>
            <a:custGeom>
              <a:rect b="b" l="l" r="r" t="t"/>
              <a:pathLst>
                <a:path extrusionOk="0" h="1448" w="1448">
                  <a:moveTo>
                    <a:pt x="724" y="0"/>
                  </a:moveTo>
                  <a:cubicBezTo>
                    <a:pt x="325" y="0"/>
                    <a:pt x="0" y="325"/>
                    <a:pt x="0" y="724"/>
                  </a:cubicBezTo>
                  <a:cubicBezTo>
                    <a:pt x="0" y="1123"/>
                    <a:pt x="325" y="1447"/>
                    <a:pt x="724" y="1447"/>
                  </a:cubicBezTo>
                  <a:cubicBezTo>
                    <a:pt x="1123" y="1447"/>
                    <a:pt x="1448" y="1123"/>
                    <a:pt x="1438" y="724"/>
                  </a:cubicBezTo>
                  <a:cubicBezTo>
                    <a:pt x="1438" y="325"/>
                    <a:pt x="1123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40"/>
            <p:cNvSpPr/>
            <p:nvPr/>
          </p:nvSpPr>
          <p:spPr>
            <a:xfrm>
              <a:off x="3351944" y="3258536"/>
              <a:ext cx="88811" cy="88754"/>
            </a:xfrm>
            <a:custGeom>
              <a:rect b="b" l="l" r="r" t="t"/>
              <a:pathLst>
                <a:path extrusionOk="0" h="1559" w="1560">
                  <a:moveTo>
                    <a:pt x="780" y="121"/>
                  </a:moveTo>
                  <a:cubicBezTo>
                    <a:pt x="1142" y="121"/>
                    <a:pt x="1439" y="418"/>
                    <a:pt x="1439" y="780"/>
                  </a:cubicBezTo>
                  <a:cubicBezTo>
                    <a:pt x="1439" y="1142"/>
                    <a:pt x="1142" y="1448"/>
                    <a:pt x="780" y="1448"/>
                  </a:cubicBezTo>
                  <a:cubicBezTo>
                    <a:pt x="409" y="1448"/>
                    <a:pt x="112" y="1142"/>
                    <a:pt x="112" y="780"/>
                  </a:cubicBezTo>
                  <a:cubicBezTo>
                    <a:pt x="112" y="418"/>
                    <a:pt x="409" y="121"/>
                    <a:pt x="780" y="121"/>
                  </a:cubicBezTo>
                  <a:close/>
                  <a:moveTo>
                    <a:pt x="780" y="1"/>
                  </a:moveTo>
                  <a:cubicBezTo>
                    <a:pt x="344" y="1"/>
                    <a:pt x="1" y="353"/>
                    <a:pt x="1" y="780"/>
                  </a:cubicBezTo>
                  <a:cubicBezTo>
                    <a:pt x="1" y="1206"/>
                    <a:pt x="353" y="1559"/>
                    <a:pt x="780" y="1559"/>
                  </a:cubicBezTo>
                  <a:cubicBezTo>
                    <a:pt x="1207" y="1559"/>
                    <a:pt x="1559" y="1206"/>
                    <a:pt x="1559" y="780"/>
                  </a:cubicBezTo>
                  <a:cubicBezTo>
                    <a:pt x="1559" y="353"/>
                    <a:pt x="1207" y="1"/>
                    <a:pt x="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40"/>
            <p:cNvSpPr/>
            <p:nvPr/>
          </p:nvSpPr>
          <p:spPr>
            <a:xfrm>
              <a:off x="3478725" y="3265936"/>
              <a:ext cx="219237" cy="6889"/>
            </a:xfrm>
            <a:custGeom>
              <a:rect b="b" l="l" r="r" t="t"/>
              <a:pathLst>
                <a:path extrusionOk="0" h="121" w="3851">
                  <a:moveTo>
                    <a:pt x="65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65" y="121"/>
                  </a:cubicBezTo>
                  <a:lnTo>
                    <a:pt x="3785" y="121"/>
                  </a:lnTo>
                  <a:cubicBezTo>
                    <a:pt x="3822" y="121"/>
                    <a:pt x="3850" y="93"/>
                    <a:pt x="3850" y="65"/>
                  </a:cubicBezTo>
                  <a:cubicBezTo>
                    <a:pt x="3850" y="28"/>
                    <a:pt x="3822" y="0"/>
                    <a:pt x="3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40"/>
            <p:cNvSpPr/>
            <p:nvPr/>
          </p:nvSpPr>
          <p:spPr>
            <a:xfrm>
              <a:off x="3478725" y="3309772"/>
              <a:ext cx="111981" cy="6889"/>
            </a:xfrm>
            <a:custGeom>
              <a:rect b="b" l="l" r="r" t="t"/>
              <a:pathLst>
                <a:path extrusionOk="0" h="121" w="1967">
                  <a:moveTo>
                    <a:pt x="65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65" y="121"/>
                  </a:cubicBezTo>
                  <a:lnTo>
                    <a:pt x="1911" y="121"/>
                  </a:lnTo>
                  <a:cubicBezTo>
                    <a:pt x="1948" y="121"/>
                    <a:pt x="1967" y="93"/>
                    <a:pt x="1967" y="65"/>
                  </a:cubicBezTo>
                  <a:cubicBezTo>
                    <a:pt x="1967" y="28"/>
                    <a:pt x="1948" y="0"/>
                    <a:pt x="19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3478725" y="3346206"/>
              <a:ext cx="219237" cy="6945"/>
            </a:xfrm>
            <a:custGeom>
              <a:rect b="b" l="l" r="r" t="t"/>
              <a:pathLst>
                <a:path extrusionOk="0" h="122" w="3851">
                  <a:moveTo>
                    <a:pt x="65" y="0"/>
                  </a:moveTo>
                  <a:cubicBezTo>
                    <a:pt x="28" y="0"/>
                    <a:pt x="0" y="28"/>
                    <a:pt x="0" y="65"/>
                  </a:cubicBezTo>
                  <a:cubicBezTo>
                    <a:pt x="0" y="93"/>
                    <a:pt x="28" y="121"/>
                    <a:pt x="65" y="121"/>
                  </a:cubicBezTo>
                  <a:lnTo>
                    <a:pt x="3785" y="121"/>
                  </a:lnTo>
                  <a:cubicBezTo>
                    <a:pt x="3822" y="121"/>
                    <a:pt x="3850" y="93"/>
                    <a:pt x="3850" y="65"/>
                  </a:cubicBezTo>
                  <a:cubicBezTo>
                    <a:pt x="3850" y="28"/>
                    <a:pt x="3822" y="0"/>
                    <a:pt x="3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40"/>
            <p:cNvSpPr/>
            <p:nvPr/>
          </p:nvSpPr>
          <p:spPr>
            <a:xfrm>
              <a:off x="3314484" y="3420670"/>
              <a:ext cx="598904" cy="199654"/>
            </a:xfrm>
            <a:custGeom>
              <a:rect b="b" l="l" r="r" t="t"/>
              <a:pathLst>
                <a:path extrusionOk="0" h="3507" w="10520">
                  <a:moveTo>
                    <a:pt x="10511" y="0"/>
                  </a:moveTo>
                  <a:lnTo>
                    <a:pt x="974" y="10"/>
                  </a:lnTo>
                  <a:lnTo>
                    <a:pt x="974" y="2403"/>
                  </a:lnTo>
                  <a:cubicBezTo>
                    <a:pt x="983" y="2941"/>
                    <a:pt x="640" y="3396"/>
                    <a:pt x="0" y="3498"/>
                  </a:cubicBezTo>
                  <a:cubicBezTo>
                    <a:pt x="40" y="3501"/>
                    <a:pt x="77" y="3502"/>
                    <a:pt x="109" y="3502"/>
                  </a:cubicBezTo>
                  <a:cubicBezTo>
                    <a:pt x="172" y="3502"/>
                    <a:pt x="214" y="3498"/>
                    <a:pt x="214" y="3498"/>
                  </a:cubicBezTo>
                  <a:lnTo>
                    <a:pt x="6429" y="3507"/>
                  </a:lnTo>
                  <a:lnTo>
                    <a:pt x="9138" y="3507"/>
                  </a:lnTo>
                  <a:cubicBezTo>
                    <a:pt x="9898" y="3507"/>
                    <a:pt x="10520" y="3006"/>
                    <a:pt x="10520" y="2403"/>
                  </a:cubicBezTo>
                  <a:lnTo>
                    <a:pt x="105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40"/>
            <p:cNvSpPr/>
            <p:nvPr/>
          </p:nvSpPr>
          <p:spPr>
            <a:xfrm>
              <a:off x="3309190" y="3417482"/>
              <a:ext cx="607386" cy="206030"/>
            </a:xfrm>
            <a:custGeom>
              <a:rect b="b" l="l" r="r" t="t"/>
              <a:pathLst>
                <a:path extrusionOk="0" h="3619" w="10669">
                  <a:moveTo>
                    <a:pt x="10548" y="121"/>
                  </a:moveTo>
                  <a:lnTo>
                    <a:pt x="10548" y="2459"/>
                  </a:lnTo>
                  <a:cubicBezTo>
                    <a:pt x="10548" y="2691"/>
                    <a:pt x="10455" y="2914"/>
                    <a:pt x="10270" y="3099"/>
                  </a:cubicBezTo>
                  <a:cubicBezTo>
                    <a:pt x="10019" y="3359"/>
                    <a:pt x="9639" y="3498"/>
                    <a:pt x="9231" y="3507"/>
                  </a:cubicBezTo>
                  <a:lnTo>
                    <a:pt x="6605" y="3498"/>
                  </a:lnTo>
                  <a:cubicBezTo>
                    <a:pt x="6578" y="3507"/>
                    <a:pt x="6550" y="3507"/>
                    <a:pt x="6522" y="3507"/>
                  </a:cubicBezTo>
                  <a:lnTo>
                    <a:pt x="473" y="3498"/>
                  </a:lnTo>
                  <a:cubicBezTo>
                    <a:pt x="891" y="3313"/>
                    <a:pt x="1132" y="2932"/>
                    <a:pt x="1132" y="2459"/>
                  </a:cubicBezTo>
                  <a:lnTo>
                    <a:pt x="1123" y="121"/>
                  </a:lnTo>
                  <a:close/>
                  <a:moveTo>
                    <a:pt x="10604" y="1"/>
                  </a:moveTo>
                  <a:lnTo>
                    <a:pt x="1067" y="10"/>
                  </a:lnTo>
                  <a:cubicBezTo>
                    <a:pt x="1049" y="10"/>
                    <a:pt x="1039" y="19"/>
                    <a:pt x="1030" y="29"/>
                  </a:cubicBezTo>
                  <a:cubicBezTo>
                    <a:pt x="1012" y="38"/>
                    <a:pt x="1012" y="56"/>
                    <a:pt x="1012" y="66"/>
                  </a:cubicBezTo>
                  <a:lnTo>
                    <a:pt x="1012" y="2459"/>
                  </a:lnTo>
                  <a:cubicBezTo>
                    <a:pt x="1021" y="3006"/>
                    <a:pt x="659" y="3405"/>
                    <a:pt x="84" y="3498"/>
                  </a:cubicBezTo>
                  <a:lnTo>
                    <a:pt x="65" y="3498"/>
                  </a:lnTo>
                  <a:cubicBezTo>
                    <a:pt x="10" y="3498"/>
                    <a:pt x="0" y="3526"/>
                    <a:pt x="0" y="3554"/>
                  </a:cubicBezTo>
                  <a:cubicBezTo>
                    <a:pt x="0" y="3609"/>
                    <a:pt x="47" y="3609"/>
                    <a:pt x="93" y="3619"/>
                  </a:cubicBezTo>
                  <a:lnTo>
                    <a:pt x="9231" y="3619"/>
                  </a:lnTo>
                  <a:cubicBezTo>
                    <a:pt x="9676" y="3619"/>
                    <a:pt x="10084" y="3461"/>
                    <a:pt x="10353" y="3183"/>
                  </a:cubicBezTo>
                  <a:cubicBezTo>
                    <a:pt x="10557" y="2979"/>
                    <a:pt x="10669" y="2719"/>
                    <a:pt x="10669" y="2459"/>
                  </a:cubicBezTo>
                  <a:lnTo>
                    <a:pt x="10659" y="56"/>
                  </a:lnTo>
                  <a:cubicBezTo>
                    <a:pt x="10659" y="29"/>
                    <a:pt x="10631" y="1"/>
                    <a:pt x="106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40"/>
            <p:cNvSpPr/>
            <p:nvPr/>
          </p:nvSpPr>
          <p:spPr>
            <a:xfrm>
              <a:off x="3319722" y="3424370"/>
              <a:ext cx="583646" cy="192822"/>
            </a:xfrm>
            <a:custGeom>
              <a:rect b="b" l="l" r="r" t="t"/>
              <a:pathLst>
                <a:path extrusionOk="0" h="3387" w="10252">
                  <a:moveTo>
                    <a:pt x="10242" y="0"/>
                  </a:moveTo>
                  <a:lnTo>
                    <a:pt x="1021" y="0"/>
                  </a:lnTo>
                  <a:lnTo>
                    <a:pt x="1031" y="2320"/>
                  </a:lnTo>
                  <a:cubicBezTo>
                    <a:pt x="1031" y="2839"/>
                    <a:pt x="706" y="3275"/>
                    <a:pt x="84" y="3377"/>
                  </a:cubicBezTo>
                  <a:cubicBezTo>
                    <a:pt x="66" y="3377"/>
                    <a:pt x="1" y="3377"/>
                    <a:pt x="84" y="3377"/>
                  </a:cubicBezTo>
                  <a:cubicBezTo>
                    <a:pt x="196" y="3377"/>
                    <a:pt x="288" y="3377"/>
                    <a:pt x="288" y="3377"/>
                  </a:cubicBezTo>
                  <a:lnTo>
                    <a:pt x="6300" y="3386"/>
                  </a:lnTo>
                  <a:cubicBezTo>
                    <a:pt x="6328" y="3386"/>
                    <a:pt x="6346" y="3386"/>
                    <a:pt x="6374" y="3386"/>
                  </a:cubicBezTo>
                  <a:lnTo>
                    <a:pt x="8916" y="3386"/>
                  </a:lnTo>
                  <a:cubicBezTo>
                    <a:pt x="9658" y="3377"/>
                    <a:pt x="10252" y="2904"/>
                    <a:pt x="10252" y="23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1858973" y="2558251"/>
              <a:ext cx="562525" cy="562525"/>
            </a:xfrm>
            <a:custGeom>
              <a:rect b="b" l="l" r="r" t="t"/>
              <a:pathLst>
                <a:path extrusionOk="0" h="9881" w="9881">
                  <a:moveTo>
                    <a:pt x="4945" y="1"/>
                  </a:moveTo>
                  <a:cubicBezTo>
                    <a:pt x="2218" y="1"/>
                    <a:pt x="1" y="2218"/>
                    <a:pt x="1" y="4945"/>
                  </a:cubicBezTo>
                  <a:cubicBezTo>
                    <a:pt x="1" y="7672"/>
                    <a:pt x="2218" y="9880"/>
                    <a:pt x="4945" y="9880"/>
                  </a:cubicBezTo>
                  <a:cubicBezTo>
                    <a:pt x="7672" y="9880"/>
                    <a:pt x="9880" y="7672"/>
                    <a:pt x="9880" y="4945"/>
                  </a:cubicBezTo>
                  <a:cubicBezTo>
                    <a:pt x="9880" y="2218"/>
                    <a:pt x="7672" y="1"/>
                    <a:pt x="49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1748957" y="2524435"/>
              <a:ext cx="630101" cy="630158"/>
            </a:xfrm>
            <a:custGeom>
              <a:rect b="b" l="l" r="r" t="t"/>
              <a:pathLst>
                <a:path extrusionOk="0" h="11069" w="11068">
                  <a:moveTo>
                    <a:pt x="5539" y="1"/>
                  </a:moveTo>
                  <a:cubicBezTo>
                    <a:pt x="2487" y="1"/>
                    <a:pt x="1" y="2487"/>
                    <a:pt x="1" y="5539"/>
                  </a:cubicBezTo>
                  <a:cubicBezTo>
                    <a:pt x="1" y="8591"/>
                    <a:pt x="2487" y="11068"/>
                    <a:pt x="5539" y="11068"/>
                  </a:cubicBezTo>
                  <a:cubicBezTo>
                    <a:pt x="8591" y="11068"/>
                    <a:pt x="11068" y="8591"/>
                    <a:pt x="11068" y="5539"/>
                  </a:cubicBezTo>
                  <a:cubicBezTo>
                    <a:pt x="11068" y="2487"/>
                    <a:pt x="8591" y="1"/>
                    <a:pt x="5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40"/>
            <p:cNvSpPr/>
            <p:nvPr/>
          </p:nvSpPr>
          <p:spPr>
            <a:xfrm>
              <a:off x="1866886" y="2566164"/>
              <a:ext cx="547211" cy="547211"/>
            </a:xfrm>
            <a:custGeom>
              <a:rect b="b" l="l" r="r" t="t"/>
              <a:pathLst>
                <a:path extrusionOk="0" h="9612" w="9612">
                  <a:moveTo>
                    <a:pt x="4806" y="1"/>
                  </a:moveTo>
                  <a:cubicBezTo>
                    <a:pt x="4769" y="1"/>
                    <a:pt x="4750" y="29"/>
                    <a:pt x="4750" y="56"/>
                  </a:cubicBezTo>
                  <a:cubicBezTo>
                    <a:pt x="4750" y="94"/>
                    <a:pt x="4769" y="112"/>
                    <a:pt x="4806" y="112"/>
                  </a:cubicBezTo>
                  <a:cubicBezTo>
                    <a:pt x="7394" y="112"/>
                    <a:pt x="9500" y="2218"/>
                    <a:pt x="9500" y="4806"/>
                  </a:cubicBezTo>
                  <a:cubicBezTo>
                    <a:pt x="9500" y="7394"/>
                    <a:pt x="7394" y="9491"/>
                    <a:pt x="4806" y="9491"/>
                  </a:cubicBezTo>
                  <a:cubicBezTo>
                    <a:pt x="2218" y="9491"/>
                    <a:pt x="112" y="7394"/>
                    <a:pt x="112" y="4806"/>
                  </a:cubicBezTo>
                  <a:cubicBezTo>
                    <a:pt x="112" y="4407"/>
                    <a:pt x="168" y="3999"/>
                    <a:pt x="270" y="3619"/>
                  </a:cubicBezTo>
                  <a:cubicBezTo>
                    <a:pt x="279" y="3582"/>
                    <a:pt x="260" y="3554"/>
                    <a:pt x="223" y="3545"/>
                  </a:cubicBezTo>
                  <a:cubicBezTo>
                    <a:pt x="219" y="3543"/>
                    <a:pt x="214" y="3542"/>
                    <a:pt x="209" y="3542"/>
                  </a:cubicBezTo>
                  <a:cubicBezTo>
                    <a:pt x="187" y="3542"/>
                    <a:pt x="166" y="3560"/>
                    <a:pt x="158" y="3591"/>
                  </a:cubicBezTo>
                  <a:cubicBezTo>
                    <a:pt x="56" y="3981"/>
                    <a:pt x="1" y="4389"/>
                    <a:pt x="1" y="4806"/>
                  </a:cubicBezTo>
                  <a:cubicBezTo>
                    <a:pt x="1" y="7459"/>
                    <a:pt x="2153" y="9611"/>
                    <a:pt x="4806" y="9611"/>
                  </a:cubicBezTo>
                  <a:cubicBezTo>
                    <a:pt x="7459" y="9611"/>
                    <a:pt x="9611" y="7459"/>
                    <a:pt x="9611" y="4806"/>
                  </a:cubicBezTo>
                  <a:cubicBezTo>
                    <a:pt x="9611" y="2153"/>
                    <a:pt x="7459" y="1"/>
                    <a:pt x="48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40"/>
            <p:cNvSpPr/>
            <p:nvPr/>
          </p:nvSpPr>
          <p:spPr>
            <a:xfrm>
              <a:off x="1890683" y="2596621"/>
              <a:ext cx="128890" cy="134412"/>
            </a:xfrm>
            <a:custGeom>
              <a:rect b="b" l="l" r="r" t="t"/>
              <a:pathLst>
                <a:path extrusionOk="0" h="2361" w="2264">
                  <a:moveTo>
                    <a:pt x="2193" y="0"/>
                  </a:moveTo>
                  <a:cubicBezTo>
                    <a:pt x="2185" y="0"/>
                    <a:pt x="2178" y="2"/>
                    <a:pt x="2171" y="4"/>
                  </a:cubicBezTo>
                  <a:cubicBezTo>
                    <a:pt x="1985" y="97"/>
                    <a:pt x="1809" y="208"/>
                    <a:pt x="1642" y="319"/>
                  </a:cubicBezTo>
                  <a:cubicBezTo>
                    <a:pt x="1253" y="598"/>
                    <a:pt x="909" y="922"/>
                    <a:pt x="612" y="1293"/>
                  </a:cubicBezTo>
                  <a:cubicBezTo>
                    <a:pt x="371" y="1599"/>
                    <a:pt x="167" y="1933"/>
                    <a:pt x="9" y="2286"/>
                  </a:cubicBezTo>
                  <a:cubicBezTo>
                    <a:pt x="0" y="2314"/>
                    <a:pt x="9" y="2342"/>
                    <a:pt x="37" y="2360"/>
                  </a:cubicBezTo>
                  <a:lnTo>
                    <a:pt x="65" y="2360"/>
                  </a:lnTo>
                  <a:cubicBezTo>
                    <a:pt x="84" y="2360"/>
                    <a:pt x="102" y="2351"/>
                    <a:pt x="111" y="2332"/>
                  </a:cubicBezTo>
                  <a:cubicBezTo>
                    <a:pt x="269" y="1989"/>
                    <a:pt x="464" y="1664"/>
                    <a:pt x="696" y="1368"/>
                  </a:cubicBezTo>
                  <a:cubicBezTo>
                    <a:pt x="993" y="1006"/>
                    <a:pt x="1327" y="681"/>
                    <a:pt x="1716" y="412"/>
                  </a:cubicBezTo>
                  <a:cubicBezTo>
                    <a:pt x="1874" y="301"/>
                    <a:pt x="2050" y="199"/>
                    <a:pt x="2227" y="106"/>
                  </a:cubicBezTo>
                  <a:cubicBezTo>
                    <a:pt x="2254" y="97"/>
                    <a:pt x="2264" y="60"/>
                    <a:pt x="2245" y="32"/>
                  </a:cubicBezTo>
                  <a:cubicBezTo>
                    <a:pt x="2238" y="11"/>
                    <a:pt x="2216" y="0"/>
                    <a:pt x="2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40"/>
            <p:cNvSpPr/>
            <p:nvPr/>
          </p:nvSpPr>
          <p:spPr>
            <a:xfrm>
              <a:off x="1712152" y="3085073"/>
              <a:ext cx="182802" cy="179216"/>
            </a:xfrm>
            <a:custGeom>
              <a:rect b="b" l="l" r="r" t="t"/>
              <a:pathLst>
                <a:path extrusionOk="0" h="3148" w="3211">
                  <a:moveTo>
                    <a:pt x="1354" y="0"/>
                  </a:moveTo>
                  <a:cubicBezTo>
                    <a:pt x="1272" y="0"/>
                    <a:pt x="1188" y="33"/>
                    <a:pt x="1123" y="98"/>
                  </a:cubicBezTo>
                  <a:lnTo>
                    <a:pt x="121" y="1090"/>
                  </a:lnTo>
                  <a:cubicBezTo>
                    <a:pt x="1" y="1220"/>
                    <a:pt x="1" y="1424"/>
                    <a:pt x="121" y="1545"/>
                  </a:cubicBezTo>
                  <a:lnTo>
                    <a:pt x="205" y="1619"/>
                  </a:lnTo>
                  <a:lnTo>
                    <a:pt x="1439" y="2862"/>
                  </a:lnTo>
                  <a:lnTo>
                    <a:pt x="1633" y="3057"/>
                  </a:lnTo>
                  <a:cubicBezTo>
                    <a:pt x="1694" y="3117"/>
                    <a:pt x="1775" y="3147"/>
                    <a:pt x="1857" y="3147"/>
                  </a:cubicBezTo>
                  <a:cubicBezTo>
                    <a:pt x="1939" y="3147"/>
                    <a:pt x="2023" y="3117"/>
                    <a:pt x="2088" y="3057"/>
                  </a:cubicBezTo>
                  <a:lnTo>
                    <a:pt x="3090" y="2055"/>
                  </a:lnTo>
                  <a:cubicBezTo>
                    <a:pt x="3201" y="1934"/>
                    <a:pt x="3210" y="1749"/>
                    <a:pt x="3099" y="1619"/>
                  </a:cubicBezTo>
                  <a:cubicBezTo>
                    <a:pt x="3099" y="1619"/>
                    <a:pt x="3090" y="1610"/>
                    <a:pt x="3081" y="1600"/>
                  </a:cubicBezTo>
                  <a:lnTo>
                    <a:pt x="1587" y="107"/>
                  </a:lnTo>
                  <a:lnTo>
                    <a:pt x="1578" y="98"/>
                  </a:lnTo>
                  <a:cubicBezTo>
                    <a:pt x="1517" y="33"/>
                    <a:pt x="1436" y="0"/>
                    <a:pt x="13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40"/>
            <p:cNvSpPr/>
            <p:nvPr/>
          </p:nvSpPr>
          <p:spPr>
            <a:xfrm>
              <a:off x="1710558" y="3081600"/>
              <a:ext cx="188097" cy="185990"/>
            </a:xfrm>
            <a:custGeom>
              <a:rect b="b" l="l" r="r" t="t"/>
              <a:pathLst>
                <a:path extrusionOk="0" h="3267" w="3304">
                  <a:moveTo>
                    <a:pt x="1383" y="121"/>
                  </a:moveTo>
                  <a:cubicBezTo>
                    <a:pt x="1448" y="121"/>
                    <a:pt x="1513" y="140"/>
                    <a:pt x="1569" y="196"/>
                  </a:cubicBezTo>
                  <a:lnTo>
                    <a:pt x="3081" y="1708"/>
                  </a:lnTo>
                  <a:lnTo>
                    <a:pt x="3090" y="1717"/>
                  </a:lnTo>
                  <a:cubicBezTo>
                    <a:pt x="3173" y="1828"/>
                    <a:pt x="3173" y="1977"/>
                    <a:pt x="3071" y="2070"/>
                  </a:cubicBezTo>
                  <a:lnTo>
                    <a:pt x="2070" y="3071"/>
                  </a:lnTo>
                  <a:cubicBezTo>
                    <a:pt x="2019" y="3122"/>
                    <a:pt x="1954" y="3148"/>
                    <a:pt x="1889" y="3148"/>
                  </a:cubicBezTo>
                  <a:cubicBezTo>
                    <a:pt x="1824" y="3148"/>
                    <a:pt x="1759" y="3122"/>
                    <a:pt x="1708" y="3071"/>
                  </a:cubicBezTo>
                  <a:lnTo>
                    <a:pt x="196" y="1569"/>
                  </a:lnTo>
                  <a:cubicBezTo>
                    <a:pt x="94" y="1467"/>
                    <a:pt x="94" y="1300"/>
                    <a:pt x="196" y="1198"/>
                  </a:cubicBezTo>
                  <a:lnTo>
                    <a:pt x="1198" y="196"/>
                  </a:lnTo>
                  <a:cubicBezTo>
                    <a:pt x="1244" y="140"/>
                    <a:pt x="1318" y="121"/>
                    <a:pt x="1383" y="121"/>
                  </a:cubicBezTo>
                  <a:close/>
                  <a:moveTo>
                    <a:pt x="1383" y="1"/>
                  </a:moveTo>
                  <a:cubicBezTo>
                    <a:pt x="1286" y="1"/>
                    <a:pt x="1188" y="38"/>
                    <a:pt x="1114" y="112"/>
                  </a:cubicBezTo>
                  <a:lnTo>
                    <a:pt x="112" y="1114"/>
                  </a:lnTo>
                  <a:cubicBezTo>
                    <a:pt x="47" y="1188"/>
                    <a:pt x="1" y="1281"/>
                    <a:pt x="1" y="1383"/>
                  </a:cubicBezTo>
                  <a:cubicBezTo>
                    <a:pt x="1" y="1485"/>
                    <a:pt x="47" y="1578"/>
                    <a:pt x="112" y="1643"/>
                  </a:cubicBezTo>
                  <a:lnTo>
                    <a:pt x="1624" y="3155"/>
                  </a:lnTo>
                  <a:cubicBezTo>
                    <a:pt x="1689" y="3229"/>
                    <a:pt x="1791" y="3266"/>
                    <a:pt x="1884" y="3266"/>
                  </a:cubicBezTo>
                  <a:cubicBezTo>
                    <a:pt x="1986" y="3266"/>
                    <a:pt x="2079" y="3229"/>
                    <a:pt x="2153" y="3155"/>
                  </a:cubicBezTo>
                  <a:lnTo>
                    <a:pt x="3155" y="2153"/>
                  </a:lnTo>
                  <a:cubicBezTo>
                    <a:pt x="3294" y="2014"/>
                    <a:pt x="3303" y="1801"/>
                    <a:pt x="3173" y="1643"/>
                  </a:cubicBezTo>
                  <a:cubicBezTo>
                    <a:pt x="3164" y="1634"/>
                    <a:pt x="3164" y="1624"/>
                    <a:pt x="3155" y="1624"/>
                  </a:cubicBezTo>
                  <a:lnTo>
                    <a:pt x="1652" y="112"/>
                  </a:lnTo>
                  <a:cubicBezTo>
                    <a:pt x="1578" y="38"/>
                    <a:pt x="1480" y="1"/>
                    <a:pt x="1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40"/>
            <p:cNvSpPr/>
            <p:nvPr/>
          </p:nvSpPr>
          <p:spPr>
            <a:xfrm>
              <a:off x="1663022" y="3177184"/>
              <a:ext cx="131053" cy="132135"/>
            </a:xfrm>
            <a:custGeom>
              <a:rect b="b" l="l" r="r" t="t"/>
              <a:pathLst>
                <a:path extrusionOk="0" h="2321" w="2302">
                  <a:moveTo>
                    <a:pt x="1068" y="1"/>
                  </a:moveTo>
                  <a:lnTo>
                    <a:pt x="1" y="1096"/>
                  </a:lnTo>
                  <a:cubicBezTo>
                    <a:pt x="353" y="1383"/>
                    <a:pt x="864" y="1893"/>
                    <a:pt x="1188" y="2255"/>
                  </a:cubicBezTo>
                  <a:cubicBezTo>
                    <a:pt x="1207" y="2283"/>
                    <a:pt x="1225" y="2302"/>
                    <a:pt x="1244" y="2320"/>
                  </a:cubicBezTo>
                  <a:lnTo>
                    <a:pt x="2302" y="1244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40"/>
            <p:cNvSpPr/>
            <p:nvPr/>
          </p:nvSpPr>
          <p:spPr>
            <a:xfrm>
              <a:off x="1659322" y="3174053"/>
              <a:ext cx="138454" cy="138909"/>
            </a:xfrm>
            <a:custGeom>
              <a:rect b="b" l="l" r="r" t="t"/>
              <a:pathLst>
                <a:path extrusionOk="0" h="2440" w="2432">
                  <a:moveTo>
                    <a:pt x="1133" y="139"/>
                  </a:moveTo>
                  <a:lnTo>
                    <a:pt x="2292" y="1290"/>
                  </a:lnTo>
                  <a:lnTo>
                    <a:pt x="1309" y="2292"/>
                  </a:lnTo>
                  <a:cubicBezTo>
                    <a:pt x="1309" y="2282"/>
                    <a:pt x="1300" y="2282"/>
                    <a:pt x="1300" y="2273"/>
                  </a:cubicBezTo>
                  <a:cubicBezTo>
                    <a:pt x="975" y="1911"/>
                    <a:pt x="493" y="1438"/>
                    <a:pt x="149" y="1141"/>
                  </a:cubicBezTo>
                  <a:lnTo>
                    <a:pt x="1133" y="139"/>
                  </a:lnTo>
                  <a:close/>
                  <a:moveTo>
                    <a:pt x="1123" y="0"/>
                  </a:moveTo>
                  <a:cubicBezTo>
                    <a:pt x="1114" y="0"/>
                    <a:pt x="1096" y="0"/>
                    <a:pt x="1086" y="10"/>
                  </a:cubicBezTo>
                  <a:lnTo>
                    <a:pt x="20" y="1104"/>
                  </a:lnTo>
                  <a:cubicBezTo>
                    <a:pt x="10" y="1113"/>
                    <a:pt x="1" y="1132"/>
                    <a:pt x="1" y="1151"/>
                  </a:cubicBezTo>
                  <a:cubicBezTo>
                    <a:pt x="10" y="1169"/>
                    <a:pt x="20" y="1188"/>
                    <a:pt x="29" y="1197"/>
                  </a:cubicBezTo>
                  <a:cubicBezTo>
                    <a:pt x="363" y="1475"/>
                    <a:pt x="882" y="1985"/>
                    <a:pt x="1207" y="2357"/>
                  </a:cubicBezTo>
                  <a:cubicBezTo>
                    <a:pt x="1226" y="2375"/>
                    <a:pt x="1244" y="2394"/>
                    <a:pt x="1263" y="2412"/>
                  </a:cubicBezTo>
                  <a:cubicBezTo>
                    <a:pt x="1272" y="2431"/>
                    <a:pt x="1290" y="2440"/>
                    <a:pt x="1309" y="2440"/>
                  </a:cubicBezTo>
                  <a:cubicBezTo>
                    <a:pt x="1328" y="2440"/>
                    <a:pt x="1337" y="2431"/>
                    <a:pt x="1346" y="2421"/>
                  </a:cubicBezTo>
                  <a:lnTo>
                    <a:pt x="2404" y="1336"/>
                  </a:lnTo>
                  <a:cubicBezTo>
                    <a:pt x="2431" y="1308"/>
                    <a:pt x="2431" y="1271"/>
                    <a:pt x="2404" y="1253"/>
                  </a:cubicBezTo>
                  <a:lnTo>
                    <a:pt x="1170" y="10"/>
                  </a:lnTo>
                  <a:cubicBezTo>
                    <a:pt x="1161" y="0"/>
                    <a:pt x="1142" y="0"/>
                    <a:pt x="1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40"/>
            <p:cNvSpPr/>
            <p:nvPr/>
          </p:nvSpPr>
          <p:spPr>
            <a:xfrm>
              <a:off x="1329815" y="3227054"/>
              <a:ext cx="419403" cy="406252"/>
            </a:xfrm>
            <a:custGeom>
              <a:rect b="b" l="l" r="r" t="t"/>
              <a:pathLst>
                <a:path extrusionOk="0" h="7136" w="7367">
                  <a:moveTo>
                    <a:pt x="5511" y="1"/>
                  </a:moveTo>
                  <a:cubicBezTo>
                    <a:pt x="5503" y="1"/>
                    <a:pt x="5497" y="3"/>
                    <a:pt x="5492" y="6"/>
                  </a:cubicBezTo>
                  <a:lnTo>
                    <a:pt x="511" y="4941"/>
                  </a:lnTo>
                  <a:cubicBezTo>
                    <a:pt x="0" y="5442"/>
                    <a:pt x="0" y="6259"/>
                    <a:pt x="511" y="6760"/>
                  </a:cubicBezTo>
                  <a:cubicBezTo>
                    <a:pt x="761" y="7010"/>
                    <a:pt x="1093" y="7135"/>
                    <a:pt x="1425" y="7135"/>
                  </a:cubicBezTo>
                  <a:cubicBezTo>
                    <a:pt x="1758" y="7135"/>
                    <a:pt x="2092" y="7010"/>
                    <a:pt x="2347" y="6760"/>
                  </a:cubicBezTo>
                  <a:lnTo>
                    <a:pt x="7329" y="1824"/>
                  </a:lnTo>
                  <a:cubicBezTo>
                    <a:pt x="7366" y="1797"/>
                    <a:pt x="7264" y="1648"/>
                    <a:pt x="7097" y="1453"/>
                  </a:cubicBezTo>
                  <a:cubicBezTo>
                    <a:pt x="7078" y="1426"/>
                    <a:pt x="7060" y="1407"/>
                    <a:pt x="7041" y="1388"/>
                  </a:cubicBezTo>
                  <a:cubicBezTo>
                    <a:pt x="6717" y="1017"/>
                    <a:pt x="6206" y="507"/>
                    <a:pt x="5854" y="220"/>
                  </a:cubicBezTo>
                  <a:cubicBezTo>
                    <a:pt x="5854" y="220"/>
                    <a:pt x="5854" y="220"/>
                    <a:pt x="5854" y="210"/>
                  </a:cubicBezTo>
                  <a:cubicBezTo>
                    <a:pt x="5692" y="81"/>
                    <a:pt x="5566" y="1"/>
                    <a:pt x="5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40"/>
            <p:cNvSpPr/>
            <p:nvPr/>
          </p:nvSpPr>
          <p:spPr>
            <a:xfrm>
              <a:off x="1333516" y="3223752"/>
              <a:ext cx="419346" cy="412970"/>
            </a:xfrm>
            <a:custGeom>
              <a:rect b="b" l="l" r="r" t="t"/>
              <a:pathLst>
                <a:path extrusionOk="0" h="7254" w="7366">
                  <a:moveTo>
                    <a:pt x="5455" y="120"/>
                  </a:moveTo>
                  <a:cubicBezTo>
                    <a:pt x="5483" y="129"/>
                    <a:pt x="5557" y="166"/>
                    <a:pt x="5752" y="324"/>
                  </a:cubicBezTo>
                  <a:cubicBezTo>
                    <a:pt x="6086" y="602"/>
                    <a:pt x="6605" y="1112"/>
                    <a:pt x="6930" y="1484"/>
                  </a:cubicBezTo>
                  <a:cubicBezTo>
                    <a:pt x="6949" y="1502"/>
                    <a:pt x="6967" y="1521"/>
                    <a:pt x="6986" y="1548"/>
                  </a:cubicBezTo>
                  <a:cubicBezTo>
                    <a:pt x="7162" y="1753"/>
                    <a:pt x="7199" y="1827"/>
                    <a:pt x="7208" y="1855"/>
                  </a:cubicBezTo>
                  <a:lnTo>
                    <a:pt x="2236" y="6771"/>
                  </a:lnTo>
                  <a:cubicBezTo>
                    <a:pt x="1995" y="7012"/>
                    <a:pt x="1677" y="7133"/>
                    <a:pt x="1359" y="7133"/>
                  </a:cubicBezTo>
                  <a:cubicBezTo>
                    <a:pt x="1042" y="7133"/>
                    <a:pt x="724" y="7012"/>
                    <a:pt x="483" y="6771"/>
                  </a:cubicBezTo>
                  <a:cubicBezTo>
                    <a:pt x="251" y="6539"/>
                    <a:pt x="121" y="6233"/>
                    <a:pt x="121" y="5908"/>
                  </a:cubicBezTo>
                  <a:cubicBezTo>
                    <a:pt x="121" y="5575"/>
                    <a:pt x="251" y="5268"/>
                    <a:pt x="483" y="5036"/>
                  </a:cubicBezTo>
                  <a:lnTo>
                    <a:pt x="5455" y="120"/>
                  </a:lnTo>
                  <a:close/>
                  <a:moveTo>
                    <a:pt x="5450" y="1"/>
                  </a:moveTo>
                  <a:cubicBezTo>
                    <a:pt x="5425" y="1"/>
                    <a:pt x="5406" y="11"/>
                    <a:pt x="5390" y="27"/>
                  </a:cubicBezTo>
                  <a:lnTo>
                    <a:pt x="399" y="4962"/>
                  </a:lnTo>
                  <a:cubicBezTo>
                    <a:pt x="149" y="5213"/>
                    <a:pt x="0" y="5547"/>
                    <a:pt x="0" y="5908"/>
                  </a:cubicBezTo>
                  <a:cubicBezTo>
                    <a:pt x="0" y="6270"/>
                    <a:pt x="149" y="6604"/>
                    <a:pt x="399" y="6855"/>
                  </a:cubicBezTo>
                  <a:cubicBezTo>
                    <a:pt x="668" y="7114"/>
                    <a:pt x="1011" y="7254"/>
                    <a:pt x="1364" y="7254"/>
                  </a:cubicBezTo>
                  <a:cubicBezTo>
                    <a:pt x="1707" y="7254"/>
                    <a:pt x="2060" y="7114"/>
                    <a:pt x="2319" y="6855"/>
                  </a:cubicBezTo>
                  <a:lnTo>
                    <a:pt x="7310" y="1920"/>
                  </a:lnTo>
                  <a:cubicBezTo>
                    <a:pt x="7366" y="1873"/>
                    <a:pt x="7338" y="1780"/>
                    <a:pt x="7078" y="1465"/>
                  </a:cubicBezTo>
                  <a:cubicBezTo>
                    <a:pt x="7060" y="1446"/>
                    <a:pt x="7041" y="1428"/>
                    <a:pt x="7023" y="1400"/>
                  </a:cubicBezTo>
                  <a:cubicBezTo>
                    <a:pt x="6689" y="1020"/>
                    <a:pt x="6179" y="519"/>
                    <a:pt x="5826" y="231"/>
                  </a:cubicBezTo>
                  <a:cubicBezTo>
                    <a:pt x="5615" y="60"/>
                    <a:pt x="5512" y="1"/>
                    <a:pt x="5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40"/>
            <p:cNvSpPr/>
            <p:nvPr/>
          </p:nvSpPr>
          <p:spPr>
            <a:xfrm>
              <a:off x="1719553" y="2418832"/>
              <a:ext cx="841881" cy="841881"/>
            </a:xfrm>
            <a:custGeom>
              <a:rect b="b" l="l" r="r" t="t"/>
              <a:pathLst>
                <a:path extrusionOk="0" h="14788" w="14788">
                  <a:moveTo>
                    <a:pt x="7394" y="1856"/>
                  </a:moveTo>
                  <a:cubicBezTo>
                    <a:pt x="10446" y="1856"/>
                    <a:pt x="12923" y="4333"/>
                    <a:pt x="12923" y="7394"/>
                  </a:cubicBezTo>
                  <a:cubicBezTo>
                    <a:pt x="12923" y="10446"/>
                    <a:pt x="10446" y="12923"/>
                    <a:pt x="7394" y="12923"/>
                  </a:cubicBezTo>
                  <a:cubicBezTo>
                    <a:pt x="4342" y="12923"/>
                    <a:pt x="1865" y="10446"/>
                    <a:pt x="1865" y="7394"/>
                  </a:cubicBezTo>
                  <a:cubicBezTo>
                    <a:pt x="1865" y="6912"/>
                    <a:pt x="1921" y="6439"/>
                    <a:pt x="2041" y="5993"/>
                  </a:cubicBezTo>
                  <a:cubicBezTo>
                    <a:pt x="2069" y="5863"/>
                    <a:pt x="2116" y="5743"/>
                    <a:pt x="2153" y="5613"/>
                  </a:cubicBezTo>
                  <a:cubicBezTo>
                    <a:pt x="2208" y="5446"/>
                    <a:pt x="2283" y="5270"/>
                    <a:pt x="2357" y="5103"/>
                  </a:cubicBezTo>
                  <a:cubicBezTo>
                    <a:pt x="2542" y="4695"/>
                    <a:pt x="2774" y="4314"/>
                    <a:pt x="3043" y="3971"/>
                  </a:cubicBezTo>
                  <a:cubicBezTo>
                    <a:pt x="3387" y="3544"/>
                    <a:pt x="3785" y="3164"/>
                    <a:pt x="4240" y="2849"/>
                  </a:cubicBezTo>
                  <a:cubicBezTo>
                    <a:pt x="4435" y="2709"/>
                    <a:pt x="4630" y="2589"/>
                    <a:pt x="4843" y="2478"/>
                  </a:cubicBezTo>
                  <a:cubicBezTo>
                    <a:pt x="5019" y="2385"/>
                    <a:pt x="5214" y="2301"/>
                    <a:pt x="5400" y="2227"/>
                  </a:cubicBezTo>
                  <a:cubicBezTo>
                    <a:pt x="6021" y="1995"/>
                    <a:pt x="6689" y="1856"/>
                    <a:pt x="7394" y="1856"/>
                  </a:cubicBezTo>
                  <a:close/>
                  <a:moveTo>
                    <a:pt x="7394" y="1"/>
                  </a:moveTo>
                  <a:cubicBezTo>
                    <a:pt x="3312" y="1"/>
                    <a:pt x="1" y="3312"/>
                    <a:pt x="1" y="7394"/>
                  </a:cubicBezTo>
                  <a:cubicBezTo>
                    <a:pt x="1" y="9045"/>
                    <a:pt x="539" y="10576"/>
                    <a:pt x="1457" y="11810"/>
                  </a:cubicBezTo>
                  <a:lnTo>
                    <a:pt x="2960" y="13303"/>
                  </a:lnTo>
                  <a:cubicBezTo>
                    <a:pt x="2969" y="13313"/>
                    <a:pt x="2969" y="13322"/>
                    <a:pt x="2978" y="13322"/>
                  </a:cubicBezTo>
                  <a:cubicBezTo>
                    <a:pt x="4212" y="14250"/>
                    <a:pt x="5734" y="14788"/>
                    <a:pt x="7394" y="14788"/>
                  </a:cubicBezTo>
                  <a:cubicBezTo>
                    <a:pt x="11476" y="14788"/>
                    <a:pt x="14788" y="11476"/>
                    <a:pt x="14788" y="7394"/>
                  </a:cubicBezTo>
                  <a:cubicBezTo>
                    <a:pt x="14788" y="3312"/>
                    <a:pt x="11476" y="1"/>
                    <a:pt x="73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40"/>
            <p:cNvSpPr/>
            <p:nvPr/>
          </p:nvSpPr>
          <p:spPr>
            <a:xfrm>
              <a:off x="1792053" y="2415131"/>
              <a:ext cx="849282" cy="849282"/>
            </a:xfrm>
            <a:custGeom>
              <a:rect b="b" l="l" r="r" t="t"/>
              <a:pathLst>
                <a:path extrusionOk="0" h="14918" w="14918">
                  <a:moveTo>
                    <a:pt x="7459" y="1986"/>
                  </a:moveTo>
                  <a:cubicBezTo>
                    <a:pt x="10474" y="1986"/>
                    <a:pt x="12932" y="4444"/>
                    <a:pt x="12932" y="7459"/>
                  </a:cubicBezTo>
                  <a:cubicBezTo>
                    <a:pt x="12932" y="10474"/>
                    <a:pt x="10474" y="12932"/>
                    <a:pt x="7459" y="12932"/>
                  </a:cubicBezTo>
                  <a:cubicBezTo>
                    <a:pt x="4435" y="12932"/>
                    <a:pt x="1986" y="10474"/>
                    <a:pt x="1986" y="7459"/>
                  </a:cubicBezTo>
                  <a:cubicBezTo>
                    <a:pt x="1986" y="6986"/>
                    <a:pt x="2041" y="6522"/>
                    <a:pt x="2162" y="6068"/>
                  </a:cubicBezTo>
                  <a:cubicBezTo>
                    <a:pt x="2190" y="5947"/>
                    <a:pt x="2227" y="5826"/>
                    <a:pt x="2273" y="5706"/>
                  </a:cubicBezTo>
                  <a:cubicBezTo>
                    <a:pt x="2329" y="5530"/>
                    <a:pt x="2394" y="5363"/>
                    <a:pt x="2468" y="5196"/>
                  </a:cubicBezTo>
                  <a:cubicBezTo>
                    <a:pt x="2654" y="4797"/>
                    <a:pt x="2886" y="4416"/>
                    <a:pt x="3155" y="4073"/>
                  </a:cubicBezTo>
                  <a:cubicBezTo>
                    <a:pt x="3489" y="3646"/>
                    <a:pt x="3888" y="3275"/>
                    <a:pt x="4333" y="2960"/>
                  </a:cubicBezTo>
                  <a:cubicBezTo>
                    <a:pt x="4528" y="2830"/>
                    <a:pt x="4732" y="2709"/>
                    <a:pt x="4936" y="2598"/>
                  </a:cubicBezTo>
                  <a:cubicBezTo>
                    <a:pt x="5112" y="2505"/>
                    <a:pt x="5298" y="2422"/>
                    <a:pt x="5492" y="2348"/>
                  </a:cubicBezTo>
                  <a:cubicBezTo>
                    <a:pt x="6114" y="2107"/>
                    <a:pt x="6782" y="1986"/>
                    <a:pt x="7459" y="1986"/>
                  </a:cubicBezTo>
                  <a:close/>
                  <a:moveTo>
                    <a:pt x="7459" y="1865"/>
                  </a:moveTo>
                  <a:cubicBezTo>
                    <a:pt x="6763" y="1865"/>
                    <a:pt x="6086" y="1995"/>
                    <a:pt x="5446" y="2236"/>
                  </a:cubicBezTo>
                  <a:cubicBezTo>
                    <a:pt x="5251" y="2311"/>
                    <a:pt x="5066" y="2403"/>
                    <a:pt x="4880" y="2496"/>
                  </a:cubicBezTo>
                  <a:cubicBezTo>
                    <a:pt x="4676" y="2607"/>
                    <a:pt x="4463" y="2728"/>
                    <a:pt x="4268" y="2867"/>
                  </a:cubicBezTo>
                  <a:cubicBezTo>
                    <a:pt x="3813" y="3183"/>
                    <a:pt x="3414" y="3563"/>
                    <a:pt x="3062" y="3999"/>
                  </a:cubicBezTo>
                  <a:cubicBezTo>
                    <a:pt x="2784" y="4351"/>
                    <a:pt x="2552" y="4741"/>
                    <a:pt x="2366" y="5149"/>
                  </a:cubicBezTo>
                  <a:cubicBezTo>
                    <a:pt x="2292" y="5316"/>
                    <a:pt x="2218" y="5492"/>
                    <a:pt x="2162" y="5669"/>
                  </a:cubicBezTo>
                  <a:cubicBezTo>
                    <a:pt x="2116" y="5789"/>
                    <a:pt x="2079" y="5919"/>
                    <a:pt x="2051" y="6040"/>
                  </a:cubicBezTo>
                  <a:cubicBezTo>
                    <a:pt x="1930" y="6504"/>
                    <a:pt x="1865" y="6977"/>
                    <a:pt x="1865" y="7459"/>
                  </a:cubicBezTo>
                  <a:cubicBezTo>
                    <a:pt x="1865" y="10539"/>
                    <a:pt x="4379" y="13053"/>
                    <a:pt x="7459" y="13053"/>
                  </a:cubicBezTo>
                  <a:cubicBezTo>
                    <a:pt x="10539" y="13053"/>
                    <a:pt x="13053" y="10539"/>
                    <a:pt x="13053" y="7459"/>
                  </a:cubicBezTo>
                  <a:cubicBezTo>
                    <a:pt x="13053" y="4379"/>
                    <a:pt x="10539" y="1865"/>
                    <a:pt x="7459" y="1865"/>
                  </a:cubicBezTo>
                  <a:close/>
                  <a:moveTo>
                    <a:pt x="7459" y="121"/>
                  </a:moveTo>
                  <a:cubicBezTo>
                    <a:pt x="11504" y="121"/>
                    <a:pt x="14797" y="3415"/>
                    <a:pt x="14797" y="7459"/>
                  </a:cubicBezTo>
                  <a:cubicBezTo>
                    <a:pt x="14797" y="11504"/>
                    <a:pt x="11504" y="14797"/>
                    <a:pt x="7459" y="14797"/>
                  </a:cubicBezTo>
                  <a:cubicBezTo>
                    <a:pt x="5863" y="14797"/>
                    <a:pt x="4351" y="14296"/>
                    <a:pt x="3080" y="13350"/>
                  </a:cubicBezTo>
                  <a:cubicBezTo>
                    <a:pt x="3071" y="13341"/>
                    <a:pt x="3071" y="13331"/>
                    <a:pt x="3062" y="13331"/>
                  </a:cubicBezTo>
                  <a:lnTo>
                    <a:pt x="1568" y="11838"/>
                  </a:lnTo>
                  <a:cubicBezTo>
                    <a:pt x="622" y="10558"/>
                    <a:pt x="121" y="9045"/>
                    <a:pt x="121" y="7459"/>
                  </a:cubicBezTo>
                  <a:cubicBezTo>
                    <a:pt x="121" y="3415"/>
                    <a:pt x="3414" y="121"/>
                    <a:pt x="7459" y="121"/>
                  </a:cubicBezTo>
                  <a:close/>
                  <a:moveTo>
                    <a:pt x="7459" y="1"/>
                  </a:moveTo>
                  <a:cubicBezTo>
                    <a:pt x="3349" y="1"/>
                    <a:pt x="1" y="3350"/>
                    <a:pt x="1" y="7459"/>
                  </a:cubicBezTo>
                  <a:cubicBezTo>
                    <a:pt x="1" y="9073"/>
                    <a:pt x="511" y="10613"/>
                    <a:pt x="1485" y="11912"/>
                  </a:cubicBezTo>
                  <a:lnTo>
                    <a:pt x="2988" y="13415"/>
                  </a:lnTo>
                  <a:cubicBezTo>
                    <a:pt x="2988" y="13415"/>
                    <a:pt x="2997" y="13424"/>
                    <a:pt x="2997" y="13424"/>
                  </a:cubicBezTo>
                  <a:cubicBezTo>
                    <a:pt x="2997" y="13433"/>
                    <a:pt x="2997" y="13433"/>
                    <a:pt x="3006" y="13433"/>
                  </a:cubicBezTo>
                  <a:cubicBezTo>
                    <a:pt x="4296" y="14398"/>
                    <a:pt x="5836" y="14918"/>
                    <a:pt x="7459" y="14918"/>
                  </a:cubicBezTo>
                  <a:cubicBezTo>
                    <a:pt x="11569" y="14918"/>
                    <a:pt x="14918" y="11569"/>
                    <a:pt x="14918" y="7459"/>
                  </a:cubicBezTo>
                  <a:cubicBezTo>
                    <a:pt x="14918" y="3350"/>
                    <a:pt x="11569" y="1"/>
                    <a:pt x="74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40"/>
            <p:cNvSpPr/>
            <p:nvPr/>
          </p:nvSpPr>
          <p:spPr>
            <a:xfrm>
              <a:off x="2308430" y="2495515"/>
              <a:ext cx="209161" cy="257153"/>
            </a:xfrm>
            <a:custGeom>
              <a:rect b="b" l="l" r="r" t="t"/>
              <a:pathLst>
                <a:path extrusionOk="0" h="4517" w="3674">
                  <a:moveTo>
                    <a:pt x="197" y="0"/>
                  </a:moveTo>
                  <a:cubicBezTo>
                    <a:pt x="124" y="0"/>
                    <a:pt x="58" y="45"/>
                    <a:pt x="28" y="119"/>
                  </a:cubicBezTo>
                  <a:cubicBezTo>
                    <a:pt x="0" y="212"/>
                    <a:pt x="56" y="305"/>
                    <a:pt x="148" y="333"/>
                  </a:cubicBezTo>
                  <a:cubicBezTo>
                    <a:pt x="167" y="342"/>
                    <a:pt x="2635" y="1168"/>
                    <a:pt x="3312" y="4377"/>
                  </a:cubicBezTo>
                  <a:cubicBezTo>
                    <a:pt x="3330" y="4461"/>
                    <a:pt x="3405" y="4516"/>
                    <a:pt x="3479" y="4516"/>
                  </a:cubicBezTo>
                  <a:lnTo>
                    <a:pt x="3516" y="4516"/>
                  </a:lnTo>
                  <a:cubicBezTo>
                    <a:pt x="3609" y="4498"/>
                    <a:pt x="3674" y="4405"/>
                    <a:pt x="3655" y="4312"/>
                  </a:cubicBezTo>
                  <a:cubicBezTo>
                    <a:pt x="2931" y="889"/>
                    <a:pt x="362" y="36"/>
                    <a:pt x="251" y="8"/>
                  </a:cubicBezTo>
                  <a:cubicBezTo>
                    <a:pt x="232" y="3"/>
                    <a:pt x="214" y="0"/>
                    <a:pt x="1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40"/>
            <p:cNvSpPr/>
            <p:nvPr/>
          </p:nvSpPr>
          <p:spPr>
            <a:xfrm>
              <a:off x="1826239" y="3139212"/>
              <a:ext cx="42811" cy="88242"/>
            </a:xfrm>
            <a:custGeom>
              <a:rect b="b" l="l" r="r" t="t"/>
              <a:pathLst>
                <a:path extrusionOk="0" h="1550" w="752">
                  <a:moveTo>
                    <a:pt x="71" y="1"/>
                  </a:moveTo>
                  <a:cubicBezTo>
                    <a:pt x="54" y="1"/>
                    <a:pt x="38" y="8"/>
                    <a:pt x="28" y="19"/>
                  </a:cubicBezTo>
                  <a:cubicBezTo>
                    <a:pt x="0" y="46"/>
                    <a:pt x="10" y="83"/>
                    <a:pt x="28" y="102"/>
                  </a:cubicBezTo>
                  <a:lnTo>
                    <a:pt x="492" y="538"/>
                  </a:lnTo>
                  <a:cubicBezTo>
                    <a:pt x="622" y="659"/>
                    <a:pt x="622" y="853"/>
                    <a:pt x="511" y="974"/>
                  </a:cubicBezTo>
                  <a:lnTo>
                    <a:pt x="65" y="1456"/>
                  </a:lnTo>
                  <a:cubicBezTo>
                    <a:pt x="47" y="1484"/>
                    <a:pt x="47" y="1512"/>
                    <a:pt x="75" y="1540"/>
                  </a:cubicBezTo>
                  <a:cubicBezTo>
                    <a:pt x="84" y="1549"/>
                    <a:pt x="93" y="1549"/>
                    <a:pt x="112" y="1549"/>
                  </a:cubicBezTo>
                  <a:cubicBezTo>
                    <a:pt x="130" y="1549"/>
                    <a:pt x="140" y="1549"/>
                    <a:pt x="158" y="1531"/>
                  </a:cubicBezTo>
                  <a:lnTo>
                    <a:pt x="594" y="1058"/>
                  </a:lnTo>
                  <a:cubicBezTo>
                    <a:pt x="752" y="881"/>
                    <a:pt x="743" y="612"/>
                    <a:pt x="576" y="455"/>
                  </a:cubicBezTo>
                  <a:lnTo>
                    <a:pt x="112" y="19"/>
                  </a:lnTo>
                  <a:cubicBezTo>
                    <a:pt x="99" y="6"/>
                    <a:pt x="85" y="1"/>
                    <a:pt x="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40"/>
            <p:cNvSpPr/>
            <p:nvPr/>
          </p:nvSpPr>
          <p:spPr>
            <a:xfrm>
              <a:off x="2169522" y="2615806"/>
              <a:ext cx="214968" cy="215025"/>
            </a:xfrm>
            <a:custGeom>
              <a:rect b="b" l="l" r="r" t="t"/>
              <a:pathLst>
                <a:path extrusionOk="0" h="3777" w="3776">
                  <a:moveTo>
                    <a:pt x="353" y="1"/>
                  </a:moveTo>
                  <a:cubicBezTo>
                    <a:pt x="158" y="1"/>
                    <a:pt x="0" y="149"/>
                    <a:pt x="0" y="344"/>
                  </a:cubicBezTo>
                  <a:cubicBezTo>
                    <a:pt x="0" y="539"/>
                    <a:pt x="158" y="697"/>
                    <a:pt x="353" y="697"/>
                  </a:cubicBezTo>
                  <a:cubicBezTo>
                    <a:pt x="1856" y="697"/>
                    <a:pt x="3080" y="1921"/>
                    <a:pt x="3080" y="3424"/>
                  </a:cubicBezTo>
                  <a:cubicBezTo>
                    <a:pt x="3080" y="3619"/>
                    <a:pt x="3238" y="3776"/>
                    <a:pt x="3433" y="3776"/>
                  </a:cubicBezTo>
                  <a:cubicBezTo>
                    <a:pt x="3627" y="3776"/>
                    <a:pt x="3776" y="3619"/>
                    <a:pt x="3776" y="3424"/>
                  </a:cubicBezTo>
                  <a:cubicBezTo>
                    <a:pt x="3776" y="1531"/>
                    <a:pt x="2236" y="1"/>
                    <a:pt x="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40"/>
            <p:cNvSpPr/>
            <p:nvPr/>
          </p:nvSpPr>
          <p:spPr>
            <a:xfrm>
              <a:off x="1357768" y="3566920"/>
              <a:ext cx="117845" cy="42868"/>
            </a:xfrm>
            <a:custGeom>
              <a:rect b="b" l="l" r="r" t="t"/>
              <a:pathLst>
                <a:path extrusionOk="0" h="753" w="2070">
                  <a:moveTo>
                    <a:pt x="2010" y="1"/>
                  </a:moveTo>
                  <a:cubicBezTo>
                    <a:pt x="1990" y="1"/>
                    <a:pt x="1970" y="11"/>
                    <a:pt x="1958" y="29"/>
                  </a:cubicBezTo>
                  <a:cubicBezTo>
                    <a:pt x="1649" y="428"/>
                    <a:pt x="1332" y="634"/>
                    <a:pt x="1014" y="634"/>
                  </a:cubicBezTo>
                  <a:cubicBezTo>
                    <a:pt x="970" y="634"/>
                    <a:pt x="926" y="630"/>
                    <a:pt x="882" y="623"/>
                  </a:cubicBezTo>
                  <a:cubicBezTo>
                    <a:pt x="428" y="548"/>
                    <a:pt x="140" y="103"/>
                    <a:pt x="122" y="47"/>
                  </a:cubicBezTo>
                  <a:cubicBezTo>
                    <a:pt x="112" y="20"/>
                    <a:pt x="94" y="1"/>
                    <a:pt x="66" y="1"/>
                  </a:cubicBezTo>
                  <a:cubicBezTo>
                    <a:pt x="29" y="1"/>
                    <a:pt x="1" y="29"/>
                    <a:pt x="1" y="57"/>
                  </a:cubicBezTo>
                  <a:cubicBezTo>
                    <a:pt x="1" y="140"/>
                    <a:pt x="289" y="548"/>
                    <a:pt x="697" y="697"/>
                  </a:cubicBezTo>
                  <a:cubicBezTo>
                    <a:pt x="790" y="725"/>
                    <a:pt x="892" y="752"/>
                    <a:pt x="1003" y="752"/>
                  </a:cubicBezTo>
                  <a:cubicBezTo>
                    <a:pt x="1300" y="752"/>
                    <a:pt x="1662" y="604"/>
                    <a:pt x="2051" y="94"/>
                  </a:cubicBezTo>
                  <a:cubicBezTo>
                    <a:pt x="2070" y="66"/>
                    <a:pt x="2060" y="38"/>
                    <a:pt x="2042" y="10"/>
                  </a:cubicBezTo>
                  <a:cubicBezTo>
                    <a:pt x="2032" y="4"/>
                    <a:pt x="2021" y="1"/>
                    <a:pt x="2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40"/>
            <p:cNvSpPr/>
            <p:nvPr/>
          </p:nvSpPr>
          <p:spPr>
            <a:xfrm>
              <a:off x="1348317" y="2743612"/>
              <a:ext cx="1225817" cy="929553"/>
            </a:xfrm>
            <a:custGeom>
              <a:rect b="b" l="l" r="r" t="t"/>
              <a:pathLst>
                <a:path extrusionOk="0" h="16328" w="21532">
                  <a:moveTo>
                    <a:pt x="21179" y="1"/>
                  </a:moveTo>
                  <a:cubicBezTo>
                    <a:pt x="21271" y="483"/>
                    <a:pt x="21327" y="975"/>
                    <a:pt x="21327" y="1485"/>
                  </a:cubicBezTo>
                  <a:cubicBezTo>
                    <a:pt x="21327" y="5567"/>
                    <a:pt x="18015" y="8879"/>
                    <a:pt x="13924" y="8879"/>
                  </a:cubicBezTo>
                  <a:cubicBezTo>
                    <a:pt x="12273" y="8879"/>
                    <a:pt x="10742" y="8331"/>
                    <a:pt x="9509" y="7413"/>
                  </a:cubicBezTo>
                  <a:cubicBezTo>
                    <a:pt x="9611" y="7533"/>
                    <a:pt x="9611" y="7728"/>
                    <a:pt x="9490" y="7840"/>
                  </a:cubicBezTo>
                  <a:lnTo>
                    <a:pt x="8488" y="8841"/>
                  </a:lnTo>
                  <a:cubicBezTo>
                    <a:pt x="8368" y="8962"/>
                    <a:pt x="8164" y="8962"/>
                    <a:pt x="8043" y="8841"/>
                  </a:cubicBezTo>
                  <a:lnTo>
                    <a:pt x="7848" y="8647"/>
                  </a:lnTo>
                  <a:lnTo>
                    <a:pt x="6781" y="9732"/>
                  </a:lnTo>
                  <a:cubicBezTo>
                    <a:pt x="6948" y="9927"/>
                    <a:pt x="7050" y="10075"/>
                    <a:pt x="7022" y="10103"/>
                  </a:cubicBezTo>
                  <a:lnTo>
                    <a:pt x="2032" y="15038"/>
                  </a:lnTo>
                  <a:cubicBezTo>
                    <a:pt x="1521" y="15539"/>
                    <a:pt x="705" y="15539"/>
                    <a:pt x="195" y="15038"/>
                  </a:cubicBezTo>
                  <a:cubicBezTo>
                    <a:pt x="130" y="14973"/>
                    <a:pt x="74" y="14908"/>
                    <a:pt x="28" y="14834"/>
                  </a:cubicBezTo>
                  <a:cubicBezTo>
                    <a:pt x="0" y="15187"/>
                    <a:pt x="130" y="15548"/>
                    <a:pt x="399" y="15827"/>
                  </a:cubicBezTo>
                  <a:cubicBezTo>
                    <a:pt x="909" y="16328"/>
                    <a:pt x="1735" y="16328"/>
                    <a:pt x="2236" y="15827"/>
                  </a:cubicBezTo>
                  <a:lnTo>
                    <a:pt x="7227" y="10892"/>
                  </a:lnTo>
                  <a:cubicBezTo>
                    <a:pt x="7264" y="10854"/>
                    <a:pt x="7162" y="10715"/>
                    <a:pt x="6995" y="10511"/>
                  </a:cubicBezTo>
                  <a:lnTo>
                    <a:pt x="8052" y="9435"/>
                  </a:lnTo>
                  <a:lnTo>
                    <a:pt x="8247" y="9630"/>
                  </a:lnTo>
                  <a:cubicBezTo>
                    <a:pt x="8368" y="9751"/>
                    <a:pt x="8572" y="9751"/>
                    <a:pt x="8692" y="9630"/>
                  </a:cubicBezTo>
                  <a:lnTo>
                    <a:pt x="9703" y="8628"/>
                  </a:lnTo>
                  <a:cubicBezTo>
                    <a:pt x="9815" y="8507"/>
                    <a:pt x="9824" y="8322"/>
                    <a:pt x="9713" y="8192"/>
                  </a:cubicBezTo>
                  <a:cubicBezTo>
                    <a:pt x="10947" y="9120"/>
                    <a:pt x="12477" y="9658"/>
                    <a:pt x="14138" y="9658"/>
                  </a:cubicBezTo>
                  <a:cubicBezTo>
                    <a:pt x="18219" y="9658"/>
                    <a:pt x="21531" y="6346"/>
                    <a:pt x="21531" y="2264"/>
                  </a:cubicBezTo>
                  <a:cubicBezTo>
                    <a:pt x="21531" y="1476"/>
                    <a:pt x="21411" y="715"/>
                    <a:pt x="21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41"/>
          <p:cNvSpPr txBox="1"/>
          <p:nvPr>
            <p:ph type="title"/>
          </p:nvPr>
        </p:nvSpPr>
        <p:spPr>
          <a:xfrm>
            <a:off x="720000" y="54167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IT Infrastructure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41"/>
          <p:cNvSpPr txBox="1"/>
          <p:nvPr>
            <p:ph idx="1" type="body"/>
          </p:nvPr>
        </p:nvSpPr>
        <p:spPr>
          <a:xfrm>
            <a:off x="720000" y="1294725"/>
            <a:ext cx="3852000" cy="18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rial"/>
                <a:ea typeface="Arial"/>
                <a:cs typeface="Arial"/>
                <a:sym typeface="Arial"/>
              </a:rPr>
              <a:t>Current IT Problems:</a:t>
            </a:r>
            <a:endParaRPr b="1" sz="22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Outdated Hardware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Limited Network/Security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Lack of Remote Access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41"/>
          <p:cNvSpPr txBox="1"/>
          <p:nvPr>
            <p:ph idx="1" type="body"/>
          </p:nvPr>
        </p:nvSpPr>
        <p:spPr>
          <a:xfrm>
            <a:off x="4572000" y="2817100"/>
            <a:ext cx="3852000" cy="18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Arial"/>
                <a:ea typeface="Arial"/>
                <a:cs typeface="Arial"/>
                <a:sym typeface="Arial"/>
              </a:rPr>
              <a:t>Solutions</a:t>
            </a:r>
            <a:r>
              <a:rPr b="1" lang="en" sz="2200">
                <a:latin typeface="Arial"/>
                <a:ea typeface="Arial"/>
                <a:cs typeface="Arial"/>
                <a:sym typeface="Arial"/>
              </a:rPr>
              <a:t>:</a:t>
            </a:r>
            <a:endParaRPr b="1" sz="22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Upgraded Hardware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Cisco Meraki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Improved firewalls, WiFi, and VPN connection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6" name="Google Shape;123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175" y="3347873"/>
            <a:ext cx="2906425" cy="117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7" name="Google Shape;123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0425" y="936399"/>
            <a:ext cx="3755151" cy="188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oftware Engineering Business Plan by Slidesgo">
  <a:themeElements>
    <a:clrScheme name="Simple Light">
      <a:dk1>
        <a:srgbClr val="191919"/>
      </a:dk1>
      <a:lt1>
        <a:srgbClr val="F3F3F3"/>
      </a:lt1>
      <a:dk2>
        <a:srgbClr val="45818E"/>
      </a:dk2>
      <a:lt2>
        <a:srgbClr val="2AAFEB"/>
      </a:lt2>
      <a:accent1>
        <a:srgbClr val="7FD6C3"/>
      </a:accent1>
      <a:accent2>
        <a:srgbClr val="D9D9D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