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5" r:id="rId4"/>
    <p:sldMasterId id="214748372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Josefin Sans ExtraLight"/>
      <p:regular r:id="rId53"/>
      <p:bold r:id="rId54"/>
      <p:italic r:id="rId55"/>
      <p:boldItalic r:id="rId56"/>
    </p:embeddedFont>
    <p:embeddedFont>
      <p:font typeface="Josefin Sans Medium"/>
      <p:regular r:id="rId57"/>
      <p:bold r:id="rId58"/>
      <p:italic r:id="rId59"/>
      <p:boldItalic r:id="rId60"/>
    </p:embeddedFont>
    <p:embeddedFont>
      <p:font typeface="Fira Sans Extra Condensed Medium"/>
      <p:regular r:id="rId61"/>
      <p:bold r:id="rId62"/>
      <p:italic r:id="rId63"/>
      <p:boldItalic r:id="rId64"/>
    </p:embeddedFont>
    <p:embeddedFont>
      <p:font typeface="Josefin Sans"/>
      <p:regular r:id="rId65"/>
      <p:bold r:id="rId66"/>
      <p:italic r:id="rId67"/>
      <p:boldItalic r:id="rId68"/>
    </p:embeddedFont>
    <p:embeddedFont>
      <p:font typeface="Josefin Sans SemiBold"/>
      <p:regular r:id="rId69"/>
      <p:bold r:id="rId70"/>
      <p:italic r:id="rId71"/>
      <p:boldItalic r:id="rId72"/>
    </p:embeddedFont>
    <p:embeddedFont>
      <p:font typeface="Josefin Sans Light"/>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JosefinSansLight-regular.fntdata"/><Relationship Id="rId72" Type="http://schemas.openxmlformats.org/officeDocument/2006/relationships/font" Target="fonts/JosefinSansSemiBold-boldItalic.fntdata"/><Relationship Id="rId31" Type="http://schemas.openxmlformats.org/officeDocument/2006/relationships/slide" Target="slides/slide25.xml"/><Relationship Id="rId75" Type="http://schemas.openxmlformats.org/officeDocument/2006/relationships/font" Target="fonts/JosefinSansLight-italic.fntdata"/><Relationship Id="rId30" Type="http://schemas.openxmlformats.org/officeDocument/2006/relationships/slide" Target="slides/slide24.xml"/><Relationship Id="rId74" Type="http://schemas.openxmlformats.org/officeDocument/2006/relationships/font" Target="fonts/JosefinSansLight-bold.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JosefinSansLight-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JosefinSansSemiBold-italic.fntdata"/><Relationship Id="rId70" Type="http://schemas.openxmlformats.org/officeDocument/2006/relationships/font" Target="fonts/JosefinSansSemiBold-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FiraSansExtraCondensedMedium-bold.fntdata"/><Relationship Id="rId61" Type="http://schemas.openxmlformats.org/officeDocument/2006/relationships/font" Target="fonts/FiraSansExtraCondensedMedium-regular.fntdata"/><Relationship Id="rId20" Type="http://schemas.openxmlformats.org/officeDocument/2006/relationships/slide" Target="slides/slide14.xml"/><Relationship Id="rId64" Type="http://schemas.openxmlformats.org/officeDocument/2006/relationships/font" Target="fonts/FiraSansExtraCondensedMedium-boldItalic.fntdata"/><Relationship Id="rId63" Type="http://schemas.openxmlformats.org/officeDocument/2006/relationships/font" Target="fonts/FiraSansExtraCondensedMedium-italic.fntdata"/><Relationship Id="rId22" Type="http://schemas.openxmlformats.org/officeDocument/2006/relationships/slide" Target="slides/slide16.xml"/><Relationship Id="rId66" Type="http://schemas.openxmlformats.org/officeDocument/2006/relationships/font" Target="fonts/JosefinSans-bold.fntdata"/><Relationship Id="rId21" Type="http://schemas.openxmlformats.org/officeDocument/2006/relationships/slide" Target="slides/slide15.xml"/><Relationship Id="rId65" Type="http://schemas.openxmlformats.org/officeDocument/2006/relationships/font" Target="fonts/JosefinSans-regular.fntdata"/><Relationship Id="rId24" Type="http://schemas.openxmlformats.org/officeDocument/2006/relationships/slide" Target="slides/slide18.xml"/><Relationship Id="rId68" Type="http://schemas.openxmlformats.org/officeDocument/2006/relationships/font" Target="fonts/JosefinSans-boldItalic.fntdata"/><Relationship Id="rId23" Type="http://schemas.openxmlformats.org/officeDocument/2006/relationships/slide" Target="slides/slide17.xml"/><Relationship Id="rId67" Type="http://schemas.openxmlformats.org/officeDocument/2006/relationships/font" Target="fonts/JosefinSans-italic.fntdata"/><Relationship Id="rId60" Type="http://schemas.openxmlformats.org/officeDocument/2006/relationships/font" Target="fonts/JosefinSansMedium-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JosefinSansSemiBold-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JosefinSansExtraLight-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JosefinSansExtraLight-italic.fntdata"/><Relationship Id="rId10" Type="http://schemas.openxmlformats.org/officeDocument/2006/relationships/slide" Target="slides/slide4.xml"/><Relationship Id="rId54" Type="http://schemas.openxmlformats.org/officeDocument/2006/relationships/font" Target="fonts/JosefinSansExtraLight-bold.fntdata"/><Relationship Id="rId13" Type="http://schemas.openxmlformats.org/officeDocument/2006/relationships/slide" Target="slides/slide7.xml"/><Relationship Id="rId57" Type="http://schemas.openxmlformats.org/officeDocument/2006/relationships/font" Target="fonts/JosefinSansMedium-regular.fntdata"/><Relationship Id="rId12" Type="http://schemas.openxmlformats.org/officeDocument/2006/relationships/slide" Target="slides/slide6.xml"/><Relationship Id="rId56" Type="http://schemas.openxmlformats.org/officeDocument/2006/relationships/font" Target="fonts/JosefinSansExtraLight-boldItalic.fntdata"/><Relationship Id="rId15" Type="http://schemas.openxmlformats.org/officeDocument/2006/relationships/slide" Target="slides/slide9.xml"/><Relationship Id="rId59" Type="http://schemas.openxmlformats.org/officeDocument/2006/relationships/font" Target="fonts/JosefinSansMedium-italic.fntdata"/><Relationship Id="rId14" Type="http://schemas.openxmlformats.org/officeDocument/2006/relationships/slide" Target="slides/slide8.xml"/><Relationship Id="rId58" Type="http://schemas.openxmlformats.org/officeDocument/2006/relationships/font" Target="fonts/JosefinSansMedium-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rlimen.gov.my/yda-maklumat-umum.html?uweb=yg&amp;lang=en" TargetMode="External"/><Relationship Id="rId3" Type="http://schemas.openxmlformats.org/officeDocument/2006/relationships/hyperlink" Target="https://www.parlimen.gov.my/yda-maklumat-umum.html?uweb=yg&amp;lang=e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eedomhouse.org/country/malaysia/freedom-world/202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lobaleconomy.com/Malaysia/"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parency.org/en/cpi/2023/index/mys" TargetMode="External"/><Relationship Id="rId3" Type="http://schemas.openxmlformats.org/officeDocument/2006/relationships/hyperlink" Target="https://www.transparency.org/en/news/how-cpi-scores-are-calculated"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dosm.gov.my/dashboard/life-expectancy" TargetMode="External"/><Relationship Id="rId3" Type="http://schemas.openxmlformats.org/officeDocument/2006/relationships/hyperlink" Target="https://www.ncbi.nlm.nih.gov/books/NBK54027/"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ba65855c37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ba65855c37_0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b9fd59750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b9fd5975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b9fd59750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2b9fd59750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b9fd59750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2b9fd59750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really understand the cultural dimensions, you first need to understand that </a:t>
            </a:r>
            <a:r>
              <a:rPr lang="en"/>
              <a:t>Malaysia</a:t>
            </a:r>
            <a:r>
              <a:rPr lang="en"/>
              <a:t> is </a:t>
            </a:r>
            <a:r>
              <a:rPr lang="en"/>
              <a:t>heavily</a:t>
            </a:r>
            <a:r>
              <a:rPr lang="en"/>
              <a:t> a collective society that is built on a </a:t>
            </a:r>
            <a:r>
              <a:rPr lang="en"/>
              <a:t>hierarchy. Meaning that people within it tend to not challenge their superiors, that is why power distances is so high. This also factors into individualism as well, making on the lower scale, since in a collective society, people tend not wanting to stand out.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69f28b7b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69f28b7b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69f28b7bd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269f28b7bd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69f5dbb80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269f5dbb80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bc97cfdb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bc97cfdb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bd816f54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2bd816f54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b9fd59750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2b9fd59750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b9fd59750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b9fd59750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u="sng">
                <a:solidFill>
                  <a:schemeClr val="dk1"/>
                </a:solidFill>
                <a:hlinkClick r:id="rId2">
                  <a:extLst>
                    <a:ext uri="{A12FA001-AC4F-418D-AE19-62706E023703}">
                      <ahyp:hlinkClr val="tx"/>
                    </a:ext>
                  </a:extLst>
                </a:hlinkClick>
              </a:rPr>
              <a:t>https://www.parlimen.gov.my/yda-maklumat-umum.html?uweb=yg&amp;lang=en</a:t>
            </a:r>
            <a:endParaRPr/>
          </a:p>
          <a:p>
            <a:pPr indent="0" lvl="0" marL="0" rtl="0" algn="l">
              <a:spcBef>
                <a:spcPts val="0"/>
              </a:spcBef>
              <a:spcAft>
                <a:spcPts val="0"/>
              </a:spcAft>
              <a:buNone/>
            </a:pPr>
            <a:r>
              <a:rPr lang="en" u="sng">
                <a:solidFill>
                  <a:schemeClr val="hlink"/>
                </a:solidFill>
                <a:hlinkClick r:id="rId3"/>
              </a:rPr>
              <a:t>https://www.parlimen.gov.my/yda-maklumat-umum.html?uweb=yg&amp;lang=en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Add more structure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ba65855c37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ba65855c37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b9fd59750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2b9fd59750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u="sng">
                <a:solidFill>
                  <a:schemeClr val="dk1"/>
                </a:solidFill>
                <a:hlinkClick r:id="rId2">
                  <a:extLst>
                    <a:ext uri="{A12FA001-AC4F-418D-AE19-62706E023703}">
                      <ahyp:hlinkClr val="tx"/>
                    </a:ext>
                  </a:extLst>
                </a:hlinkClick>
              </a:rPr>
              <a:t>https://freedomhouse.org/country/malaysia/freedom-world/2021</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Add ranking as well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bd61df097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2bd61df097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c2f65825f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2c2f65825f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b9fd59750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2b9fd5975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https://www.theglobaleconomy.com/Malaysia/</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2b9fd59750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2b9fd59750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Malaysia’s Corruption Perceptions Index</a:t>
            </a:r>
            <a:endParaRPr/>
          </a:p>
          <a:p>
            <a:pPr indent="0" lvl="0" marL="0" rtl="0" algn="l">
              <a:spcBef>
                <a:spcPts val="0"/>
              </a:spcBef>
              <a:spcAft>
                <a:spcPts val="0"/>
              </a:spcAft>
              <a:buNone/>
            </a:pPr>
            <a:r>
              <a:rPr lang="en" u="sng">
                <a:solidFill>
                  <a:schemeClr val="hlink"/>
                </a:solidFill>
                <a:hlinkClick r:id="rId3"/>
              </a:rPr>
              <a:t>How it’s calculated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b9fd59750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2b9fd59750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b9fd597500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b9fd59750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Amy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b9fd597500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b9fd59750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6a0046a47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6a0046a47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b9fd59750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2b9fd59750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0 is true equality while closer to 1 is inequality Kelvin</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68a82406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68a82406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6a0046a47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26a0046a47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b9fd597500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b9fd597500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The Daya Kerjaya programme offers financial incentives to employers who hire long-term unemployed youth, women, persons with disabilities, indigenous people of Malaysia (Orang Asli), vocational training graduates, parolees, former convicts, and those from poor backgrounds.</a:t>
            </a:r>
            <a:endParaRPr>
              <a:solidFill>
                <a:schemeClr val="dk1"/>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a:solidFill>
                  <a:schemeClr val="dk1"/>
                </a:solidFill>
                <a:highlight>
                  <a:srgbClr val="FFFFFF"/>
                </a:highlight>
              </a:rPr>
              <a:t>Employers who participate in the Daya Kerjaya programme will receive financial incentives of RM600 (US$136) per month for a duration of three months, starting from the date of hire. The incentives will be applicable for new hires from 1 January 2023, and applications for the incentives can be submitted by employers beginning 1 April 2023.</a:t>
            </a:r>
            <a:endParaRPr>
              <a:solidFill>
                <a:schemeClr val="dk1"/>
              </a:solidFill>
              <a:highlight>
                <a:srgbClr val="FFFFFF"/>
              </a:highlight>
            </a:endParaRPr>
          </a:p>
          <a:p>
            <a:pPr indent="0" lvl="0" marL="0" rtl="0" algn="l">
              <a:spcBef>
                <a:spcPts val="1400"/>
              </a:spcBef>
              <a:spcAft>
                <a:spcPts val="0"/>
              </a:spcAft>
              <a:buNone/>
            </a:pPr>
            <a:r>
              <a:rPr lang="en"/>
              <a:t>Kelvin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b9fd597500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b9fd597500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b9fd597500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2b9fd597500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Amy (</a:t>
            </a:r>
            <a:r>
              <a:rPr lang="en" u="sng">
                <a:solidFill>
                  <a:schemeClr val="hlink"/>
                </a:solidFill>
                <a:hlinkClick r:id="rId2"/>
              </a:rPr>
              <a:t>https://open.dosm.gov.my/dashboard/life-expectancy</a:t>
            </a:r>
            <a:r>
              <a:rPr lang="en"/>
              <a:t>)</a:t>
            </a:r>
            <a:endParaRPr/>
          </a:p>
          <a:p>
            <a:pPr indent="0" lvl="0" marL="0" rtl="0" algn="l">
              <a:spcBef>
                <a:spcPts val="0"/>
              </a:spcBef>
              <a:spcAft>
                <a:spcPts val="0"/>
              </a:spcAft>
              <a:buNone/>
            </a:pPr>
            <a:r>
              <a:rPr lang="en" u="sng">
                <a:solidFill>
                  <a:schemeClr val="hlink"/>
                </a:solidFill>
                <a:hlinkClick r:id="rId3"/>
              </a:rPr>
              <a:t>https://www.ncbi.nlm.nih.gov/books/NBK54027/</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bd054ba9d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2bd054ba9d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b9fd597500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2b9fd597500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b9fd597500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2b9fd597500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b9fd597500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2b9fd597500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Kelvin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bd054ba9d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2bd054ba9d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b9fd597500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2b9fd597500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b8296e91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2b8296e91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68a824066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68a82406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2bd61df097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2bd61df097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bd776259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2bd776259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be379d0b72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2be379d0b72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c2a04d236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2c2a04d236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c2a04d236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c2a04d23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2c2a04d236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2c2a04d236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b8d4a554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b8d4a554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b8d4a554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b8d4a554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Khanh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b9fd5975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b9fd5975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b9fd59750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b9fd5975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b9fd59750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2b9fd59750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94500" y="588600"/>
            <a:ext cx="5392800" cy="1983300"/>
          </a:xfrm>
          <a:prstGeom prst="rect">
            <a:avLst/>
          </a:prstGeom>
        </p:spPr>
        <p:txBody>
          <a:bodyPr anchorCtr="0" anchor="t" bIns="91425" lIns="91425" spcFirstLastPara="1" rIns="91425" wrap="square" tIns="201150">
            <a:noAutofit/>
          </a:bodyPr>
          <a:lstStyle>
            <a:lvl1pPr lvl="0" rtl="0">
              <a:lnSpc>
                <a:spcPct val="100000"/>
              </a:lnSpc>
              <a:spcBef>
                <a:spcPts val="0"/>
              </a:spcBef>
              <a:spcAft>
                <a:spcPts val="0"/>
              </a:spcAft>
              <a:buSzPts val="5200"/>
              <a:buFont typeface="Josefin Sans"/>
              <a:buNone/>
              <a:defRPr b="1" sz="5200">
                <a:latin typeface="Josefin Sans"/>
                <a:ea typeface="Josefin Sans"/>
                <a:cs typeface="Josefin Sans"/>
                <a:sym typeface="Josefin Sans"/>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894500" y="2499325"/>
            <a:ext cx="3335700" cy="792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Light"/>
              <a:buNone/>
              <a:defRPr b="1" sz="1800">
                <a:solidFill>
                  <a:schemeClr val="dk2"/>
                </a:solidFill>
                <a:latin typeface="Josefin Sans"/>
                <a:ea typeface="Josefin Sans"/>
                <a:cs typeface="Josefin Sans"/>
                <a:sym typeface="Josefin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cxnSp>
        <p:nvCxnSpPr>
          <p:cNvPr id="12" name="Google Shape;12;p2"/>
          <p:cNvCxnSpPr/>
          <p:nvPr/>
        </p:nvCxnSpPr>
        <p:spPr>
          <a:xfrm>
            <a:off x="542275" y="758250"/>
            <a:ext cx="0" cy="2878500"/>
          </a:xfrm>
          <a:prstGeom prst="straightConnector1">
            <a:avLst/>
          </a:prstGeom>
          <a:noFill/>
          <a:ln cap="flat" cmpd="sng" w="114300">
            <a:solidFill>
              <a:schemeClr val="accent1"/>
            </a:solidFill>
            <a:prstDash val="solid"/>
            <a:round/>
            <a:headEnd len="med" w="med" type="none"/>
            <a:tailEnd len="med" w="med" type="none"/>
          </a:ln>
        </p:spPr>
      </p:cxnSp>
      <p:cxnSp>
        <p:nvCxnSpPr>
          <p:cNvPr id="13" name="Google Shape;13;p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 name="Shape 83"/>
        <p:cNvGrpSpPr/>
        <p:nvPr/>
      </p:nvGrpSpPr>
      <p:grpSpPr>
        <a:xfrm>
          <a:off x="0" y="0"/>
          <a:ext cx="0" cy="0"/>
          <a:chOff x="0" y="0"/>
          <a:chExt cx="0" cy="0"/>
        </a:xfrm>
      </p:grpSpPr>
      <p:sp>
        <p:nvSpPr>
          <p:cNvPr id="84" name="Google Shape;84;p11"/>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 name="Google Shape;85;p11"/>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86" name="Google Shape;86;p11"/>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87" name="Google Shape;87;p11"/>
          <p:cNvSpPr txBox="1"/>
          <p:nvPr>
            <p:ph idx="1" type="subTitle"/>
          </p:nvPr>
        </p:nvSpPr>
        <p:spPr>
          <a:xfrm>
            <a:off x="1835950" y="2628600"/>
            <a:ext cx="4772100" cy="296100"/>
          </a:xfrm>
          <a:prstGeom prst="rect">
            <a:avLst/>
          </a:prstGeom>
          <a:noFill/>
          <a:ln>
            <a:noFill/>
          </a:ln>
        </p:spPr>
        <p:txBody>
          <a:bodyPr anchorCtr="0" anchor="t" bIns="0" lIns="91425" spcFirstLastPara="1" rIns="91425" wrap="square" tIns="0">
            <a:noAutofit/>
          </a:bodyPr>
          <a:lstStyle>
            <a:lvl1pPr lvl="0" rtl="0">
              <a:lnSpc>
                <a:spcPct val="100000"/>
              </a:lnSpc>
              <a:spcBef>
                <a:spcPts val="0"/>
              </a:spcBef>
              <a:spcAft>
                <a:spcPts val="0"/>
              </a:spcAft>
              <a:buClr>
                <a:schemeClr val="dk1"/>
              </a:buClr>
              <a:buSzPts val="2000"/>
              <a:buFont typeface="Josefin Sans"/>
              <a:buNone/>
              <a:defRPr sz="1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88" name="Google Shape;88;p11"/>
          <p:cNvSpPr txBox="1"/>
          <p:nvPr>
            <p:ph hasCustomPrompt="1" idx="3" type="title"/>
          </p:nvPr>
        </p:nvSpPr>
        <p:spPr>
          <a:xfrm>
            <a:off x="1835725" y="1786800"/>
            <a:ext cx="5837100" cy="841800"/>
          </a:xfrm>
          <a:prstGeom prst="rect">
            <a:avLst/>
          </a:prstGeom>
        </p:spPr>
        <p:txBody>
          <a:bodyPr anchorCtr="0" anchor="b" bIns="91425" lIns="91425" spcFirstLastPara="1" rIns="91425" wrap="square" tIns="0">
            <a:noAutofit/>
          </a:bodyPr>
          <a:lstStyle>
            <a:lvl1pPr indent="0" lvl="0" marL="0" marR="0" rtl="0" algn="l">
              <a:lnSpc>
                <a:spcPct val="100000"/>
              </a:lnSpc>
              <a:spcBef>
                <a:spcPts val="0"/>
              </a:spcBef>
              <a:spcAft>
                <a:spcPts val="0"/>
              </a:spcAft>
              <a:buClr>
                <a:schemeClr val="dk1"/>
              </a:buClr>
              <a:buSzPts val="3600"/>
              <a:buFont typeface="Josefin Sans"/>
              <a:buNone/>
              <a:defRPr sz="7100">
                <a:solidFill>
                  <a:schemeClr val="accent1"/>
                </a:solidFill>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cxnSp>
        <p:nvCxnSpPr>
          <p:cNvPr id="89" name="Google Shape;89;p1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90" name="Google Shape;90;p1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cxnSp>
        <p:nvCxnSpPr>
          <p:cNvPr id="91" name="Google Shape;91;p11"/>
          <p:cNvCxnSpPr/>
          <p:nvPr/>
        </p:nvCxnSpPr>
        <p:spPr>
          <a:xfrm>
            <a:off x="1835950" y="1276675"/>
            <a:ext cx="2710500" cy="0"/>
          </a:xfrm>
          <a:prstGeom prst="straightConnector1">
            <a:avLst/>
          </a:prstGeom>
          <a:noFill/>
          <a:ln cap="flat" cmpd="sng" w="76200">
            <a:solidFill>
              <a:schemeClr val="accent1"/>
            </a:solidFill>
            <a:prstDash val="solid"/>
            <a:round/>
            <a:headEnd len="med" w="med" type="none"/>
            <a:tailEnd len="med" w="med" type="none"/>
          </a:ln>
        </p:spPr>
      </p:cxnSp>
      <p:sp>
        <p:nvSpPr>
          <p:cNvPr id="92" name="Google Shape;92;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3" name="Shape 93"/>
        <p:cNvGrpSpPr/>
        <p:nvPr/>
      </p:nvGrpSpPr>
      <p:grpSpPr>
        <a:xfrm>
          <a:off x="0" y="0"/>
          <a:ext cx="0" cy="0"/>
          <a:chOff x="0" y="0"/>
          <a:chExt cx="0" cy="0"/>
        </a:xfrm>
      </p:grpSpPr>
      <p:sp>
        <p:nvSpPr>
          <p:cNvPr id="94" name="Google Shape;94;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95" name="Shape 95"/>
        <p:cNvGrpSpPr/>
        <p:nvPr/>
      </p:nvGrpSpPr>
      <p:grpSpPr>
        <a:xfrm>
          <a:off x="0" y="0"/>
          <a:ext cx="0" cy="0"/>
          <a:chOff x="0" y="0"/>
          <a:chExt cx="0" cy="0"/>
        </a:xfrm>
      </p:grpSpPr>
      <p:cxnSp>
        <p:nvCxnSpPr>
          <p:cNvPr id="96" name="Google Shape;96;p13"/>
          <p:cNvCxnSpPr/>
          <p:nvPr/>
        </p:nvCxnSpPr>
        <p:spPr>
          <a:xfrm>
            <a:off x="-14031" y="1217264"/>
            <a:ext cx="3594900" cy="0"/>
          </a:xfrm>
          <a:prstGeom prst="straightConnector1">
            <a:avLst/>
          </a:prstGeom>
          <a:noFill/>
          <a:ln cap="flat" cmpd="sng" w="9525">
            <a:solidFill>
              <a:schemeClr val="accent1"/>
            </a:solidFill>
            <a:prstDash val="solid"/>
            <a:round/>
            <a:headEnd len="med" w="med" type="none"/>
            <a:tailEnd len="med" w="med" type="none"/>
          </a:ln>
        </p:spPr>
      </p:cxnSp>
      <p:sp>
        <p:nvSpPr>
          <p:cNvPr id="97" name="Google Shape;97;p13"/>
          <p:cNvSpPr txBox="1"/>
          <p:nvPr>
            <p:ph type="title"/>
          </p:nvPr>
        </p:nvSpPr>
        <p:spPr>
          <a:xfrm>
            <a:off x="1697700" y="17389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98" name="Google Shape;98;p13">
            <a:hlinkClick/>
          </p:cNvPr>
          <p:cNvSpPr txBox="1"/>
          <p:nvPr>
            <p:ph hasCustomPrompt="1" idx="2" type="title"/>
          </p:nvPr>
        </p:nvSpPr>
        <p:spPr>
          <a:xfrm>
            <a:off x="1121625" y="16732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99" name="Google Shape;99;p13"/>
          <p:cNvSpPr txBox="1"/>
          <p:nvPr>
            <p:ph idx="1" type="subTitle"/>
          </p:nvPr>
        </p:nvSpPr>
        <p:spPr>
          <a:xfrm>
            <a:off x="1697700" y="2264648"/>
            <a:ext cx="2712300" cy="645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100" name="Google Shape;100;p13"/>
          <p:cNvSpPr txBox="1"/>
          <p:nvPr>
            <p:ph idx="3" type="title"/>
          </p:nvPr>
        </p:nvSpPr>
        <p:spPr>
          <a:xfrm>
            <a:off x="1697700" y="31855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101" name="Google Shape;101;p13"/>
          <p:cNvSpPr txBox="1"/>
          <p:nvPr>
            <p:ph hasCustomPrompt="1" idx="4" type="title"/>
          </p:nvPr>
        </p:nvSpPr>
        <p:spPr>
          <a:xfrm>
            <a:off x="1121600" y="31198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102" name="Google Shape;102;p13"/>
          <p:cNvSpPr txBox="1"/>
          <p:nvPr>
            <p:ph idx="5" type="subTitle"/>
          </p:nvPr>
        </p:nvSpPr>
        <p:spPr>
          <a:xfrm>
            <a:off x="1697700" y="3711255"/>
            <a:ext cx="2712300" cy="649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103" name="Google Shape;103;p13"/>
          <p:cNvSpPr txBox="1"/>
          <p:nvPr>
            <p:ph idx="6" type="title"/>
          </p:nvPr>
        </p:nvSpPr>
        <p:spPr>
          <a:xfrm>
            <a:off x="5662500" y="17389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104" name="Google Shape;104;p13"/>
          <p:cNvSpPr txBox="1"/>
          <p:nvPr>
            <p:ph hasCustomPrompt="1" idx="7" type="title"/>
          </p:nvPr>
        </p:nvSpPr>
        <p:spPr>
          <a:xfrm>
            <a:off x="5086400" y="16732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105" name="Google Shape;105;p13"/>
          <p:cNvSpPr txBox="1"/>
          <p:nvPr>
            <p:ph idx="8" type="subTitle"/>
          </p:nvPr>
        </p:nvSpPr>
        <p:spPr>
          <a:xfrm>
            <a:off x="5662500" y="2264648"/>
            <a:ext cx="2712300" cy="645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106" name="Google Shape;106;p13"/>
          <p:cNvSpPr txBox="1"/>
          <p:nvPr>
            <p:ph idx="9" type="title"/>
          </p:nvPr>
        </p:nvSpPr>
        <p:spPr>
          <a:xfrm>
            <a:off x="5662500" y="31855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107" name="Google Shape;107;p13"/>
          <p:cNvSpPr txBox="1"/>
          <p:nvPr>
            <p:ph hasCustomPrompt="1" idx="13" type="title"/>
          </p:nvPr>
        </p:nvSpPr>
        <p:spPr>
          <a:xfrm>
            <a:off x="5087456" y="31198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108" name="Google Shape;108;p13"/>
          <p:cNvSpPr txBox="1"/>
          <p:nvPr>
            <p:ph idx="14" type="subTitle"/>
          </p:nvPr>
        </p:nvSpPr>
        <p:spPr>
          <a:xfrm>
            <a:off x="5662500" y="3711255"/>
            <a:ext cx="2712300" cy="649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109" name="Google Shape;109;p13"/>
          <p:cNvSpPr txBox="1"/>
          <p:nvPr>
            <p:ph idx="15"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10" name="Google Shape;110;p1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11" name="Google Shape;111;p1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12" name="Google Shape;112;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3" name="Shape 113"/>
        <p:cNvGrpSpPr/>
        <p:nvPr/>
      </p:nvGrpSpPr>
      <p:grpSpPr>
        <a:xfrm>
          <a:off x="0" y="0"/>
          <a:ext cx="0" cy="0"/>
          <a:chOff x="0" y="0"/>
          <a:chExt cx="0" cy="0"/>
        </a:xfrm>
      </p:grpSpPr>
      <p:sp>
        <p:nvSpPr>
          <p:cNvPr id="114" name="Google Shape;114;p14"/>
          <p:cNvSpPr txBox="1"/>
          <p:nvPr>
            <p:ph idx="1" type="subTitle"/>
          </p:nvPr>
        </p:nvSpPr>
        <p:spPr>
          <a:xfrm>
            <a:off x="2111850" y="1210325"/>
            <a:ext cx="5256600" cy="1823100"/>
          </a:xfrm>
          <a:prstGeom prst="rect">
            <a:avLst/>
          </a:prstGeom>
          <a:noFill/>
          <a:ln>
            <a:noFill/>
          </a:ln>
        </p:spPr>
        <p:txBody>
          <a:bodyPr anchorCtr="0" anchor="t" bIns="91425" lIns="91425" spcFirstLastPara="1" rIns="91425" wrap="square" tIns="91425">
            <a:noAutofit/>
          </a:bodyPr>
          <a:lstStyle>
            <a:lvl1pPr indent="-177800" lvl="0" marL="0" marR="0" rtl="0" algn="l">
              <a:lnSpc>
                <a:spcPct val="100000"/>
              </a:lnSpc>
              <a:spcBef>
                <a:spcPts val="0"/>
              </a:spcBef>
              <a:spcAft>
                <a:spcPts val="0"/>
              </a:spcAft>
              <a:buClr>
                <a:schemeClr val="dk1"/>
              </a:buClr>
              <a:buSzPts val="2800"/>
              <a:buFont typeface="Josefin Sans"/>
              <a:buNone/>
              <a:defRPr b="1" sz="2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9pPr>
          </a:lstStyle>
          <a:p/>
        </p:txBody>
      </p:sp>
      <p:sp>
        <p:nvSpPr>
          <p:cNvPr id="115" name="Google Shape;115;p14"/>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6" name="Google Shape;116;p14"/>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117" name="Google Shape;117;p14"/>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118" name="Google Shape;118;p14"/>
          <p:cNvCxnSpPr/>
          <p:nvPr/>
        </p:nvCxnSpPr>
        <p:spPr>
          <a:xfrm rot="5400000">
            <a:off x="503550" y="2653667"/>
            <a:ext cx="2544000" cy="0"/>
          </a:xfrm>
          <a:prstGeom prst="straightConnector1">
            <a:avLst/>
          </a:prstGeom>
          <a:noFill/>
          <a:ln cap="flat" cmpd="sng" w="76200">
            <a:solidFill>
              <a:schemeClr val="accent1"/>
            </a:solidFill>
            <a:prstDash val="solid"/>
            <a:round/>
            <a:headEnd len="med" w="med" type="none"/>
            <a:tailEnd len="med" w="med" type="none"/>
          </a:ln>
        </p:spPr>
      </p:cxnSp>
      <p:sp>
        <p:nvSpPr>
          <p:cNvPr id="119" name="Google Shape;119;p14"/>
          <p:cNvSpPr txBox="1"/>
          <p:nvPr>
            <p:ph idx="3" type="title"/>
          </p:nvPr>
        </p:nvSpPr>
        <p:spPr>
          <a:xfrm>
            <a:off x="2111850" y="3033325"/>
            <a:ext cx="5256600" cy="4449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600"/>
              <a:buFont typeface="Josefin Sans SemiBold"/>
              <a:buNone/>
              <a:defRPr b="0" sz="1800">
                <a:solidFill>
                  <a:schemeClr val="accent1"/>
                </a:solidFill>
                <a:latin typeface="Josefin Sans SemiBold"/>
                <a:ea typeface="Josefin Sans SemiBold"/>
                <a:cs typeface="Josefin Sans SemiBold"/>
                <a:sym typeface="Josefin San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0" name="Google Shape;120;p1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21" name="Google Shape;121;p1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22" name="Google Shape;122;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TITLE_AND_DESCRIPTION_1">
    <p:spTree>
      <p:nvGrpSpPr>
        <p:cNvPr id="123" name="Shape 123"/>
        <p:cNvGrpSpPr/>
        <p:nvPr/>
      </p:nvGrpSpPr>
      <p:grpSpPr>
        <a:xfrm>
          <a:off x="0" y="0"/>
          <a:ext cx="0" cy="0"/>
          <a:chOff x="0" y="0"/>
          <a:chExt cx="0" cy="0"/>
        </a:xfrm>
      </p:grpSpPr>
      <p:sp>
        <p:nvSpPr>
          <p:cNvPr id="124" name="Google Shape;124;p15"/>
          <p:cNvSpPr txBox="1"/>
          <p:nvPr>
            <p:ph type="title"/>
          </p:nvPr>
        </p:nvSpPr>
        <p:spPr>
          <a:xfrm>
            <a:off x="5292000" y="2212804"/>
            <a:ext cx="3173400" cy="5583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Josefin Sans"/>
              <a:buNone/>
              <a:defRPr b="1">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15"/>
          <p:cNvSpPr txBox="1"/>
          <p:nvPr>
            <p:ph hasCustomPrompt="1" idx="2" type="title"/>
          </p:nvPr>
        </p:nvSpPr>
        <p:spPr>
          <a:xfrm>
            <a:off x="5292001" y="1625200"/>
            <a:ext cx="1724100" cy="841800"/>
          </a:xfrm>
          <a:prstGeom prst="rect">
            <a:avLst/>
          </a:prstGeom>
        </p:spPr>
        <p:txBody>
          <a:bodyPr anchorCtr="0" anchor="b" bIns="91425" lIns="91425" spcFirstLastPara="1" rIns="91425" wrap="square" tIns="0">
            <a:noAutofit/>
          </a:bodyPr>
          <a:lstStyle>
            <a:lvl1pPr lvl="0" rtl="0">
              <a:spcBef>
                <a:spcPts val="0"/>
              </a:spcBef>
              <a:spcAft>
                <a:spcPts val="0"/>
              </a:spcAft>
              <a:buClr>
                <a:schemeClr val="accent1"/>
              </a:buClr>
              <a:buSzPts val="6000"/>
              <a:buFont typeface="Josefin Sans"/>
              <a:buNone/>
              <a:defRPr b="1" sz="60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sp>
        <p:nvSpPr>
          <p:cNvPr id="126" name="Google Shape;126;p15"/>
          <p:cNvSpPr txBox="1"/>
          <p:nvPr>
            <p:ph idx="1" type="subTitle"/>
          </p:nvPr>
        </p:nvSpPr>
        <p:spPr>
          <a:xfrm>
            <a:off x="5292000" y="3455823"/>
            <a:ext cx="3027300" cy="558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127" name="Google Shape;127;p1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28" name="Google Shape;128;p1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29" name="Google Shape;129;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HEADER_1">
    <p:spTree>
      <p:nvGrpSpPr>
        <p:cNvPr id="130" name="Shape 130"/>
        <p:cNvGrpSpPr/>
        <p:nvPr/>
      </p:nvGrpSpPr>
      <p:grpSpPr>
        <a:xfrm>
          <a:off x="0" y="0"/>
          <a:ext cx="0" cy="0"/>
          <a:chOff x="0" y="0"/>
          <a:chExt cx="0" cy="0"/>
        </a:xfrm>
      </p:grpSpPr>
      <p:sp>
        <p:nvSpPr>
          <p:cNvPr id="131" name="Google Shape;131;p16"/>
          <p:cNvSpPr txBox="1"/>
          <p:nvPr>
            <p:ph type="title"/>
          </p:nvPr>
        </p:nvSpPr>
        <p:spPr>
          <a:xfrm>
            <a:off x="925750" y="1786400"/>
            <a:ext cx="5151600" cy="940500"/>
          </a:xfrm>
          <a:prstGeom prst="rect">
            <a:avLst/>
          </a:prstGeom>
          <a:solidFill>
            <a:schemeClr val="lt1"/>
          </a:solidFill>
        </p:spPr>
        <p:txBody>
          <a:bodyPr anchorCtr="0" anchor="b" bIns="91425" lIns="91425" spcFirstLastPara="1" rIns="91425" wrap="square" tIns="0">
            <a:noAutofit/>
          </a:bodyPr>
          <a:lstStyle>
            <a:lvl1pPr lvl="0" rtl="0">
              <a:spcBef>
                <a:spcPts val="0"/>
              </a:spcBef>
              <a:spcAft>
                <a:spcPts val="0"/>
              </a:spcAft>
              <a:buSzPts val="3600"/>
              <a:buNone/>
              <a:defRPr sz="68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2" name="Google Shape;132;p16"/>
          <p:cNvSpPr txBox="1"/>
          <p:nvPr>
            <p:ph idx="1" type="subTitle"/>
          </p:nvPr>
        </p:nvSpPr>
        <p:spPr>
          <a:xfrm>
            <a:off x="925748" y="2726900"/>
            <a:ext cx="5151600" cy="1025400"/>
          </a:xfrm>
          <a:prstGeom prst="rect">
            <a:avLst/>
          </a:prstGeom>
          <a:solidFill>
            <a:schemeClr val="lt1"/>
          </a:solidFill>
          <a:ln>
            <a:noFill/>
          </a:ln>
        </p:spPr>
        <p:txBody>
          <a:bodyPr anchorCtr="0" anchor="t" bIns="0" lIns="91425" spcFirstLastPara="1" rIns="91425" wrap="square" tIns="0">
            <a:noAutofit/>
          </a:bodyPr>
          <a:lstStyle>
            <a:lvl1pPr indent="-228600" lvl="0" marL="0" marR="0" rtl="0" algn="l">
              <a:lnSpc>
                <a:spcPct val="100000"/>
              </a:lnSpc>
              <a:spcBef>
                <a:spcPts val="0"/>
              </a:spcBef>
              <a:spcAft>
                <a:spcPts val="0"/>
              </a:spcAft>
              <a:buClr>
                <a:schemeClr val="dk1"/>
              </a:buClr>
              <a:buSzPts val="3600"/>
              <a:buFont typeface="Josefin Sans"/>
              <a:buNone/>
              <a:defRPr b="1" sz="21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cxnSp>
        <p:nvCxnSpPr>
          <p:cNvPr id="133" name="Google Shape;133;p16"/>
          <p:cNvCxnSpPr/>
          <p:nvPr/>
        </p:nvCxnSpPr>
        <p:spPr>
          <a:xfrm>
            <a:off x="542275" y="1625200"/>
            <a:ext cx="0" cy="2710500"/>
          </a:xfrm>
          <a:prstGeom prst="straightConnector1">
            <a:avLst/>
          </a:prstGeom>
          <a:noFill/>
          <a:ln cap="flat" cmpd="sng" w="76200">
            <a:solidFill>
              <a:schemeClr val="accent1"/>
            </a:solidFill>
            <a:prstDash val="solid"/>
            <a:round/>
            <a:headEnd len="med" w="med" type="none"/>
            <a:tailEnd len="med" w="med" type="none"/>
          </a:ln>
        </p:spPr>
      </p:cxnSp>
      <p:cxnSp>
        <p:nvCxnSpPr>
          <p:cNvPr id="134" name="Google Shape;134;p1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35" name="Google Shape;135;p1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36" name="Google Shape;136;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137" name="Shape 137"/>
        <p:cNvGrpSpPr/>
        <p:nvPr/>
      </p:nvGrpSpPr>
      <p:grpSpPr>
        <a:xfrm>
          <a:off x="0" y="0"/>
          <a:ext cx="0" cy="0"/>
          <a:chOff x="0" y="0"/>
          <a:chExt cx="0" cy="0"/>
        </a:xfrm>
      </p:grpSpPr>
      <p:sp>
        <p:nvSpPr>
          <p:cNvPr id="138" name="Google Shape;138;p17"/>
          <p:cNvSpPr txBox="1"/>
          <p:nvPr>
            <p:ph idx="1" type="subTitle"/>
          </p:nvPr>
        </p:nvSpPr>
        <p:spPr>
          <a:xfrm>
            <a:off x="5458825" y="1457300"/>
            <a:ext cx="2927100" cy="3151200"/>
          </a:xfrm>
          <a:prstGeom prst="rect">
            <a:avLst/>
          </a:prstGeom>
          <a:noFill/>
          <a:ln>
            <a:noFill/>
          </a:ln>
        </p:spPr>
        <p:txBody>
          <a:bodyPr anchorCtr="0" anchor="t" bIns="0" lIns="91425" spcFirstLastPara="1" rIns="91425" wrap="square" tIns="182875">
            <a:noAutofit/>
          </a:bodyPr>
          <a:lstStyle>
            <a:lvl1pPr lvl="0" marR="5080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139" name="Google Shape;139;p17"/>
          <p:cNvSpPr txBox="1"/>
          <p:nvPr>
            <p:ph idx="2" type="subTitle"/>
          </p:nvPr>
        </p:nvSpPr>
        <p:spPr>
          <a:xfrm>
            <a:off x="1018525" y="1457300"/>
            <a:ext cx="4221300" cy="31512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140" name="Google Shape;140;p17"/>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1" name="Google Shape;141;p1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42" name="Google Shape;142;p1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43" name="Google Shape;143;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
    <p:spTree>
      <p:nvGrpSpPr>
        <p:cNvPr id="144" name="Shape 144"/>
        <p:cNvGrpSpPr/>
        <p:nvPr/>
      </p:nvGrpSpPr>
      <p:grpSpPr>
        <a:xfrm>
          <a:off x="0" y="0"/>
          <a:ext cx="0" cy="0"/>
          <a:chOff x="0" y="0"/>
          <a:chExt cx="0" cy="0"/>
        </a:xfrm>
      </p:grpSpPr>
      <p:sp>
        <p:nvSpPr>
          <p:cNvPr id="145" name="Google Shape;145;p18"/>
          <p:cNvSpPr txBox="1"/>
          <p:nvPr>
            <p:ph hasCustomPrompt="1" type="title"/>
          </p:nvPr>
        </p:nvSpPr>
        <p:spPr>
          <a:xfrm>
            <a:off x="1944275" y="1378950"/>
            <a:ext cx="2286000" cy="5727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146" name="Google Shape;146;p18"/>
          <p:cNvSpPr txBox="1"/>
          <p:nvPr>
            <p:ph idx="1" type="subTitle"/>
          </p:nvPr>
        </p:nvSpPr>
        <p:spPr>
          <a:xfrm>
            <a:off x="1944275" y="2060846"/>
            <a:ext cx="2286000" cy="496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 name="Google Shape;147;p18"/>
          <p:cNvSpPr txBox="1"/>
          <p:nvPr>
            <p:ph hasCustomPrompt="1" idx="2" type="title"/>
          </p:nvPr>
        </p:nvSpPr>
        <p:spPr>
          <a:xfrm>
            <a:off x="4913750" y="1378950"/>
            <a:ext cx="2283600" cy="5727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148" name="Google Shape;148;p18"/>
          <p:cNvSpPr txBox="1"/>
          <p:nvPr>
            <p:ph idx="3" type="subTitle"/>
          </p:nvPr>
        </p:nvSpPr>
        <p:spPr>
          <a:xfrm>
            <a:off x="4913731" y="2060846"/>
            <a:ext cx="2286000" cy="496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9" name="Google Shape;149;p18"/>
          <p:cNvSpPr txBox="1"/>
          <p:nvPr>
            <p:ph hasCustomPrompt="1" idx="4" type="title"/>
          </p:nvPr>
        </p:nvSpPr>
        <p:spPr>
          <a:xfrm>
            <a:off x="1944277" y="3017250"/>
            <a:ext cx="2283600" cy="5760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150" name="Google Shape;150;p18"/>
          <p:cNvSpPr txBox="1"/>
          <p:nvPr>
            <p:ph idx="5" type="subTitle"/>
          </p:nvPr>
        </p:nvSpPr>
        <p:spPr>
          <a:xfrm>
            <a:off x="1944263" y="3699140"/>
            <a:ext cx="2286000" cy="493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1" name="Google Shape;151;p18"/>
          <p:cNvSpPr txBox="1"/>
          <p:nvPr>
            <p:ph hasCustomPrompt="1" idx="6" type="title"/>
          </p:nvPr>
        </p:nvSpPr>
        <p:spPr>
          <a:xfrm>
            <a:off x="4913752" y="3017250"/>
            <a:ext cx="2283600" cy="5760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152" name="Google Shape;152;p18"/>
          <p:cNvSpPr txBox="1"/>
          <p:nvPr>
            <p:ph idx="7" type="subTitle"/>
          </p:nvPr>
        </p:nvSpPr>
        <p:spPr>
          <a:xfrm>
            <a:off x="4913727" y="3699140"/>
            <a:ext cx="2286000" cy="493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3" name="Google Shape;153;p18"/>
          <p:cNvSpPr txBox="1"/>
          <p:nvPr>
            <p:ph idx="8"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4" name="Google Shape;154;p18"/>
          <p:cNvSpPr txBox="1"/>
          <p:nvPr>
            <p:ph hasCustomPrompt="1" idx="9"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155" name="Google Shape;155;p18"/>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156" name="Google Shape;156;p1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57" name="Google Shape;157;p1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58" name="Google Shape;158;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2">
    <p:spTree>
      <p:nvGrpSpPr>
        <p:cNvPr id="159" name="Shape 159"/>
        <p:cNvGrpSpPr/>
        <p:nvPr/>
      </p:nvGrpSpPr>
      <p:grpSpPr>
        <a:xfrm>
          <a:off x="0" y="0"/>
          <a:ext cx="0" cy="0"/>
          <a:chOff x="0" y="0"/>
          <a:chExt cx="0" cy="0"/>
        </a:xfrm>
      </p:grpSpPr>
      <p:sp>
        <p:nvSpPr>
          <p:cNvPr id="160" name="Google Shape;160;p19"/>
          <p:cNvSpPr txBox="1"/>
          <p:nvPr>
            <p:ph idx="1" type="subTitle"/>
          </p:nvPr>
        </p:nvSpPr>
        <p:spPr>
          <a:xfrm>
            <a:off x="973570" y="3307149"/>
            <a:ext cx="2263500" cy="809700"/>
          </a:xfrm>
          <a:prstGeom prst="rect">
            <a:avLst/>
          </a:prstGeom>
          <a:noFill/>
          <a:ln>
            <a:noFill/>
          </a:ln>
        </p:spPr>
        <p:txBody>
          <a:bodyPr anchorCtr="0" anchor="t" bIns="0" lIns="91425" spcFirstLastPara="1" rIns="91425" wrap="square" tIns="182875">
            <a:noAutofit/>
          </a:bodyPr>
          <a:lstStyle>
            <a:lvl1pPr lvl="0" rtl="0">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61" name="Google Shape;161;p19"/>
          <p:cNvSpPr txBox="1"/>
          <p:nvPr>
            <p:ph idx="2" type="subTitle"/>
          </p:nvPr>
        </p:nvSpPr>
        <p:spPr>
          <a:xfrm>
            <a:off x="3440245" y="3307149"/>
            <a:ext cx="2263500" cy="8097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62" name="Google Shape;162;p19"/>
          <p:cNvSpPr txBox="1"/>
          <p:nvPr>
            <p:ph idx="3" type="subTitle"/>
          </p:nvPr>
        </p:nvSpPr>
        <p:spPr>
          <a:xfrm>
            <a:off x="5906920" y="3307149"/>
            <a:ext cx="2263500" cy="8097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63" name="Google Shape;163;p19"/>
          <p:cNvSpPr txBox="1"/>
          <p:nvPr>
            <p:ph idx="4" type="subTitle"/>
          </p:nvPr>
        </p:nvSpPr>
        <p:spPr>
          <a:xfrm>
            <a:off x="973570" y="1543141"/>
            <a:ext cx="2263500" cy="393600"/>
          </a:xfrm>
          <a:prstGeom prst="rect">
            <a:avLst/>
          </a:prstGeom>
          <a:noFill/>
          <a:ln>
            <a:noFill/>
          </a:ln>
        </p:spPr>
        <p:txBody>
          <a:bodyPr anchorCtr="0" anchor="t" bIns="91425" lIns="91425" spcFirstLastPara="1" rIns="91425" wrap="square" tIns="182875">
            <a:noAutofit/>
          </a:bodyPr>
          <a:lstStyle>
            <a:lvl1pPr lvl="0" rtl="0">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64" name="Google Shape;164;p19"/>
          <p:cNvSpPr txBox="1"/>
          <p:nvPr>
            <p:ph idx="5" type="subTitle"/>
          </p:nvPr>
        </p:nvSpPr>
        <p:spPr>
          <a:xfrm>
            <a:off x="3440245" y="1543141"/>
            <a:ext cx="22635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65" name="Google Shape;165;p19"/>
          <p:cNvSpPr txBox="1"/>
          <p:nvPr>
            <p:ph idx="6" type="subTitle"/>
          </p:nvPr>
        </p:nvSpPr>
        <p:spPr>
          <a:xfrm>
            <a:off x="5906920" y="1543141"/>
            <a:ext cx="22635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66" name="Google Shape;166;p19"/>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7" name="Google Shape;167;p19"/>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168" name="Google Shape;168;p19"/>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169" name="Google Shape;169;p19"/>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70" name="Google Shape;170;p1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71" name="Google Shape;171;p1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72" name="Google Shape;17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
    <p:spTree>
      <p:nvGrpSpPr>
        <p:cNvPr id="173" name="Shape 173"/>
        <p:cNvGrpSpPr/>
        <p:nvPr/>
      </p:nvGrpSpPr>
      <p:grpSpPr>
        <a:xfrm>
          <a:off x="0" y="0"/>
          <a:ext cx="0" cy="0"/>
          <a:chOff x="0" y="0"/>
          <a:chExt cx="0" cy="0"/>
        </a:xfrm>
      </p:grpSpPr>
      <p:sp>
        <p:nvSpPr>
          <p:cNvPr id="174" name="Google Shape;174;p20"/>
          <p:cNvSpPr txBox="1"/>
          <p:nvPr>
            <p:ph idx="1" type="subTitle"/>
          </p:nvPr>
        </p:nvSpPr>
        <p:spPr>
          <a:xfrm>
            <a:off x="1396725" y="3013225"/>
            <a:ext cx="14166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75" name="Google Shape;175;p20"/>
          <p:cNvSpPr txBox="1"/>
          <p:nvPr>
            <p:ph idx="2" type="subTitle"/>
          </p:nvPr>
        </p:nvSpPr>
        <p:spPr>
          <a:xfrm>
            <a:off x="3863100" y="3013225"/>
            <a:ext cx="1417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76" name="Google Shape;176;p20"/>
          <p:cNvSpPr txBox="1"/>
          <p:nvPr>
            <p:ph idx="3" type="subTitle"/>
          </p:nvPr>
        </p:nvSpPr>
        <p:spPr>
          <a:xfrm>
            <a:off x="6330075" y="3013225"/>
            <a:ext cx="1417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77" name="Google Shape;177;p20"/>
          <p:cNvSpPr txBox="1"/>
          <p:nvPr>
            <p:ph idx="4" type="subTitle"/>
          </p:nvPr>
        </p:nvSpPr>
        <p:spPr>
          <a:xfrm>
            <a:off x="1396725"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78" name="Google Shape;178;p20"/>
          <p:cNvSpPr txBox="1"/>
          <p:nvPr>
            <p:ph idx="5" type="subTitle"/>
          </p:nvPr>
        </p:nvSpPr>
        <p:spPr>
          <a:xfrm>
            <a:off x="3863400"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79" name="Google Shape;179;p20"/>
          <p:cNvSpPr txBox="1"/>
          <p:nvPr>
            <p:ph idx="6" type="subTitle"/>
          </p:nvPr>
        </p:nvSpPr>
        <p:spPr>
          <a:xfrm>
            <a:off x="6330075"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80" name="Google Shape;180;p20"/>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1" name="Google Shape;181;p20"/>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182" name="Google Shape;182;p20"/>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183" name="Google Shape;183;p20"/>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84" name="Google Shape;184;p2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85" name="Google Shape;185;p2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186" name="Google Shape;18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925750" y="2130662"/>
            <a:ext cx="3173400" cy="1104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Josefin Sans"/>
              <a:buNone/>
              <a:defRPr b="1" sz="36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hasCustomPrompt="1" idx="2" type="title"/>
          </p:nvPr>
        </p:nvSpPr>
        <p:spPr>
          <a:xfrm>
            <a:off x="925751" y="1640525"/>
            <a:ext cx="1724100" cy="841800"/>
          </a:xfrm>
          <a:prstGeom prst="rect">
            <a:avLst/>
          </a:prstGeom>
        </p:spPr>
        <p:txBody>
          <a:bodyPr anchorCtr="0" anchor="b" bIns="91425" lIns="91425" spcFirstLastPara="1" rIns="91425" wrap="square" tIns="0">
            <a:noAutofit/>
          </a:bodyPr>
          <a:lstStyle>
            <a:lvl1pPr lvl="0" rtl="0">
              <a:spcBef>
                <a:spcPts val="0"/>
              </a:spcBef>
              <a:spcAft>
                <a:spcPts val="0"/>
              </a:spcAft>
              <a:buClr>
                <a:schemeClr val="accent1"/>
              </a:buClr>
              <a:buSzPts val="6000"/>
              <a:buFont typeface="Josefin Sans"/>
              <a:buNone/>
              <a:defRPr b="1" sz="60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sp>
        <p:nvSpPr>
          <p:cNvPr id="18" name="Google Shape;18;p3"/>
          <p:cNvSpPr txBox="1"/>
          <p:nvPr>
            <p:ph idx="1" type="subTitle"/>
          </p:nvPr>
        </p:nvSpPr>
        <p:spPr>
          <a:xfrm>
            <a:off x="925750" y="3471400"/>
            <a:ext cx="3027300" cy="558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19" name="Google Shape;19;p3"/>
          <p:cNvCxnSpPr/>
          <p:nvPr/>
        </p:nvCxnSpPr>
        <p:spPr>
          <a:xfrm>
            <a:off x="542275" y="1625200"/>
            <a:ext cx="0" cy="2961300"/>
          </a:xfrm>
          <a:prstGeom prst="straightConnector1">
            <a:avLst/>
          </a:prstGeom>
          <a:noFill/>
          <a:ln cap="flat" cmpd="sng" w="76200">
            <a:solidFill>
              <a:schemeClr val="accent1"/>
            </a:solidFill>
            <a:prstDash val="solid"/>
            <a:round/>
            <a:headEnd len="med" w="med" type="none"/>
            <a:tailEnd len="med" w="med" type="none"/>
          </a:ln>
        </p:spPr>
      </p:cxnSp>
      <p:cxnSp>
        <p:nvCxnSpPr>
          <p:cNvPr id="20" name="Google Shape;20;p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1" name="Google Shape;21;p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2" name="Google Shape;22;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_2_1">
    <p:spTree>
      <p:nvGrpSpPr>
        <p:cNvPr id="187" name="Shape 187"/>
        <p:cNvGrpSpPr/>
        <p:nvPr/>
      </p:nvGrpSpPr>
      <p:grpSpPr>
        <a:xfrm>
          <a:off x="0" y="0"/>
          <a:ext cx="0" cy="0"/>
          <a:chOff x="0" y="0"/>
          <a:chExt cx="0" cy="0"/>
        </a:xfrm>
      </p:grpSpPr>
      <p:sp>
        <p:nvSpPr>
          <p:cNvPr id="188" name="Google Shape;188;p21"/>
          <p:cNvSpPr txBox="1"/>
          <p:nvPr>
            <p:ph idx="1" type="subTitle"/>
          </p:nvPr>
        </p:nvSpPr>
        <p:spPr>
          <a:xfrm>
            <a:off x="1226025" y="1406275"/>
            <a:ext cx="1758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89" name="Google Shape;189;p21"/>
          <p:cNvSpPr txBox="1"/>
          <p:nvPr>
            <p:ph idx="2" type="subTitle"/>
          </p:nvPr>
        </p:nvSpPr>
        <p:spPr>
          <a:xfrm>
            <a:off x="3694200" y="1406275"/>
            <a:ext cx="1755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90" name="Google Shape;190;p21"/>
          <p:cNvSpPr txBox="1"/>
          <p:nvPr>
            <p:ph idx="3" type="subTitle"/>
          </p:nvPr>
        </p:nvSpPr>
        <p:spPr>
          <a:xfrm>
            <a:off x="6160875" y="1406281"/>
            <a:ext cx="1755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91" name="Google Shape;191;p21"/>
          <p:cNvSpPr txBox="1"/>
          <p:nvPr>
            <p:ph idx="4" type="subTitle"/>
          </p:nvPr>
        </p:nvSpPr>
        <p:spPr>
          <a:xfrm>
            <a:off x="1227525"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92" name="Google Shape;192;p21"/>
          <p:cNvSpPr txBox="1"/>
          <p:nvPr>
            <p:ph idx="5" type="subTitle"/>
          </p:nvPr>
        </p:nvSpPr>
        <p:spPr>
          <a:xfrm>
            <a:off x="3694200"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93" name="Google Shape;193;p21"/>
          <p:cNvSpPr txBox="1"/>
          <p:nvPr>
            <p:ph idx="6" type="subTitle"/>
          </p:nvPr>
        </p:nvSpPr>
        <p:spPr>
          <a:xfrm>
            <a:off x="6160875"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194" name="Google Shape;194;p21"/>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5" name="Google Shape;195;p21"/>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196" name="Google Shape;196;p21"/>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197" name="Google Shape;197;p21"/>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98" name="Google Shape;198;p2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199" name="Google Shape;199;p2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00" name="Google Shape;200;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_2_2">
    <p:spTree>
      <p:nvGrpSpPr>
        <p:cNvPr id="201" name="Shape 201"/>
        <p:cNvGrpSpPr/>
        <p:nvPr/>
      </p:nvGrpSpPr>
      <p:grpSpPr>
        <a:xfrm>
          <a:off x="0" y="0"/>
          <a:ext cx="0" cy="0"/>
          <a:chOff x="0" y="0"/>
          <a:chExt cx="0" cy="0"/>
        </a:xfrm>
      </p:grpSpPr>
      <p:sp>
        <p:nvSpPr>
          <p:cNvPr id="202" name="Google Shape;202;p22"/>
          <p:cNvSpPr txBox="1"/>
          <p:nvPr>
            <p:ph idx="1" type="subTitle"/>
          </p:nvPr>
        </p:nvSpPr>
        <p:spPr>
          <a:xfrm>
            <a:off x="1649675"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203" name="Google Shape;203;p22"/>
          <p:cNvSpPr txBox="1"/>
          <p:nvPr>
            <p:ph idx="2" type="subTitle"/>
          </p:nvPr>
        </p:nvSpPr>
        <p:spPr>
          <a:xfrm>
            <a:off x="4116050"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204" name="Google Shape;204;p22"/>
          <p:cNvSpPr txBox="1"/>
          <p:nvPr>
            <p:ph idx="3" type="subTitle"/>
          </p:nvPr>
        </p:nvSpPr>
        <p:spPr>
          <a:xfrm>
            <a:off x="6583025"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205" name="Google Shape;205;p22"/>
          <p:cNvSpPr txBox="1"/>
          <p:nvPr>
            <p:ph idx="4" type="subTitle"/>
          </p:nvPr>
        </p:nvSpPr>
        <p:spPr>
          <a:xfrm>
            <a:off x="1649675" y="1903566"/>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206" name="Google Shape;206;p22"/>
          <p:cNvSpPr txBox="1"/>
          <p:nvPr>
            <p:ph idx="5" type="subTitle"/>
          </p:nvPr>
        </p:nvSpPr>
        <p:spPr>
          <a:xfrm>
            <a:off x="4116350" y="1903566"/>
            <a:ext cx="1600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207" name="Google Shape;207;p22"/>
          <p:cNvSpPr txBox="1"/>
          <p:nvPr>
            <p:ph idx="6" type="subTitle"/>
          </p:nvPr>
        </p:nvSpPr>
        <p:spPr>
          <a:xfrm>
            <a:off x="6583025" y="1903566"/>
            <a:ext cx="1600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208" name="Google Shape;208;p22"/>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9" name="Google Shape;209;p22"/>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10" name="Google Shape;210;p22"/>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11" name="Google Shape;211;p22"/>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12" name="Google Shape;212;p2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13" name="Google Shape;213;p22"/>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14" name="Google Shape;214;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
    <p:spTree>
      <p:nvGrpSpPr>
        <p:cNvPr id="215" name="Shape 215"/>
        <p:cNvGrpSpPr/>
        <p:nvPr/>
      </p:nvGrpSpPr>
      <p:grpSpPr>
        <a:xfrm>
          <a:off x="0" y="0"/>
          <a:ext cx="0" cy="0"/>
          <a:chOff x="0" y="0"/>
          <a:chExt cx="0" cy="0"/>
        </a:xfrm>
      </p:grpSpPr>
      <p:sp>
        <p:nvSpPr>
          <p:cNvPr id="216" name="Google Shape;216;p23"/>
          <p:cNvSpPr txBox="1"/>
          <p:nvPr>
            <p:ph idx="1" type="subTitle"/>
          </p:nvPr>
        </p:nvSpPr>
        <p:spPr>
          <a:xfrm>
            <a:off x="1898375" y="2233925"/>
            <a:ext cx="2263500" cy="393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17" name="Google Shape;217;p23"/>
          <p:cNvSpPr txBox="1"/>
          <p:nvPr>
            <p:ph idx="2" type="subTitle"/>
          </p:nvPr>
        </p:nvSpPr>
        <p:spPr>
          <a:xfrm>
            <a:off x="4982125" y="2233925"/>
            <a:ext cx="2263500" cy="393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18" name="Google Shape;218;p23"/>
          <p:cNvSpPr txBox="1"/>
          <p:nvPr>
            <p:ph idx="3" type="subTitle"/>
          </p:nvPr>
        </p:nvSpPr>
        <p:spPr>
          <a:xfrm>
            <a:off x="1898375"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19" name="Google Shape;219;p23"/>
          <p:cNvSpPr txBox="1"/>
          <p:nvPr>
            <p:ph idx="4" type="subTitle"/>
          </p:nvPr>
        </p:nvSpPr>
        <p:spPr>
          <a:xfrm>
            <a:off x="4982125"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20" name="Google Shape;220;p23"/>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1" name="Google Shape;221;p23"/>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22" name="Google Shape;222;p23"/>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23" name="Google Shape;223;p23"/>
          <p:cNvSpPr txBox="1"/>
          <p:nvPr>
            <p:ph idx="6" type="subTitle"/>
          </p:nvPr>
        </p:nvSpPr>
        <p:spPr>
          <a:xfrm>
            <a:off x="1898375" y="4004934"/>
            <a:ext cx="2263500" cy="3933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24" name="Google Shape;224;p23"/>
          <p:cNvSpPr txBox="1"/>
          <p:nvPr>
            <p:ph idx="7" type="subTitle"/>
          </p:nvPr>
        </p:nvSpPr>
        <p:spPr>
          <a:xfrm>
            <a:off x="4982125" y="4004934"/>
            <a:ext cx="2263500" cy="3933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25" name="Google Shape;225;p23"/>
          <p:cNvSpPr txBox="1"/>
          <p:nvPr>
            <p:ph idx="8" type="subTitle"/>
          </p:nvPr>
        </p:nvSpPr>
        <p:spPr>
          <a:xfrm>
            <a:off x="1898375" y="343899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26" name="Google Shape;226;p23"/>
          <p:cNvSpPr txBox="1"/>
          <p:nvPr>
            <p:ph idx="9" type="subTitle"/>
          </p:nvPr>
        </p:nvSpPr>
        <p:spPr>
          <a:xfrm>
            <a:off x="4982125" y="343899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27" name="Google Shape;227;p23"/>
          <p:cNvSpPr txBox="1"/>
          <p:nvPr>
            <p:ph idx="13"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28" name="Google Shape;228;p2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29" name="Google Shape;229;p2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30" name="Google Shape;23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1_1">
    <p:spTree>
      <p:nvGrpSpPr>
        <p:cNvPr id="231" name="Shape 231"/>
        <p:cNvGrpSpPr/>
        <p:nvPr/>
      </p:nvGrpSpPr>
      <p:grpSpPr>
        <a:xfrm>
          <a:off x="0" y="0"/>
          <a:ext cx="0" cy="0"/>
          <a:chOff x="0" y="0"/>
          <a:chExt cx="0" cy="0"/>
        </a:xfrm>
      </p:grpSpPr>
      <p:sp>
        <p:nvSpPr>
          <p:cNvPr id="232" name="Google Shape;232;p24"/>
          <p:cNvSpPr txBox="1"/>
          <p:nvPr>
            <p:ph idx="1" type="subTitle"/>
          </p:nvPr>
        </p:nvSpPr>
        <p:spPr>
          <a:xfrm>
            <a:off x="93270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33" name="Google Shape;233;p24"/>
          <p:cNvSpPr txBox="1"/>
          <p:nvPr>
            <p:ph idx="2" type="subTitle"/>
          </p:nvPr>
        </p:nvSpPr>
        <p:spPr>
          <a:xfrm>
            <a:off x="344025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34" name="Google Shape;234;p24"/>
          <p:cNvSpPr txBox="1"/>
          <p:nvPr>
            <p:ph idx="3" type="subTitle"/>
          </p:nvPr>
        </p:nvSpPr>
        <p:spPr>
          <a:xfrm>
            <a:off x="93270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35" name="Google Shape;235;p24"/>
          <p:cNvSpPr txBox="1"/>
          <p:nvPr>
            <p:ph idx="4" type="subTitle"/>
          </p:nvPr>
        </p:nvSpPr>
        <p:spPr>
          <a:xfrm>
            <a:off x="344025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36" name="Google Shape;236;p24"/>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7" name="Google Shape;237;p24"/>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38" name="Google Shape;238;p24"/>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39" name="Google Shape;239;p24"/>
          <p:cNvSpPr txBox="1"/>
          <p:nvPr>
            <p:ph idx="6" type="subTitle"/>
          </p:nvPr>
        </p:nvSpPr>
        <p:spPr>
          <a:xfrm>
            <a:off x="932700" y="3641560"/>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40" name="Google Shape;240;p24"/>
          <p:cNvSpPr txBox="1"/>
          <p:nvPr>
            <p:ph idx="7" type="subTitle"/>
          </p:nvPr>
        </p:nvSpPr>
        <p:spPr>
          <a:xfrm>
            <a:off x="3440250" y="3639312"/>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41" name="Google Shape;241;p24"/>
          <p:cNvSpPr txBox="1"/>
          <p:nvPr>
            <p:ph idx="8" type="subTitle"/>
          </p:nvPr>
        </p:nvSpPr>
        <p:spPr>
          <a:xfrm>
            <a:off x="932700" y="3250183"/>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42" name="Google Shape;242;p24"/>
          <p:cNvSpPr txBox="1"/>
          <p:nvPr>
            <p:ph idx="9" type="subTitle"/>
          </p:nvPr>
        </p:nvSpPr>
        <p:spPr>
          <a:xfrm>
            <a:off x="3440250" y="3246120"/>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43" name="Google Shape;243;p24"/>
          <p:cNvSpPr txBox="1"/>
          <p:nvPr>
            <p:ph idx="13" type="subTitle"/>
          </p:nvPr>
        </p:nvSpPr>
        <p:spPr>
          <a:xfrm>
            <a:off x="594780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44" name="Google Shape;244;p24"/>
          <p:cNvSpPr txBox="1"/>
          <p:nvPr>
            <p:ph idx="14" type="subTitle"/>
          </p:nvPr>
        </p:nvSpPr>
        <p:spPr>
          <a:xfrm>
            <a:off x="594780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45" name="Google Shape;245;p24"/>
          <p:cNvSpPr txBox="1"/>
          <p:nvPr>
            <p:ph idx="15" type="subTitle"/>
          </p:nvPr>
        </p:nvSpPr>
        <p:spPr>
          <a:xfrm>
            <a:off x="5947800" y="3639312"/>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246" name="Google Shape;246;p24"/>
          <p:cNvSpPr txBox="1"/>
          <p:nvPr>
            <p:ph idx="16" type="subTitle"/>
          </p:nvPr>
        </p:nvSpPr>
        <p:spPr>
          <a:xfrm>
            <a:off x="5947800" y="3246120"/>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47" name="Google Shape;247;p24"/>
          <p:cNvSpPr txBox="1"/>
          <p:nvPr>
            <p:ph idx="17"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48" name="Google Shape;248;p2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49" name="Google Shape;249;p2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50" name="Google Shape;250;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
    <p:spTree>
      <p:nvGrpSpPr>
        <p:cNvPr id="251" name="Shape 251"/>
        <p:cNvGrpSpPr/>
        <p:nvPr/>
      </p:nvGrpSpPr>
      <p:grpSpPr>
        <a:xfrm>
          <a:off x="0" y="0"/>
          <a:ext cx="0" cy="0"/>
          <a:chOff x="0" y="0"/>
          <a:chExt cx="0" cy="0"/>
        </a:xfrm>
      </p:grpSpPr>
      <p:sp>
        <p:nvSpPr>
          <p:cNvPr id="252" name="Google Shape;252;p25"/>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53" name="Google Shape;253;p2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54" name="Google Shape;254;p2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55" name="Google Shape;25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256" name="Shape 256"/>
        <p:cNvGrpSpPr/>
        <p:nvPr/>
      </p:nvGrpSpPr>
      <p:grpSpPr>
        <a:xfrm>
          <a:off x="0" y="0"/>
          <a:ext cx="0" cy="0"/>
          <a:chOff x="0" y="0"/>
          <a:chExt cx="0" cy="0"/>
        </a:xfrm>
      </p:grpSpPr>
      <p:sp>
        <p:nvSpPr>
          <p:cNvPr id="257" name="Google Shape;257;p26"/>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8" name="Google Shape;258;p26"/>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59" name="Google Shape;259;p26"/>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60" name="Google Shape;260;p26"/>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61" name="Google Shape;261;p2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62" name="Google Shape;262;p2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63" name="Google Shape;263;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IG_NUMBER_1">
    <p:spTree>
      <p:nvGrpSpPr>
        <p:cNvPr id="264" name="Shape 264"/>
        <p:cNvGrpSpPr/>
        <p:nvPr/>
      </p:nvGrpSpPr>
      <p:grpSpPr>
        <a:xfrm>
          <a:off x="0" y="0"/>
          <a:ext cx="0" cy="0"/>
          <a:chOff x="0" y="0"/>
          <a:chExt cx="0" cy="0"/>
        </a:xfrm>
      </p:grpSpPr>
      <p:sp>
        <p:nvSpPr>
          <p:cNvPr id="265" name="Google Shape;265;p27"/>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6" name="Google Shape;266;p27"/>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67" name="Google Shape;267;p27"/>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68" name="Google Shape;268;p27"/>
          <p:cNvSpPr txBox="1"/>
          <p:nvPr>
            <p:ph idx="1" type="subTitle"/>
          </p:nvPr>
        </p:nvSpPr>
        <p:spPr>
          <a:xfrm>
            <a:off x="3174025" y="1409075"/>
            <a:ext cx="5140500" cy="278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69" name="Google Shape;269;p27"/>
          <p:cNvSpPr txBox="1"/>
          <p:nvPr>
            <p:ph hasCustomPrompt="1" idx="3" type="title"/>
          </p:nvPr>
        </p:nvSpPr>
        <p:spPr>
          <a:xfrm>
            <a:off x="3174025" y="80782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70" name="Google Shape;270;p27"/>
          <p:cNvSpPr txBox="1"/>
          <p:nvPr>
            <p:ph idx="4" type="subTitle"/>
          </p:nvPr>
        </p:nvSpPr>
        <p:spPr>
          <a:xfrm>
            <a:off x="3174025" y="2757025"/>
            <a:ext cx="5140500" cy="278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71" name="Google Shape;271;p27"/>
          <p:cNvSpPr txBox="1"/>
          <p:nvPr>
            <p:ph hasCustomPrompt="1" idx="5" type="title"/>
          </p:nvPr>
        </p:nvSpPr>
        <p:spPr>
          <a:xfrm>
            <a:off x="3174025" y="215577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27"/>
          <p:cNvSpPr txBox="1"/>
          <p:nvPr>
            <p:ph idx="6" type="subTitle"/>
          </p:nvPr>
        </p:nvSpPr>
        <p:spPr>
          <a:xfrm>
            <a:off x="3174025" y="4104975"/>
            <a:ext cx="5140500" cy="329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73" name="Google Shape;273;p27"/>
          <p:cNvSpPr txBox="1"/>
          <p:nvPr>
            <p:ph hasCustomPrompt="1" idx="7" type="title"/>
          </p:nvPr>
        </p:nvSpPr>
        <p:spPr>
          <a:xfrm>
            <a:off x="3174025" y="350372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cxnSp>
        <p:nvCxnSpPr>
          <p:cNvPr id="274" name="Google Shape;274;p2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75" name="Google Shape;275;p2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76" name="Google Shape;27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
    <p:spTree>
      <p:nvGrpSpPr>
        <p:cNvPr id="277" name="Shape 277"/>
        <p:cNvGrpSpPr/>
        <p:nvPr/>
      </p:nvGrpSpPr>
      <p:grpSpPr>
        <a:xfrm>
          <a:off x="0" y="0"/>
          <a:ext cx="0" cy="0"/>
          <a:chOff x="0" y="0"/>
          <a:chExt cx="0" cy="0"/>
        </a:xfrm>
      </p:grpSpPr>
      <p:sp>
        <p:nvSpPr>
          <p:cNvPr id="278" name="Google Shape;278;p28"/>
          <p:cNvSpPr txBox="1"/>
          <p:nvPr>
            <p:ph idx="1" type="subTitle"/>
          </p:nvPr>
        </p:nvSpPr>
        <p:spPr>
          <a:xfrm>
            <a:off x="951625" y="1633875"/>
            <a:ext cx="3027300" cy="5127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2000"/>
              <a:buFont typeface="Josefin Sans"/>
              <a:buNone/>
              <a:defRPr sz="1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9pPr>
          </a:lstStyle>
          <a:p/>
        </p:txBody>
      </p:sp>
      <p:sp>
        <p:nvSpPr>
          <p:cNvPr id="279" name="Google Shape;279;p28"/>
          <p:cNvSpPr txBox="1"/>
          <p:nvPr>
            <p:ph idx="2" type="subTitle"/>
          </p:nvPr>
        </p:nvSpPr>
        <p:spPr>
          <a:xfrm>
            <a:off x="951632" y="1011675"/>
            <a:ext cx="26622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2400"/>
              <a:buFont typeface="Josefin Sans"/>
              <a:buNone/>
              <a:defRPr b="1" sz="2800">
                <a:solidFill>
                  <a:schemeClr val="accent1"/>
                </a:solidFill>
                <a:latin typeface="Josefin Sans"/>
                <a:ea typeface="Josefin Sans"/>
                <a:cs typeface="Josefin Sans"/>
                <a:sym typeface="Josefin Sans"/>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80" name="Google Shape;280;p28"/>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1" name="Google Shape;281;p28"/>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82" name="Google Shape;282;p28"/>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83" name="Google Shape;283;p28"/>
          <p:cNvSpPr txBox="1"/>
          <p:nvPr>
            <p:ph idx="4" type="subTitle"/>
          </p:nvPr>
        </p:nvSpPr>
        <p:spPr>
          <a:xfrm>
            <a:off x="951632" y="2717100"/>
            <a:ext cx="3027300" cy="11415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cxnSp>
        <p:nvCxnSpPr>
          <p:cNvPr id="284" name="Google Shape;284;p2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85" name="Google Shape;285;p2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86" name="Google Shape;28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6_1">
    <p:spTree>
      <p:nvGrpSpPr>
        <p:cNvPr id="287" name="Shape 287"/>
        <p:cNvGrpSpPr/>
        <p:nvPr/>
      </p:nvGrpSpPr>
      <p:grpSpPr>
        <a:xfrm>
          <a:off x="0" y="0"/>
          <a:ext cx="0" cy="0"/>
          <a:chOff x="0" y="0"/>
          <a:chExt cx="0" cy="0"/>
        </a:xfrm>
      </p:grpSpPr>
      <p:sp>
        <p:nvSpPr>
          <p:cNvPr id="288" name="Google Shape;288;p29"/>
          <p:cNvSpPr txBox="1"/>
          <p:nvPr>
            <p:ph idx="1" type="subTitle"/>
          </p:nvPr>
        </p:nvSpPr>
        <p:spPr>
          <a:xfrm>
            <a:off x="5169475" y="1633875"/>
            <a:ext cx="3027300" cy="474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800"/>
              <a:buFont typeface="Josefin Sans"/>
              <a:buNone/>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9pPr>
          </a:lstStyle>
          <a:p/>
        </p:txBody>
      </p:sp>
      <p:sp>
        <p:nvSpPr>
          <p:cNvPr id="289" name="Google Shape;289;p29"/>
          <p:cNvSpPr txBox="1"/>
          <p:nvPr>
            <p:ph idx="2" type="subTitle"/>
          </p:nvPr>
        </p:nvSpPr>
        <p:spPr>
          <a:xfrm>
            <a:off x="5169475" y="1011675"/>
            <a:ext cx="26622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2400"/>
              <a:buFont typeface="Josefin Sans"/>
              <a:buNone/>
              <a:defRPr b="1" sz="2800">
                <a:solidFill>
                  <a:schemeClr val="accent1"/>
                </a:solidFill>
                <a:latin typeface="Josefin Sans"/>
                <a:ea typeface="Josefin Sans"/>
                <a:cs typeface="Josefin Sans"/>
                <a:sym typeface="Josefin Sans"/>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290" name="Google Shape;290;p29"/>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1" name="Google Shape;291;p29"/>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292" name="Google Shape;292;p29"/>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293" name="Google Shape;293;p29"/>
          <p:cNvSpPr txBox="1"/>
          <p:nvPr>
            <p:ph idx="4" type="subTitle"/>
          </p:nvPr>
        </p:nvSpPr>
        <p:spPr>
          <a:xfrm>
            <a:off x="5169475" y="2717100"/>
            <a:ext cx="3027300" cy="11415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cxnSp>
        <p:nvCxnSpPr>
          <p:cNvPr id="294" name="Google Shape;294;p2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95" name="Google Shape;295;p2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96" name="Google Shape;29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spTree>
      <p:nvGrpSpPr>
        <p:cNvPr id="297" name="Shape 297"/>
        <p:cNvGrpSpPr/>
        <p:nvPr/>
      </p:nvGrpSpPr>
      <p:grpSpPr>
        <a:xfrm>
          <a:off x="0" y="0"/>
          <a:ext cx="0" cy="0"/>
          <a:chOff x="0" y="0"/>
          <a:chExt cx="0" cy="0"/>
        </a:xfrm>
      </p:grpSpPr>
      <p:sp>
        <p:nvSpPr>
          <p:cNvPr id="298" name="Google Shape;298;p30"/>
          <p:cNvSpPr txBox="1"/>
          <p:nvPr>
            <p:ph idx="1" type="subTitle"/>
          </p:nvPr>
        </p:nvSpPr>
        <p:spPr>
          <a:xfrm>
            <a:off x="6017775" y="2566200"/>
            <a:ext cx="2422200" cy="10551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Medium"/>
                <a:ea typeface="Josefin Sans Medium"/>
                <a:cs typeface="Josefin Sans Medium"/>
                <a:sym typeface="Josefin Sans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99" name="Google Shape;299;p30"/>
          <p:cNvSpPr txBox="1"/>
          <p:nvPr>
            <p:ph type="title"/>
          </p:nvPr>
        </p:nvSpPr>
        <p:spPr>
          <a:xfrm>
            <a:off x="915200" y="752095"/>
            <a:ext cx="2810100" cy="67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cxnSp>
        <p:nvCxnSpPr>
          <p:cNvPr id="300" name="Google Shape;300;p3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01" name="Google Shape;301;p3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02" name="Google Shape;302;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subTitle"/>
          </p:nvPr>
        </p:nvSpPr>
        <p:spPr>
          <a:xfrm>
            <a:off x="811600" y="1312075"/>
            <a:ext cx="7628100" cy="3296400"/>
          </a:xfrm>
          <a:prstGeom prst="rect">
            <a:avLst/>
          </a:prstGeom>
          <a:noFill/>
          <a:ln>
            <a:noFill/>
          </a:ln>
        </p:spPr>
        <p:txBody>
          <a:bodyPr anchorCtr="0" anchor="t" bIns="91425" lIns="91425" spcFirstLastPara="1" rIns="91425" wrap="square" tIns="0">
            <a:noAutofit/>
          </a:bodyPr>
          <a:lstStyle>
            <a:lvl1pPr lvl="0" rtl="0">
              <a:spcBef>
                <a:spcPts val="0"/>
              </a:spcBef>
              <a:spcAft>
                <a:spcPts val="0"/>
              </a:spcAft>
              <a:buClr>
                <a:schemeClr val="accent1"/>
              </a:buClr>
              <a:buSzPts val="1200"/>
              <a:buFont typeface="Josefin Sans"/>
              <a:buAutoNum type="arabicPeriod"/>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p:txBody>
      </p:sp>
      <p:sp>
        <p:nvSpPr>
          <p:cNvPr id="25" name="Google Shape;25;p4"/>
          <p:cNvSpPr txBox="1"/>
          <p:nvPr>
            <p:ph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6" name="Google Shape;26;p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28" name="Google Shape;28;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TITLE_ONLY_1_1_1_1">
    <p:spTree>
      <p:nvGrpSpPr>
        <p:cNvPr id="303" name="Shape 303"/>
        <p:cNvGrpSpPr/>
        <p:nvPr/>
      </p:nvGrpSpPr>
      <p:grpSpPr>
        <a:xfrm>
          <a:off x="0" y="0"/>
          <a:ext cx="0" cy="0"/>
          <a:chOff x="0" y="0"/>
          <a:chExt cx="0" cy="0"/>
        </a:xfrm>
      </p:grpSpPr>
      <p:sp>
        <p:nvSpPr>
          <p:cNvPr id="304" name="Google Shape;304;p31"/>
          <p:cNvSpPr txBox="1"/>
          <p:nvPr>
            <p:ph type="title"/>
          </p:nvPr>
        </p:nvSpPr>
        <p:spPr>
          <a:xfrm>
            <a:off x="915200" y="752095"/>
            <a:ext cx="2810100" cy="67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305" name="Google Shape;305;p31"/>
          <p:cNvSpPr txBox="1"/>
          <p:nvPr>
            <p:ph idx="1" type="subTitle"/>
          </p:nvPr>
        </p:nvSpPr>
        <p:spPr>
          <a:xfrm>
            <a:off x="3129400" y="2566200"/>
            <a:ext cx="2422200" cy="10551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Medium"/>
                <a:ea typeface="Josefin Sans Medium"/>
                <a:cs typeface="Josefin Sans Medium"/>
                <a:sym typeface="Josefin Sans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306" name="Google Shape;306;p3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07" name="Google Shape;307;p3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08" name="Google Shape;308;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2">
    <p:spTree>
      <p:nvGrpSpPr>
        <p:cNvPr id="309" name="Shape 309"/>
        <p:cNvGrpSpPr/>
        <p:nvPr/>
      </p:nvGrpSpPr>
      <p:grpSpPr>
        <a:xfrm>
          <a:off x="0" y="0"/>
          <a:ext cx="0" cy="0"/>
          <a:chOff x="0" y="0"/>
          <a:chExt cx="0" cy="0"/>
        </a:xfrm>
      </p:grpSpPr>
      <p:sp>
        <p:nvSpPr>
          <p:cNvPr id="310" name="Google Shape;310;p32"/>
          <p:cNvSpPr txBox="1"/>
          <p:nvPr>
            <p:ph type="title"/>
          </p:nvPr>
        </p:nvSpPr>
        <p:spPr>
          <a:xfrm>
            <a:off x="5289800" y="752100"/>
            <a:ext cx="2810100" cy="1873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Josefin Sans"/>
              <a:buNone/>
              <a:defRPr b="1">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311" name="Google Shape;311;p32"/>
          <p:cNvSpPr txBox="1"/>
          <p:nvPr>
            <p:ph idx="1" type="subTitle"/>
          </p:nvPr>
        </p:nvSpPr>
        <p:spPr>
          <a:xfrm>
            <a:off x="5781275" y="2763700"/>
            <a:ext cx="2318700" cy="1090500"/>
          </a:xfrm>
          <a:prstGeom prst="rect">
            <a:avLst/>
          </a:prstGeom>
          <a:solidFill>
            <a:schemeClr val="lt1"/>
          </a:solidFill>
          <a:ln>
            <a:noFill/>
          </a:ln>
        </p:spPr>
        <p:txBody>
          <a:bodyPr anchorCtr="0" anchor="t" bIns="0" lIns="91425" spcFirstLastPara="1" rIns="91425" wrap="square" tIns="91425">
            <a:noAutofit/>
          </a:bodyPr>
          <a:lstStyle>
            <a:lvl1pPr lvl="0" rtl="0" algn="r">
              <a:lnSpc>
                <a:spcPct val="100000"/>
              </a:lnSpc>
              <a:spcBef>
                <a:spcPts val="0"/>
              </a:spcBef>
              <a:spcAft>
                <a:spcPts val="0"/>
              </a:spcAft>
              <a:buClr>
                <a:schemeClr val="dk2"/>
              </a:buClr>
              <a:buSzPts val="1600"/>
              <a:buFont typeface="Josefin Sans"/>
              <a:buNone/>
              <a:defRPr sz="1400">
                <a:solidFill>
                  <a:schemeClr val="dk1"/>
                </a:solidFill>
                <a:latin typeface="Josefin Sans"/>
                <a:ea typeface="Josefin Sans"/>
                <a:cs typeface="Josefin Sans"/>
                <a:sym typeface="Josefin Sans"/>
              </a:defRPr>
            </a:lvl1pPr>
            <a:lvl2pPr lvl="1" rtl="0" algn="r">
              <a:lnSpc>
                <a:spcPct val="100000"/>
              </a:lnSpc>
              <a:spcBef>
                <a:spcPts val="0"/>
              </a:spcBef>
              <a:spcAft>
                <a:spcPts val="0"/>
              </a:spcAft>
              <a:buClr>
                <a:schemeClr val="dk1"/>
              </a:buClr>
              <a:buSzPts val="1400"/>
              <a:buNone/>
              <a:defRPr>
                <a:solidFill>
                  <a:schemeClr val="dk1"/>
                </a:solidFill>
              </a:defRPr>
            </a:lvl2pPr>
            <a:lvl3pPr lvl="2" rtl="0" algn="r">
              <a:lnSpc>
                <a:spcPct val="100000"/>
              </a:lnSpc>
              <a:spcBef>
                <a:spcPts val="0"/>
              </a:spcBef>
              <a:spcAft>
                <a:spcPts val="0"/>
              </a:spcAft>
              <a:buClr>
                <a:schemeClr val="dk1"/>
              </a:buClr>
              <a:buSzPts val="1400"/>
              <a:buNone/>
              <a:defRPr>
                <a:solidFill>
                  <a:schemeClr val="dk1"/>
                </a:solidFill>
              </a:defRPr>
            </a:lvl3pPr>
            <a:lvl4pPr lvl="3" rtl="0" algn="r">
              <a:lnSpc>
                <a:spcPct val="100000"/>
              </a:lnSpc>
              <a:spcBef>
                <a:spcPts val="0"/>
              </a:spcBef>
              <a:spcAft>
                <a:spcPts val="0"/>
              </a:spcAft>
              <a:buClr>
                <a:schemeClr val="dk1"/>
              </a:buClr>
              <a:buSzPts val="1400"/>
              <a:buNone/>
              <a:defRPr>
                <a:solidFill>
                  <a:schemeClr val="dk1"/>
                </a:solidFill>
              </a:defRPr>
            </a:lvl4pPr>
            <a:lvl5pPr lvl="4" rtl="0" algn="r">
              <a:lnSpc>
                <a:spcPct val="100000"/>
              </a:lnSpc>
              <a:spcBef>
                <a:spcPts val="0"/>
              </a:spcBef>
              <a:spcAft>
                <a:spcPts val="0"/>
              </a:spcAft>
              <a:buClr>
                <a:schemeClr val="dk1"/>
              </a:buClr>
              <a:buSzPts val="1400"/>
              <a:buNone/>
              <a:defRPr>
                <a:solidFill>
                  <a:schemeClr val="dk1"/>
                </a:solidFill>
              </a:defRPr>
            </a:lvl5pPr>
            <a:lvl6pPr lvl="5" rtl="0" algn="r">
              <a:lnSpc>
                <a:spcPct val="100000"/>
              </a:lnSpc>
              <a:spcBef>
                <a:spcPts val="0"/>
              </a:spcBef>
              <a:spcAft>
                <a:spcPts val="0"/>
              </a:spcAft>
              <a:buClr>
                <a:schemeClr val="dk1"/>
              </a:buClr>
              <a:buSzPts val="1400"/>
              <a:buNone/>
              <a:defRPr>
                <a:solidFill>
                  <a:schemeClr val="dk1"/>
                </a:solidFill>
              </a:defRPr>
            </a:lvl6pPr>
            <a:lvl7pPr lvl="6" rtl="0" algn="r">
              <a:lnSpc>
                <a:spcPct val="100000"/>
              </a:lnSpc>
              <a:spcBef>
                <a:spcPts val="0"/>
              </a:spcBef>
              <a:spcAft>
                <a:spcPts val="0"/>
              </a:spcAft>
              <a:buClr>
                <a:schemeClr val="dk1"/>
              </a:buClr>
              <a:buSzPts val="1400"/>
              <a:buNone/>
              <a:defRPr>
                <a:solidFill>
                  <a:schemeClr val="dk1"/>
                </a:solidFill>
              </a:defRPr>
            </a:lvl7pPr>
            <a:lvl8pPr lvl="7" rtl="0" algn="r">
              <a:lnSpc>
                <a:spcPct val="100000"/>
              </a:lnSpc>
              <a:spcBef>
                <a:spcPts val="0"/>
              </a:spcBef>
              <a:spcAft>
                <a:spcPts val="0"/>
              </a:spcAft>
              <a:buClr>
                <a:schemeClr val="dk1"/>
              </a:buClr>
              <a:buSzPts val="1400"/>
              <a:buNone/>
              <a:defRPr>
                <a:solidFill>
                  <a:schemeClr val="dk1"/>
                </a:solidFill>
              </a:defRPr>
            </a:lvl8pPr>
            <a:lvl9pPr lvl="8" rtl="0" algn="r">
              <a:lnSpc>
                <a:spcPct val="100000"/>
              </a:lnSpc>
              <a:spcBef>
                <a:spcPts val="0"/>
              </a:spcBef>
              <a:spcAft>
                <a:spcPts val="0"/>
              </a:spcAft>
              <a:buClr>
                <a:schemeClr val="dk1"/>
              </a:buClr>
              <a:buSzPts val="1400"/>
              <a:buNone/>
              <a:defRPr>
                <a:solidFill>
                  <a:schemeClr val="dk1"/>
                </a:solidFill>
              </a:defRPr>
            </a:lvl9pPr>
          </a:lstStyle>
          <a:p/>
        </p:txBody>
      </p:sp>
      <p:cxnSp>
        <p:nvCxnSpPr>
          <p:cNvPr id="312" name="Google Shape;312;p32"/>
          <p:cNvCxnSpPr/>
          <p:nvPr/>
        </p:nvCxnSpPr>
        <p:spPr>
          <a:xfrm>
            <a:off x="8288525" y="915600"/>
            <a:ext cx="1800" cy="1581000"/>
          </a:xfrm>
          <a:prstGeom prst="straightConnector1">
            <a:avLst/>
          </a:prstGeom>
          <a:noFill/>
          <a:ln cap="flat" cmpd="sng" w="76200">
            <a:solidFill>
              <a:schemeClr val="accent1"/>
            </a:solidFill>
            <a:prstDash val="solid"/>
            <a:round/>
            <a:headEnd len="med" w="med" type="none"/>
            <a:tailEnd len="med" w="med" type="none"/>
          </a:ln>
        </p:spPr>
      </p:cxnSp>
      <p:cxnSp>
        <p:nvCxnSpPr>
          <p:cNvPr id="313" name="Google Shape;313;p3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14" name="Google Shape;314;p32"/>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15" name="Google Shape;315;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ONLY_1_2_1">
    <p:spTree>
      <p:nvGrpSpPr>
        <p:cNvPr id="316" name="Shape 316"/>
        <p:cNvGrpSpPr/>
        <p:nvPr/>
      </p:nvGrpSpPr>
      <p:grpSpPr>
        <a:xfrm>
          <a:off x="0" y="0"/>
          <a:ext cx="0" cy="0"/>
          <a:chOff x="0" y="0"/>
          <a:chExt cx="0" cy="0"/>
        </a:xfrm>
      </p:grpSpPr>
      <p:sp>
        <p:nvSpPr>
          <p:cNvPr id="317" name="Google Shape;317;p33"/>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8" name="Google Shape;318;p33"/>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319" name="Google Shape;319;p33"/>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320" name="Google Shape;320;p33"/>
          <p:cNvSpPr txBox="1"/>
          <p:nvPr>
            <p:ph idx="1" type="subTitle"/>
          </p:nvPr>
        </p:nvSpPr>
        <p:spPr>
          <a:xfrm>
            <a:off x="3241650" y="2094288"/>
            <a:ext cx="4125600" cy="1587000"/>
          </a:xfrm>
          <a:prstGeom prst="rect">
            <a:avLst/>
          </a:prstGeom>
          <a:solidFill>
            <a:schemeClr val="lt1"/>
          </a:solidFill>
          <a:ln>
            <a:noFill/>
          </a:ln>
        </p:spPr>
        <p:txBody>
          <a:bodyPr anchorCtr="0" anchor="ctr"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Char char="●"/>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321" name="Google Shape;321;p33"/>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22" name="Google Shape;322;p3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23" name="Google Shape;323;p3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24" name="Google Shape;324;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_1">
    <p:spTree>
      <p:nvGrpSpPr>
        <p:cNvPr id="325" name="Shape 325"/>
        <p:cNvGrpSpPr/>
        <p:nvPr/>
      </p:nvGrpSpPr>
      <p:grpSpPr>
        <a:xfrm>
          <a:off x="0" y="0"/>
          <a:ext cx="0" cy="0"/>
          <a:chOff x="0" y="0"/>
          <a:chExt cx="0" cy="0"/>
        </a:xfrm>
      </p:grpSpPr>
      <p:sp>
        <p:nvSpPr>
          <p:cNvPr id="326" name="Google Shape;326;p34"/>
          <p:cNvSpPr txBox="1"/>
          <p:nvPr>
            <p:ph idx="1" type="subTitle"/>
          </p:nvPr>
        </p:nvSpPr>
        <p:spPr>
          <a:xfrm>
            <a:off x="1018525" y="1457300"/>
            <a:ext cx="6834600" cy="24462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327" name="Google Shape;327;p34"/>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28" name="Google Shape;328;p3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29" name="Google Shape;329;p3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30" name="Google Shape;330;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331" name="Shape 331"/>
        <p:cNvGrpSpPr/>
        <p:nvPr/>
      </p:nvGrpSpPr>
      <p:grpSpPr>
        <a:xfrm>
          <a:off x="0" y="0"/>
          <a:ext cx="0" cy="0"/>
          <a:chOff x="0" y="0"/>
          <a:chExt cx="0" cy="0"/>
        </a:xfrm>
      </p:grpSpPr>
      <p:sp>
        <p:nvSpPr>
          <p:cNvPr id="332" name="Google Shape;332;p35"/>
          <p:cNvSpPr txBox="1"/>
          <p:nvPr>
            <p:ph type="ctrTitle"/>
          </p:nvPr>
        </p:nvSpPr>
        <p:spPr>
          <a:xfrm>
            <a:off x="713225" y="1157263"/>
            <a:ext cx="5414400" cy="705300"/>
          </a:xfrm>
          <a:prstGeom prst="rect">
            <a:avLst/>
          </a:prstGeom>
        </p:spPr>
        <p:txBody>
          <a:bodyPr anchorCtr="0" anchor="b" bIns="91425" lIns="91425" spcFirstLastPara="1" rIns="91425" wrap="square" tIns="7920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33" name="Google Shape;333;p35"/>
          <p:cNvSpPr txBox="1"/>
          <p:nvPr>
            <p:ph idx="1" type="subTitle"/>
          </p:nvPr>
        </p:nvSpPr>
        <p:spPr>
          <a:xfrm>
            <a:off x="719750" y="2053877"/>
            <a:ext cx="3309300" cy="1273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2800"/>
              <a:buNone/>
              <a:defRPr sz="1600">
                <a:solidFill>
                  <a:schemeClr val="dk2"/>
                </a:solidFill>
                <a:latin typeface="Josefin Sans"/>
                <a:ea typeface="Josefin Sans"/>
                <a:cs typeface="Josefin Sans"/>
                <a:sym typeface="Josefi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34" name="Google Shape;334;p35"/>
          <p:cNvSpPr txBox="1"/>
          <p:nvPr/>
        </p:nvSpPr>
        <p:spPr>
          <a:xfrm>
            <a:off x="720025" y="3799875"/>
            <a:ext cx="2473500" cy="460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2"/>
                </a:solidFill>
                <a:latin typeface="Josefin Sans Light"/>
                <a:ea typeface="Josefin Sans Light"/>
                <a:cs typeface="Josefin Sans Light"/>
                <a:sym typeface="Josefin Sans Light"/>
              </a:rPr>
              <a:t>CREDITS: This presentation template was created by </a:t>
            </a:r>
            <a:r>
              <a:rPr b="1" lang="en" sz="1000">
                <a:solidFill>
                  <a:schemeClr val="dk2"/>
                </a:solidFill>
                <a:uFill>
                  <a:noFill/>
                </a:uFill>
                <a:latin typeface="Josefin Sans"/>
                <a:ea typeface="Josefin Sans"/>
                <a:cs typeface="Josefin Sans"/>
                <a:sym typeface="Josefin Sans"/>
                <a:hlinkClick r:id="rId2">
                  <a:extLst>
                    <a:ext uri="{A12FA001-AC4F-418D-AE19-62706E023703}">
                      <ahyp:hlinkClr val="tx"/>
                    </a:ext>
                  </a:extLst>
                </a:hlinkClick>
              </a:rPr>
              <a:t>Slidesgo</a:t>
            </a:r>
            <a:r>
              <a:rPr lang="en" sz="1000">
                <a:solidFill>
                  <a:schemeClr val="dk2"/>
                </a:solidFill>
                <a:latin typeface="Josefin Sans Light"/>
                <a:ea typeface="Josefin Sans Light"/>
                <a:cs typeface="Josefin Sans Light"/>
                <a:sym typeface="Josefin Sans Light"/>
              </a:rPr>
              <a:t>, including icons by </a:t>
            </a:r>
            <a:r>
              <a:rPr b="1" lang="en" sz="1000">
                <a:solidFill>
                  <a:schemeClr val="dk2"/>
                </a:solidFill>
                <a:uFill>
                  <a:noFill/>
                </a:uFill>
                <a:latin typeface="Josefin Sans"/>
                <a:ea typeface="Josefin Sans"/>
                <a:cs typeface="Josefin Sans"/>
                <a:sym typeface="Josefin Sans"/>
                <a:hlinkClick r:id="rId3">
                  <a:extLst>
                    <a:ext uri="{A12FA001-AC4F-418D-AE19-62706E023703}">
                      <ahyp:hlinkClr val="tx"/>
                    </a:ext>
                  </a:extLst>
                </a:hlinkClick>
              </a:rPr>
              <a:t>Flaticon</a:t>
            </a:r>
            <a:r>
              <a:rPr lang="en" sz="1000">
                <a:solidFill>
                  <a:schemeClr val="dk2"/>
                </a:solidFill>
                <a:latin typeface="Josefin Sans Light"/>
                <a:ea typeface="Josefin Sans Light"/>
                <a:cs typeface="Josefin Sans Light"/>
                <a:sym typeface="Josefin Sans Light"/>
              </a:rPr>
              <a:t>, and infographics &amp; images by </a:t>
            </a:r>
            <a:r>
              <a:rPr b="1" lang="en" sz="1000">
                <a:solidFill>
                  <a:schemeClr val="dk2"/>
                </a:solidFill>
                <a:uFill>
                  <a:noFill/>
                </a:uFill>
                <a:latin typeface="Josefin Sans"/>
                <a:ea typeface="Josefin Sans"/>
                <a:cs typeface="Josefin Sans"/>
                <a:sym typeface="Josefin Sans"/>
                <a:hlinkClick r:id="rId4">
                  <a:extLst>
                    <a:ext uri="{A12FA001-AC4F-418D-AE19-62706E023703}">
                      <ahyp:hlinkClr val="tx"/>
                    </a:ext>
                  </a:extLst>
                </a:hlinkClick>
              </a:rPr>
              <a:t>Freepik</a:t>
            </a:r>
            <a:r>
              <a:rPr lang="en" sz="1000">
                <a:solidFill>
                  <a:schemeClr val="dk2"/>
                </a:solidFill>
                <a:latin typeface="Josefin Sans Light"/>
                <a:ea typeface="Josefin Sans Light"/>
                <a:cs typeface="Josefin Sans Light"/>
                <a:sym typeface="Josefin Sans Light"/>
              </a:rPr>
              <a:t>. </a:t>
            </a:r>
            <a:endParaRPr sz="1000">
              <a:solidFill>
                <a:schemeClr val="dk2"/>
              </a:solidFill>
              <a:latin typeface="Josefin Sans Light"/>
              <a:ea typeface="Josefin Sans Light"/>
              <a:cs typeface="Josefin Sans Light"/>
              <a:sym typeface="Josefin Sans Light"/>
            </a:endParaRPr>
          </a:p>
        </p:txBody>
      </p:sp>
      <p:cxnSp>
        <p:nvCxnSpPr>
          <p:cNvPr id="335" name="Google Shape;335;p35"/>
          <p:cNvCxnSpPr/>
          <p:nvPr/>
        </p:nvCxnSpPr>
        <p:spPr>
          <a:xfrm>
            <a:off x="542275" y="758250"/>
            <a:ext cx="0" cy="2970900"/>
          </a:xfrm>
          <a:prstGeom prst="straightConnector1">
            <a:avLst/>
          </a:prstGeom>
          <a:noFill/>
          <a:ln cap="flat" cmpd="sng" w="114300">
            <a:solidFill>
              <a:schemeClr val="accent1"/>
            </a:solidFill>
            <a:prstDash val="solid"/>
            <a:round/>
            <a:headEnd len="med" w="med" type="none"/>
            <a:tailEnd len="med" w="med" type="none"/>
          </a:ln>
        </p:spPr>
      </p:cxnSp>
      <p:sp>
        <p:nvSpPr>
          <p:cNvPr id="336" name="Google Shape;336;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337" name="Shape 337"/>
        <p:cNvGrpSpPr/>
        <p:nvPr/>
      </p:nvGrpSpPr>
      <p:grpSpPr>
        <a:xfrm>
          <a:off x="0" y="0"/>
          <a:ext cx="0" cy="0"/>
          <a:chOff x="0" y="0"/>
          <a:chExt cx="0" cy="0"/>
        </a:xfrm>
      </p:grpSpPr>
      <p:sp>
        <p:nvSpPr>
          <p:cNvPr id="338" name="Google Shape;338;p36"/>
          <p:cNvSpPr/>
          <p:nvPr/>
        </p:nvSpPr>
        <p:spPr>
          <a:xfrm>
            <a:off x="6481100" y="-39600"/>
            <a:ext cx="2701200" cy="2537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cxnSp>
        <p:nvCxnSpPr>
          <p:cNvPr id="339" name="Google Shape;339;p36"/>
          <p:cNvCxnSpPr/>
          <p:nvPr/>
        </p:nvCxnSpPr>
        <p:spPr>
          <a:xfrm>
            <a:off x="525225" y="441500"/>
            <a:ext cx="0" cy="2710500"/>
          </a:xfrm>
          <a:prstGeom prst="straightConnector1">
            <a:avLst/>
          </a:prstGeom>
          <a:noFill/>
          <a:ln cap="flat" cmpd="sng" w="76200">
            <a:solidFill>
              <a:schemeClr val="accent1"/>
            </a:solidFill>
            <a:prstDash val="solid"/>
            <a:round/>
            <a:headEnd len="med" w="med" type="none"/>
            <a:tailEnd len="med" w="med" type="none"/>
          </a:ln>
        </p:spPr>
      </p:cxnSp>
      <p:cxnSp>
        <p:nvCxnSpPr>
          <p:cNvPr id="340" name="Google Shape;340;p3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41" name="Google Shape;34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342" name="Shape 342"/>
        <p:cNvGrpSpPr/>
        <p:nvPr/>
      </p:nvGrpSpPr>
      <p:grpSpPr>
        <a:xfrm>
          <a:off x="0" y="0"/>
          <a:ext cx="0" cy="0"/>
          <a:chOff x="0" y="0"/>
          <a:chExt cx="0" cy="0"/>
        </a:xfrm>
      </p:grpSpPr>
      <p:sp>
        <p:nvSpPr>
          <p:cNvPr id="343" name="Google Shape;343;p37"/>
          <p:cNvSpPr/>
          <p:nvPr/>
        </p:nvSpPr>
        <p:spPr>
          <a:xfrm>
            <a:off x="-159275" y="1563300"/>
            <a:ext cx="1591500" cy="39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cxnSp>
        <p:nvCxnSpPr>
          <p:cNvPr id="344" name="Google Shape;344;p37"/>
          <p:cNvCxnSpPr/>
          <p:nvPr/>
        </p:nvCxnSpPr>
        <p:spPr>
          <a:xfrm rot="10800000">
            <a:off x="986725" y="1327650"/>
            <a:ext cx="445500" cy="0"/>
          </a:xfrm>
          <a:prstGeom prst="straightConnector1">
            <a:avLst/>
          </a:prstGeom>
          <a:noFill/>
          <a:ln cap="flat" cmpd="sng" w="76200">
            <a:solidFill>
              <a:schemeClr val="accent1"/>
            </a:solidFill>
            <a:prstDash val="solid"/>
            <a:round/>
            <a:headEnd len="med" w="med" type="none"/>
            <a:tailEnd len="med" w="med" type="none"/>
          </a:ln>
        </p:spPr>
      </p:cxnSp>
      <p:cxnSp>
        <p:nvCxnSpPr>
          <p:cNvPr id="345" name="Google Shape;345;p3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46" name="Google Shape;346;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7" name="Shape 347"/>
        <p:cNvGrpSpPr/>
        <p:nvPr/>
      </p:nvGrpSpPr>
      <p:grpSpPr>
        <a:xfrm>
          <a:off x="0" y="0"/>
          <a:ext cx="0" cy="0"/>
          <a:chOff x="0" y="0"/>
          <a:chExt cx="0" cy="0"/>
        </a:xfrm>
      </p:grpSpPr>
      <p:sp>
        <p:nvSpPr>
          <p:cNvPr id="348" name="Google Shape;348;p38"/>
          <p:cNvSpPr txBox="1"/>
          <p:nvPr>
            <p:ph type="ctrTitle"/>
          </p:nvPr>
        </p:nvSpPr>
        <p:spPr>
          <a:xfrm>
            <a:off x="311708" y="744575"/>
            <a:ext cx="8520600" cy="2052600"/>
          </a:xfrm>
          <a:prstGeom prst="rect">
            <a:avLst/>
          </a:prstGeom>
        </p:spPr>
        <p:txBody>
          <a:bodyPr anchorCtr="0" anchor="b" bIns="91425" lIns="91425" spcFirstLastPara="1" rIns="91425" wrap="square" tIns="792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9" name="Google Shape;349;p38"/>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0" name="Google Shape;350;p3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351" name="Shape 351"/>
        <p:cNvGrpSpPr/>
        <p:nvPr/>
      </p:nvGrpSpPr>
      <p:grpSpPr>
        <a:xfrm>
          <a:off x="0" y="0"/>
          <a:ext cx="0" cy="0"/>
          <a:chOff x="0" y="0"/>
          <a:chExt cx="0" cy="0"/>
        </a:xfrm>
      </p:grpSpPr>
      <p:sp>
        <p:nvSpPr>
          <p:cNvPr id="352" name="Google Shape;352;p39"/>
          <p:cNvSpPr txBox="1"/>
          <p:nvPr>
            <p:ph type="title"/>
          </p:nvPr>
        </p:nvSpPr>
        <p:spPr>
          <a:xfrm>
            <a:off x="311700" y="555600"/>
            <a:ext cx="2808000" cy="755700"/>
          </a:xfrm>
          <a:prstGeom prst="rect">
            <a:avLst/>
          </a:prstGeom>
        </p:spPr>
        <p:txBody>
          <a:bodyPr anchorCtr="0" anchor="b" bIns="91425" lIns="91425" spcFirstLastPara="1" rIns="91425" wrap="square" tIns="792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3" name="Google Shape;353;p39"/>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4" name="Google Shape;354;p3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55" name="Shape 355"/>
        <p:cNvGrpSpPr/>
        <p:nvPr/>
      </p:nvGrpSpPr>
      <p:grpSpPr>
        <a:xfrm>
          <a:off x="0" y="0"/>
          <a:ext cx="0" cy="0"/>
          <a:chOff x="0" y="0"/>
          <a:chExt cx="0" cy="0"/>
        </a:xfrm>
      </p:grpSpPr>
      <p:sp>
        <p:nvSpPr>
          <p:cNvPr id="356" name="Google Shape;356;p40"/>
          <p:cNvSpPr txBox="1"/>
          <p:nvPr>
            <p:ph type="title"/>
          </p:nvPr>
        </p:nvSpPr>
        <p:spPr>
          <a:xfrm>
            <a:off x="311700" y="445025"/>
            <a:ext cx="8520600" cy="572700"/>
          </a:xfrm>
          <a:prstGeom prst="rect">
            <a:avLst/>
          </a:prstGeom>
        </p:spPr>
        <p:txBody>
          <a:bodyPr anchorCtr="0" anchor="t" bIns="91425" lIns="91425" spcFirstLastPara="1" rIns="91425" wrap="square" tIns="7920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7" name="Google Shape;357;p4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58" name="Google Shape;358;p4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2206925" y="3042799"/>
            <a:ext cx="2263500" cy="8289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31" name="Google Shape;31;p5"/>
          <p:cNvSpPr txBox="1"/>
          <p:nvPr>
            <p:ph idx="2" type="subTitle"/>
          </p:nvPr>
        </p:nvSpPr>
        <p:spPr>
          <a:xfrm>
            <a:off x="5045075" y="3042799"/>
            <a:ext cx="2263500" cy="8289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32" name="Google Shape;32;p5"/>
          <p:cNvSpPr txBox="1"/>
          <p:nvPr>
            <p:ph idx="3" type="subTitle"/>
          </p:nvPr>
        </p:nvSpPr>
        <p:spPr>
          <a:xfrm>
            <a:off x="2206913" y="247864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33" name="Google Shape;33;p5"/>
          <p:cNvSpPr txBox="1"/>
          <p:nvPr>
            <p:ph idx="4" type="subTitle"/>
          </p:nvPr>
        </p:nvSpPr>
        <p:spPr>
          <a:xfrm>
            <a:off x="5045063" y="247864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34" name="Google Shape;34;p5"/>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 name="Google Shape;35;p5"/>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36" name="Google Shape;36;p5"/>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37" name="Google Shape;37;p5"/>
          <p:cNvSpPr txBox="1"/>
          <p:nvPr>
            <p:ph idx="6"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8" name="Google Shape;38;p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9" name="Google Shape;39;p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0" name="Google Shape;40;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359" name="Shape 359"/>
        <p:cNvGrpSpPr/>
        <p:nvPr/>
      </p:nvGrpSpPr>
      <p:grpSpPr>
        <a:xfrm>
          <a:off x="0" y="0"/>
          <a:ext cx="0" cy="0"/>
          <a:chOff x="0" y="0"/>
          <a:chExt cx="0" cy="0"/>
        </a:xfrm>
      </p:grpSpPr>
      <p:sp>
        <p:nvSpPr>
          <p:cNvPr id="360" name="Google Shape;360;p41"/>
          <p:cNvSpPr txBox="1"/>
          <p:nvPr>
            <p:ph type="title"/>
          </p:nvPr>
        </p:nvSpPr>
        <p:spPr>
          <a:xfrm>
            <a:off x="311700" y="2150850"/>
            <a:ext cx="8520600" cy="841800"/>
          </a:xfrm>
          <a:prstGeom prst="rect">
            <a:avLst/>
          </a:prstGeom>
        </p:spPr>
        <p:txBody>
          <a:bodyPr anchorCtr="0" anchor="ctr" bIns="91425" lIns="91425" spcFirstLastPara="1" rIns="91425" wrap="square" tIns="7920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61" name="Google Shape;361;p4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62" name="Shape 362"/>
        <p:cNvGrpSpPr/>
        <p:nvPr/>
      </p:nvGrpSpPr>
      <p:grpSpPr>
        <a:xfrm>
          <a:off x="0" y="0"/>
          <a:ext cx="0" cy="0"/>
          <a:chOff x="0" y="0"/>
          <a:chExt cx="0" cy="0"/>
        </a:xfrm>
      </p:grpSpPr>
      <p:sp>
        <p:nvSpPr>
          <p:cNvPr id="363" name="Google Shape;363;p42"/>
          <p:cNvSpPr txBox="1"/>
          <p:nvPr>
            <p:ph type="title"/>
          </p:nvPr>
        </p:nvSpPr>
        <p:spPr>
          <a:xfrm>
            <a:off x="311700" y="445025"/>
            <a:ext cx="8520600" cy="572700"/>
          </a:xfrm>
          <a:prstGeom prst="rect">
            <a:avLst/>
          </a:prstGeom>
        </p:spPr>
        <p:txBody>
          <a:bodyPr anchorCtr="0" anchor="t" bIns="91425" lIns="91425" spcFirstLastPara="1" rIns="91425" wrap="square" tIns="7920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4" name="Google Shape;364;p42"/>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5" name="Google Shape;365;p42"/>
          <p:cNvSpPr txBox="1"/>
          <p:nvPr>
            <p:ph idx="2" type="body"/>
          </p:nvPr>
        </p:nvSpPr>
        <p:spPr>
          <a:xfrm>
            <a:off x="4832400" y="1152475"/>
            <a:ext cx="3999900" cy="3416400"/>
          </a:xfrm>
          <a:prstGeom prst="rect">
            <a:avLst/>
          </a:prstGeom>
        </p:spPr>
        <p:txBody>
          <a:bodyPr anchorCtr="0" anchor="t" bIns="182875" lIns="91425" spcFirstLastPara="1" rIns="91425" wrap="square" tIns="0">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6" name="Google Shape;366;p4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1" name="Shape 371"/>
        <p:cNvGrpSpPr/>
        <p:nvPr/>
      </p:nvGrpSpPr>
      <p:grpSpPr>
        <a:xfrm>
          <a:off x="0" y="0"/>
          <a:ext cx="0" cy="0"/>
          <a:chOff x="0" y="0"/>
          <a:chExt cx="0" cy="0"/>
        </a:xfrm>
      </p:grpSpPr>
      <p:sp>
        <p:nvSpPr>
          <p:cNvPr id="372" name="Google Shape;372;p44"/>
          <p:cNvSpPr txBox="1"/>
          <p:nvPr>
            <p:ph type="ctrTitle"/>
          </p:nvPr>
        </p:nvSpPr>
        <p:spPr>
          <a:xfrm>
            <a:off x="894500" y="588600"/>
            <a:ext cx="5392800" cy="1983300"/>
          </a:xfrm>
          <a:prstGeom prst="rect">
            <a:avLst/>
          </a:prstGeom>
        </p:spPr>
        <p:txBody>
          <a:bodyPr anchorCtr="0" anchor="t" bIns="91425" lIns="91425" spcFirstLastPara="1" rIns="91425" wrap="square" tIns="201150">
            <a:noAutofit/>
          </a:bodyPr>
          <a:lstStyle>
            <a:lvl1pPr lvl="0" rtl="0">
              <a:lnSpc>
                <a:spcPct val="100000"/>
              </a:lnSpc>
              <a:spcBef>
                <a:spcPts val="0"/>
              </a:spcBef>
              <a:spcAft>
                <a:spcPts val="0"/>
              </a:spcAft>
              <a:buSzPts val="5200"/>
              <a:buFont typeface="Josefin Sans"/>
              <a:buNone/>
              <a:defRPr b="1" sz="5200">
                <a:latin typeface="Josefin Sans"/>
                <a:ea typeface="Josefin Sans"/>
                <a:cs typeface="Josefin Sans"/>
                <a:sym typeface="Josefin Sans"/>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373" name="Google Shape;373;p44"/>
          <p:cNvSpPr txBox="1"/>
          <p:nvPr>
            <p:ph idx="1" type="subTitle"/>
          </p:nvPr>
        </p:nvSpPr>
        <p:spPr>
          <a:xfrm>
            <a:off x="894500" y="2499325"/>
            <a:ext cx="3335700" cy="792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Light"/>
              <a:buNone/>
              <a:defRPr b="1" sz="1800">
                <a:solidFill>
                  <a:schemeClr val="dk2"/>
                </a:solidFill>
                <a:latin typeface="Josefin Sans"/>
                <a:ea typeface="Josefin Sans"/>
                <a:cs typeface="Josefin Sans"/>
                <a:sym typeface="Josefin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cxnSp>
        <p:nvCxnSpPr>
          <p:cNvPr id="374" name="Google Shape;374;p44"/>
          <p:cNvCxnSpPr/>
          <p:nvPr/>
        </p:nvCxnSpPr>
        <p:spPr>
          <a:xfrm>
            <a:off x="542275" y="758250"/>
            <a:ext cx="0" cy="2878500"/>
          </a:xfrm>
          <a:prstGeom prst="straightConnector1">
            <a:avLst/>
          </a:prstGeom>
          <a:noFill/>
          <a:ln cap="flat" cmpd="sng" w="114300">
            <a:solidFill>
              <a:schemeClr val="accent1"/>
            </a:solidFill>
            <a:prstDash val="solid"/>
            <a:round/>
            <a:headEnd len="med" w="med" type="none"/>
            <a:tailEnd len="med" w="med" type="none"/>
          </a:ln>
        </p:spPr>
      </p:cxnSp>
      <p:cxnSp>
        <p:nvCxnSpPr>
          <p:cNvPr id="375" name="Google Shape;375;p4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76" name="Google Shape;376;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7" name="Shape 377"/>
        <p:cNvGrpSpPr/>
        <p:nvPr/>
      </p:nvGrpSpPr>
      <p:grpSpPr>
        <a:xfrm>
          <a:off x="0" y="0"/>
          <a:ext cx="0" cy="0"/>
          <a:chOff x="0" y="0"/>
          <a:chExt cx="0" cy="0"/>
        </a:xfrm>
      </p:grpSpPr>
      <p:sp>
        <p:nvSpPr>
          <p:cNvPr id="378" name="Google Shape;378;p45"/>
          <p:cNvSpPr txBox="1"/>
          <p:nvPr>
            <p:ph type="title"/>
          </p:nvPr>
        </p:nvSpPr>
        <p:spPr>
          <a:xfrm>
            <a:off x="925750" y="2130662"/>
            <a:ext cx="3173400" cy="1104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Josefin Sans"/>
              <a:buNone/>
              <a:defRPr b="1" sz="36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9" name="Google Shape;379;p45"/>
          <p:cNvSpPr txBox="1"/>
          <p:nvPr>
            <p:ph hasCustomPrompt="1" idx="2" type="title"/>
          </p:nvPr>
        </p:nvSpPr>
        <p:spPr>
          <a:xfrm>
            <a:off x="925751" y="1640525"/>
            <a:ext cx="1724100" cy="841800"/>
          </a:xfrm>
          <a:prstGeom prst="rect">
            <a:avLst/>
          </a:prstGeom>
        </p:spPr>
        <p:txBody>
          <a:bodyPr anchorCtr="0" anchor="b" bIns="91425" lIns="91425" spcFirstLastPara="1" rIns="91425" wrap="square" tIns="0">
            <a:noAutofit/>
          </a:bodyPr>
          <a:lstStyle>
            <a:lvl1pPr lvl="0" rtl="0">
              <a:spcBef>
                <a:spcPts val="0"/>
              </a:spcBef>
              <a:spcAft>
                <a:spcPts val="0"/>
              </a:spcAft>
              <a:buClr>
                <a:schemeClr val="accent1"/>
              </a:buClr>
              <a:buSzPts val="6000"/>
              <a:buFont typeface="Josefin Sans"/>
              <a:buNone/>
              <a:defRPr b="1" sz="60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sp>
        <p:nvSpPr>
          <p:cNvPr id="380" name="Google Shape;380;p45"/>
          <p:cNvSpPr txBox="1"/>
          <p:nvPr>
            <p:ph idx="1" type="subTitle"/>
          </p:nvPr>
        </p:nvSpPr>
        <p:spPr>
          <a:xfrm>
            <a:off x="925750" y="3471400"/>
            <a:ext cx="3027300" cy="558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381" name="Google Shape;381;p45"/>
          <p:cNvCxnSpPr/>
          <p:nvPr/>
        </p:nvCxnSpPr>
        <p:spPr>
          <a:xfrm>
            <a:off x="542275" y="1625200"/>
            <a:ext cx="0" cy="2961300"/>
          </a:xfrm>
          <a:prstGeom prst="straightConnector1">
            <a:avLst/>
          </a:prstGeom>
          <a:noFill/>
          <a:ln cap="flat" cmpd="sng" w="76200">
            <a:solidFill>
              <a:schemeClr val="accent1"/>
            </a:solidFill>
            <a:prstDash val="solid"/>
            <a:round/>
            <a:headEnd len="med" w="med" type="none"/>
            <a:tailEnd len="med" w="med" type="none"/>
          </a:ln>
        </p:spPr>
      </p:cxnSp>
      <p:cxnSp>
        <p:nvCxnSpPr>
          <p:cNvPr id="382" name="Google Shape;382;p4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83" name="Google Shape;383;p4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84" name="Google Shape;384;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5" name="Shape 385"/>
        <p:cNvGrpSpPr/>
        <p:nvPr/>
      </p:nvGrpSpPr>
      <p:grpSpPr>
        <a:xfrm>
          <a:off x="0" y="0"/>
          <a:ext cx="0" cy="0"/>
          <a:chOff x="0" y="0"/>
          <a:chExt cx="0" cy="0"/>
        </a:xfrm>
      </p:grpSpPr>
      <p:sp>
        <p:nvSpPr>
          <p:cNvPr id="386" name="Google Shape;386;p46"/>
          <p:cNvSpPr txBox="1"/>
          <p:nvPr>
            <p:ph idx="1" type="subTitle"/>
          </p:nvPr>
        </p:nvSpPr>
        <p:spPr>
          <a:xfrm>
            <a:off x="811600" y="1312075"/>
            <a:ext cx="7628100" cy="3296400"/>
          </a:xfrm>
          <a:prstGeom prst="rect">
            <a:avLst/>
          </a:prstGeom>
          <a:noFill/>
          <a:ln>
            <a:noFill/>
          </a:ln>
        </p:spPr>
        <p:txBody>
          <a:bodyPr anchorCtr="0" anchor="t" bIns="91425" lIns="91425" spcFirstLastPara="1" rIns="91425" wrap="square" tIns="0">
            <a:noAutofit/>
          </a:bodyPr>
          <a:lstStyle>
            <a:lvl1pPr lvl="0" rtl="0">
              <a:spcBef>
                <a:spcPts val="0"/>
              </a:spcBef>
              <a:spcAft>
                <a:spcPts val="0"/>
              </a:spcAft>
              <a:buClr>
                <a:schemeClr val="accent1"/>
              </a:buClr>
              <a:buSzPts val="1200"/>
              <a:buFont typeface="Josefin Sans"/>
              <a:buAutoNum type="arabicPeriod"/>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p:txBody>
      </p:sp>
      <p:sp>
        <p:nvSpPr>
          <p:cNvPr id="387" name="Google Shape;387;p46"/>
          <p:cNvSpPr txBox="1"/>
          <p:nvPr>
            <p:ph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88" name="Google Shape;388;p4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389" name="Google Shape;389;p4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390" name="Google Shape;390;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1" name="Shape 391"/>
        <p:cNvGrpSpPr/>
        <p:nvPr/>
      </p:nvGrpSpPr>
      <p:grpSpPr>
        <a:xfrm>
          <a:off x="0" y="0"/>
          <a:ext cx="0" cy="0"/>
          <a:chOff x="0" y="0"/>
          <a:chExt cx="0" cy="0"/>
        </a:xfrm>
      </p:grpSpPr>
      <p:sp>
        <p:nvSpPr>
          <p:cNvPr id="392" name="Google Shape;392;p47"/>
          <p:cNvSpPr txBox="1"/>
          <p:nvPr>
            <p:ph idx="1" type="subTitle"/>
          </p:nvPr>
        </p:nvSpPr>
        <p:spPr>
          <a:xfrm>
            <a:off x="2206925" y="3042799"/>
            <a:ext cx="2263500" cy="8289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393" name="Google Shape;393;p47"/>
          <p:cNvSpPr txBox="1"/>
          <p:nvPr>
            <p:ph idx="2" type="subTitle"/>
          </p:nvPr>
        </p:nvSpPr>
        <p:spPr>
          <a:xfrm>
            <a:off x="5045075" y="3042799"/>
            <a:ext cx="2263500" cy="8289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394" name="Google Shape;394;p47"/>
          <p:cNvSpPr txBox="1"/>
          <p:nvPr>
            <p:ph idx="3" type="subTitle"/>
          </p:nvPr>
        </p:nvSpPr>
        <p:spPr>
          <a:xfrm>
            <a:off x="2206913" y="247864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395" name="Google Shape;395;p47"/>
          <p:cNvSpPr txBox="1"/>
          <p:nvPr>
            <p:ph idx="4" type="subTitle"/>
          </p:nvPr>
        </p:nvSpPr>
        <p:spPr>
          <a:xfrm>
            <a:off x="5045063" y="247864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396" name="Google Shape;396;p47"/>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7" name="Google Shape;397;p47"/>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398" name="Google Shape;398;p47"/>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399" name="Google Shape;399;p47"/>
          <p:cNvSpPr txBox="1"/>
          <p:nvPr>
            <p:ph idx="6"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00" name="Google Shape;400;p4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01" name="Google Shape;401;p4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02" name="Google Shape;40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3" name="Shape 403"/>
        <p:cNvGrpSpPr/>
        <p:nvPr/>
      </p:nvGrpSpPr>
      <p:grpSpPr>
        <a:xfrm>
          <a:off x="0" y="0"/>
          <a:ext cx="0" cy="0"/>
          <a:chOff x="0" y="0"/>
          <a:chExt cx="0" cy="0"/>
        </a:xfrm>
      </p:grpSpPr>
      <p:sp>
        <p:nvSpPr>
          <p:cNvPr id="404" name="Google Shape;404;p48"/>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5" name="Google Shape;405;p48"/>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06" name="Google Shape;406;p48"/>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407" name="Google Shape;407;p48"/>
          <p:cNvSpPr txBox="1"/>
          <p:nvPr>
            <p:ph idx="3"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08" name="Google Shape;408;p4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09" name="Google Shape;409;p4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10" name="Google Shape;410;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1" name="Shape 411"/>
        <p:cNvGrpSpPr/>
        <p:nvPr/>
      </p:nvGrpSpPr>
      <p:grpSpPr>
        <a:xfrm>
          <a:off x="0" y="0"/>
          <a:ext cx="0" cy="0"/>
          <a:chOff x="0" y="0"/>
          <a:chExt cx="0" cy="0"/>
        </a:xfrm>
      </p:grpSpPr>
      <p:sp>
        <p:nvSpPr>
          <p:cNvPr id="412" name="Google Shape;412;p49"/>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3" name="Google Shape;413;p49"/>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14" name="Google Shape;414;p49"/>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415" name="Google Shape;415;p49"/>
          <p:cNvSpPr txBox="1"/>
          <p:nvPr>
            <p:ph idx="1" type="subTitle"/>
          </p:nvPr>
        </p:nvSpPr>
        <p:spPr>
          <a:xfrm>
            <a:off x="1410325" y="1727250"/>
            <a:ext cx="5264700" cy="2321100"/>
          </a:xfrm>
          <a:prstGeom prst="rect">
            <a:avLst/>
          </a:prstGeom>
          <a:solidFill>
            <a:schemeClr val="lt1"/>
          </a:solidFill>
          <a:ln>
            <a:noFill/>
          </a:ln>
        </p:spPr>
        <p:txBody>
          <a:bodyPr anchorCtr="0" anchor="ctr"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Char char="●"/>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416" name="Google Shape;416;p49"/>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7" name="Google Shape;417;p4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18" name="Google Shape;418;p4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19" name="Google Shape;419;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0" name="Shape 420"/>
        <p:cNvGrpSpPr/>
        <p:nvPr/>
      </p:nvGrpSpPr>
      <p:grpSpPr>
        <a:xfrm>
          <a:off x="0" y="0"/>
          <a:ext cx="0" cy="0"/>
          <a:chOff x="0" y="0"/>
          <a:chExt cx="0" cy="0"/>
        </a:xfrm>
      </p:grpSpPr>
      <p:sp>
        <p:nvSpPr>
          <p:cNvPr id="421" name="Google Shape;421;p50"/>
          <p:cNvSpPr/>
          <p:nvPr/>
        </p:nvSpPr>
        <p:spPr>
          <a:xfrm>
            <a:off x="1155750" y="1242000"/>
            <a:ext cx="6832500" cy="2240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422" name="Google Shape;422;p50"/>
          <p:cNvSpPr txBox="1"/>
          <p:nvPr>
            <p:ph type="title"/>
          </p:nvPr>
        </p:nvSpPr>
        <p:spPr>
          <a:xfrm>
            <a:off x="2062125" y="1914000"/>
            <a:ext cx="5609400" cy="896400"/>
          </a:xfrm>
          <a:prstGeom prst="rect">
            <a:avLst/>
          </a:prstGeom>
        </p:spPr>
        <p:txBody>
          <a:bodyPr anchorCtr="0" anchor="t" bIns="91425" lIns="91425" spcFirstLastPara="1" rIns="91425" wrap="square" tIns="201150">
            <a:noAutofit/>
          </a:bodyPr>
          <a:lstStyle>
            <a:lvl1pPr lvl="0" rtl="0">
              <a:spcBef>
                <a:spcPts val="0"/>
              </a:spcBef>
              <a:spcAft>
                <a:spcPts val="0"/>
              </a:spcAft>
              <a:buSzPts val="2800"/>
              <a:buFont typeface="Josefin Sans"/>
              <a:buNone/>
              <a:defRPr b="1" sz="5200">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3" name="Google Shape;423;p50"/>
          <p:cNvSpPr txBox="1"/>
          <p:nvPr>
            <p:ph idx="2"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4" name="Google Shape;424;p50"/>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25" name="Google Shape;425;p50"/>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426" name="Google Shape;426;p50"/>
          <p:cNvCxnSpPr/>
          <p:nvPr/>
        </p:nvCxnSpPr>
        <p:spPr>
          <a:xfrm rot="10800000">
            <a:off x="2184088" y="1867800"/>
            <a:ext cx="312900" cy="0"/>
          </a:xfrm>
          <a:prstGeom prst="straightConnector1">
            <a:avLst/>
          </a:prstGeom>
          <a:noFill/>
          <a:ln cap="flat" cmpd="sng" w="76200">
            <a:solidFill>
              <a:schemeClr val="accent1"/>
            </a:solidFill>
            <a:prstDash val="solid"/>
            <a:round/>
            <a:headEnd len="med" w="med" type="none"/>
            <a:tailEnd len="med" w="med" type="none"/>
          </a:ln>
        </p:spPr>
      </p:cxnSp>
      <p:cxnSp>
        <p:nvCxnSpPr>
          <p:cNvPr id="427" name="Google Shape;427;p5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28" name="Google Shape;428;p5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29" name="Google Shape;42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0" name="Shape 430"/>
        <p:cNvGrpSpPr/>
        <p:nvPr/>
      </p:nvGrpSpPr>
      <p:grpSpPr>
        <a:xfrm>
          <a:off x="0" y="0"/>
          <a:ext cx="0" cy="0"/>
          <a:chOff x="0" y="0"/>
          <a:chExt cx="0" cy="0"/>
        </a:xfrm>
      </p:grpSpPr>
      <p:sp>
        <p:nvSpPr>
          <p:cNvPr id="431" name="Google Shape;431;p51"/>
          <p:cNvSpPr txBox="1"/>
          <p:nvPr>
            <p:ph type="title"/>
          </p:nvPr>
        </p:nvSpPr>
        <p:spPr>
          <a:xfrm>
            <a:off x="692450" y="913800"/>
            <a:ext cx="3796500" cy="490500"/>
          </a:xfrm>
          <a:prstGeom prst="rect">
            <a:avLst/>
          </a:prstGeom>
        </p:spPr>
        <p:txBody>
          <a:bodyPr anchorCtr="0" anchor="t" bIns="91425" lIns="91425" spcFirstLastPara="1" rIns="91425" wrap="square" tIns="0">
            <a:noAutofit/>
          </a:bodyPr>
          <a:lstStyle>
            <a:lvl1pPr lvl="0" rtl="0">
              <a:spcBef>
                <a:spcPts val="0"/>
              </a:spcBef>
              <a:spcAft>
                <a:spcPts val="0"/>
              </a:spcAft>
              <a:buSzPts val="3600"/>
              <a:buFont typeface="Josefin Sans"/>
              <a:buNone/>
              <a:defRPr b="1" sz="36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2" name="Google Shape;432;p51"/>
          <p:cNvSpPr txBox="1"/>
          <p:nvPr>
            <p:ph idx="1" type="subTitle"/>
          </p:nvPr>
        </p:nvSpPr>
        <p:spPr>
          <a:xfrm>
            <a:off x="3644450" y="1652275"/>
            <a:ext cx="3384000" cy="23508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200"/>
              <a:buFont typeface="Open Sans"/>
              <a:buAutoNum type="arabicPeriod"/>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p:txBody>
      </p:sp>
      <p:sp>
        <p:nvSpPr>
          <p:cNvPr id="433" name="Google Shape;433;p51"/>
          <p:cNvSpPr txBox="1"/>
          <p:nvPr>
            <p:ph idx="2"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4" name="Google Shape;434;p51"/>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35" name="Google Shape;435;p51"/>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436" name="Google Shape;436;p5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37" name="Google Shape;437;p5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cxnSp>
        <p:nvCxnSpPr>
          <p:cNvPr id="438" name="Google Shape;438;p51"/>
          <p:cNvCxnSpPr/>
          <p:nvPr/>
        </p:nvCxnSpPr>
        <p:spPr>
          <a:xfrm>
            <a:off x="737600" y="701450"/>
            <a:ext cx="2710500" cy="0"/>
          </a:xfrm>
          <a:prstGeom prst="straightConnector1">
            <a:avLst/>
          </a:prstGeom>
          <a:noFill/>
          <a:ln cap="flat" cmpd="sng" w="76200">
            <a:solidFill>
              <a:schemeClr val="accent1"/>
            </a:solidFill>
            <a:prstDash val="solid"/>
            <a:round/>
            <a:headEnd len="med" w="med" type="none"/>
            <a:tailEnd len="med" w="med" type="none"/>
          </a:ln>
        </p:spPr>
      </p:cxnSp>
      <p:sp>
        <p:nvSpPr>
          <p:cNvPr id="439" name="Google Shape;439;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 name="Google Shape;43;p6"/>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4" name="Google Shape;44;p6"/>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45" name="Google Shape;45;p6"/>
          <p:cNvSpPr txBox="1"/>
          <p:nvPr>
            <p:ph idx="3"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6" name="Google Shape;46;p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7" name="Google Shape;47;p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8" name="Google Shape;48;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0" name="Shape 440"/>
        <p:cNvGrpSpPr/>
        <p:nvPr/>
      </p:nvGrpSpPr>
      <p:grpSpPr>
        <a:xfrm>
          <a:off x="0" y="0"/>
          <a:ext cx="0" cy="0"/>
          <a:chOff x="0" y="0"/>
          <a:chExt cx="0" cy="0"/>
        </a:xfrm>
      </p:grpSpPr>
      <p:sp>
        <p:nvSpPr>
          <p:cNvPr id="441" name="Google Shape;441;p52"/>
          <p:cNvSpPr txBox="1"/>
          <p:nvPr>
            <p:ph type="title"/>
          </p:nvPr>
        </p:nvSpPr>
        <p:spPr>
          <a:xfrm>
            <a:off x="915200" y="752100"/>
            <a:ext cx="2075700" cy="1744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cxnSp>
        <p:nvCxnSpPr>
          <p:cNvPr id="442" name="Google Shape;442;p5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43" name="Google Shape;443;p52"/>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44" name="Google Shape;444;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5" name="Shape 445"/>
        <p:cNvGrpSpPr/>
        <p:nvPr/>
      </p:nvGrpSpPr>
      <p:grpSpPr>
        <a:xfrm>
          <a:off x="0" y="0"/>
          <a:ext cx="0" cy="0"/>
          <a:chOff x="0" y="0"/>
          <a:chExt cx="0" cy="0"/>
        </a:xfrm>
      </p:grpSpPr>
      <p:sp>
        <p:nvSpPr>
          <p:cNvPr id="446" name="Google Shape;446;p53"/>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7" name="Google Shape;447;p53"/>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48" name="Google Shape;448;p53"/>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449" name="Google Shape;449;p53"/>
          <p:cNvSpPr txBox="1"/>
          <p:nvPr>
            <p:ph idx="1" type="subTitle"/>
          </p:nvPr>
        </p:nvSpPr>
        <p:spPr>
          <a:xfrm>
            <a:off x="1835950" y="2628600"/>
            <a:ext cx="4772100" cy="296100"/>
          </a:xfrm>
          <a:prstGeom prst="rect">
            <a:avLst/>
          </a:prstGeom>
          <a:noFill/>
          <a:ln>
            <a:noFill/>
          </a:ln>
        </p:spPr>
        <p:txBody>
          <a:bodyPr anchorCtr="0" anchor="t" bIns="0" lIns="91425" spcFirstLastPara="1" rIns="91425" wrap="square" tIns="0">
            <a:noAutofit/>
          </a:bodyPr>
          <a:lstStyle>
            <a:lvl1pPr lvl="0" rtl="0">
              <a:lnSpc>
                <a:spcPct val="100000"/>
              </a:lnSpc>
              <a:spcBef>
                <a:spcPts val="0"/>
              </a:spcBef>
              <a:spcAft>
                <a:spcPts val="0"/>
              </a:spcAft>
              <a:buClr>
                <a:schemeClr val="dk1"/>
              </a:buClr>
              <a:buSzPts val="2000"/>
              <a:buFont typeface="Josefin Sans"/>
              <a:buNone/>
              <a:defRPr sz="1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450" name="Google Shape;450;p53"/>
          <p:cNvSpPr txBox="1"/>
          <p:nvPr>
            <p:ph hasCustomPrompt="1" idx="3" type="title"/>
          </p:nvPr>
        </p:nvSpPr>
        <p:spPr>
          <a:xfrm>
            <a:off x="1835725" y="1786800"/>
            <a:ext cx="5837100" cy="841800"/>
          </a:xfrm>
          <a:prstGeom prst="rect">
            <a:avLst/>
          </a:prstGeom>
        </p:spPr>
        <p:txBody>
          <a:bodyPr anchorCtr="0" anchor="b" bIns="91425" lIns="91425" spcFirstLastPara="1" rIns="91425" wrap="square" tIns="0">
            <a:noAutofit/>
          </a:bodyPr>
          <a:lstStyle>
            <a:lvl1pPr indent="0" lvl="0" marL="0" marR="0" rtl="0" algn="l">
              <a:lnSpc>
                <a:spcPct val="100000"/>
              </a:lnSpc>
              <a:spcBef>
                <a:spcPts val="0"/>
              </a:spcBef>
              <a:spcAft>
                <a:spcPts val="0"/>
              </a:spcAft>
              <a:buClr>
                <a:schemeClr val="dk1"/>
              </a:buClr>
              <a:buSzPts val="3600"/>
              <a:buFont typeface="Josefin Sans"/>
              <a:buNone/>
              <a:defRPr sz="7100">
                <a:solidFill>
                  <a:schemeClr val="accent1"/>
                </a:solidFill>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cxnSp>
        <p:nvCxnSpPr>
          <p:cNvPr id="451" name="Google Shape;451;p5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52" name="Google Shape;452;p5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cxnSp>
        <p:nvCxnSpPr>
          <p:cNvPr id="453" name="Google Shape;453;p53"/>
          <p:cNvCxnSpPr/>
          <p:nvPr/>
        </p:nvCxnSpPr>
        <p:spPr>
          <a:xfrm>
            <a:off x="1835950" y="1276675"/>
            <a:ext cx="2710500" cy="0"/>
          </a:xfrm>
          <a:prstGeom prst="straightConnector1">
            <a:avLst/>
          </a:prstGeom>
          <a:noFill/>
          <a:ln cap="flat" cmpd="sng" w="76200">
            <a:solidFill>
              <a:schemeClr val="accent1"/>
            </a:solidFill>
            <a:prstDash val="solid"/>
            <a:round/>
            <a:headEnd len="med" w="med" type="none"/>
            <a:tailEnd len="med" w="med" type="none"/>
          </a:ln>
        </p:spPr>
      </p:cxnSp>
      <p:sp>
        <p:nvSpPr>
          <p:cNvPr id="454" name="Google Shape;454;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55" name="Shape 455"/>
        <p:cNvGrpSpPr/>
        <p:nvPr/>
      </p:nvGrpSpPr>
      <p:grpSpPr>
        <a:xfrm>
          <a:off x="0" y="0"/>
          <a:ext cx="0" cy="0"/>
          <a:chOff x="0" y="0"/>
          <a:chExt cx="0" cy="0"/>
        </a:xfrm>
      </p:grpSpPr>
      <p:sp>
        <p:nvSpPr>
          <p:cNvPr id="456" name="Google Shape;456;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457" name="Shape 457"/>
        <p:cNvGrpSpPr/>
        <p:nvPr/>
      </p:nvGrpSpPr>
      <p:grpSpPr>
        <a:xfrm>
          <a:off x="0" y="0"/>
          <a:ext cx="0" cy="0"/>
          <a:chOff x="0" y="0"/>
          <a:chExt cx="0" cy="0"/>
        </a:xfrm>
      </p:grpSpPr>
      <p:cxnSp>
        <p:nvCxnSpPr>
          <p:cNvPr id="458" name="Google Shape;458;p55"/>
          <p:cNvCxnSpPr/>
          <p:nvPr/>
        </p:nvCxnSpPr>
        <p:spPr>
          <a:xfrm>
            <a:off x="-14031" y="1217264"/>
            <a:ext cx="3594900" cy="0"/>
          </a:xfrm>
          <a:prstGeom prst="straightConnector1">
            <a:avLst/>
          </a:prstGeom>
          <a:noFill/>
          <a:ln cap="flat" cmpd="sng" w="9525">
            <a:solidFill>
              <a:schemeClr val="accent1"/>
            </a:solidFill>
            <a:prstDash val="solid"/>
            <a:round/>
            <a:headEnd len="med" w="med" type="none"/>
            <a:tailEnd len="med" w="med" type="none"/>
          </a:ln>
        </p:spPr>
      </p:cxnSp>
      <p:sp>
        <p:nvSpPr>
          <p:cNvPr id="459" name="Google Shape;459;p55"/>
          <p:cNvSpPr txBox="1"/>
          <p:nvPr>
            <p:ph type="title"/>
          </p:nvPr>
        </p:nvSpPr>
        <p:spPr>
          <a:xfrm>
            <a:off x="1697700" y="17389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460" name="Google Shape;460;p55">
            <a:hlinkClick/>
          </p:cNvPr>
          <p:cNvSpPr txBox="1"/>
          <p:nvPr>
            <p:ph hasCustomPrompt="1" idx="2" type="title"/>
          </p:nvPr>
        </p:nvSpPr>
        <p:spPr>
          <a:xfrm>
            <a:off x="1121625" y="16732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461" name="Google Shape;461;p55"/>
          <p:cNvSpPr txBox="1"/>
          <p:nvPr>
            <p:ph idx="1" type="subTitle"/>
          </p:nvPr>
        </p:nvSpPr>
        <p:spPr>
          <a:xfrm>
            <a:off x="1697700" y="2264648"/>
            <a:ext cx="2712300" cy="645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462" name="Google Shape;462;p55"/>
          <p:cNvSpPr txBox="1"/>
          <p:nvPr>
            <p:ph idx="3" type="title"/>
          </p:nvPr>
        </p:nvSpPr>
        <p:spPr>
          <a:xfrm>
            <a:off x="1697700" y="31855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463" name="Google Shape;463;p55"/>
          <p:cNvSpPr txBox="1"/>
          <p:nvPr>
            <p:ph hasCustomPrompt="1" idx="4" type="title"/>
          </p:nvPr>
        </p:nvSpPr>
        <p:spPr>
          <a:xfrm>
            <a:off x="1121600" y="31198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464" name="Google Shape;464;p55"/>
          <p:cNvSpPr txBox="1"/>
          <p:nvPr>
            <p:ph idx="5" type="subTitle"/>
          </p:nvPr>
        </p:nvSpPr>
        <p:spPr>
          <a:xfrm>
            <a:off x="1697700" y="3711255"/>
            <a:ext cx="2712300" cy="649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465" name="Google Shape;465;p55"/>
          <p:cNvSpPr txBox="1"/>
          <p:nvPr>
            <p:ph idx="6" type="title"/>
          </p:nvPr>
        </p:nvSpPr>
        <p:spPr>
          <a:xfrm>
            <a:off x="5662500" y="17389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466" name="Google Shape;466;p55"/>
          <p:cNvSpPr txBox="1"/>
          <p:nvPr>
            <p:ph hasCustomPrompt="1" idx="7" type="title"/>
          </p:nvPr>
        </p:nvSpPr>
        <p:spPr>
          <a:xfrm>
            <a:off x="5086400" y="16732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467" name="Google Shape;467;p55"/>
          <p:cNvSpPr txBox="1"/>
          <p:nvPr>
            <p:ph idx="8" type="subTitle"/>
          </p:nvPr>
        </p:nvSpPr>
        <p:spPr>
          <a:xfrm>
            <a:off x="5662500" y="2264648"/>
            <a:ext cx="2712300" cy="645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468" name="Google Shape;468;p55"/>
          <p:cNvSpPr txBox="1"/>
          <p:nvPr>
            <p:ph idx="9" type="title"/>
          </p:nvPr>
        </p:nvSpPr>
        <p:spPr>
          <a:xfrm>
            <a:off x="5662500" y="3185564"/>
            <a:ext cx="2963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Josefin Sans"/>
              <a:buNone/>
              <a:defRPr b="1" sz="1800">
                <a:latin typeface="Josefin Sans"/>
                <a:ea typeface="Josefin Sans"/>
                <a:cs typeface="Josefin Sans"/>
                <a:sym typeface="Josefin Sans"/>
              </a:defRPr>
            </a:lvl1pPr>
            <a:lvl2pPr lvl="1" rtl="0">
              <a:spcBef>
                <a:spcPts val="0"/>
              </a:spcBef>
              <a:spcAft>
                <a:spcPts val="0"/>
              </a:spcAft>
              <a:buSzPts val="2400"/>
              <a:buFont typeface="Josefin Sans"/>
              <a:buNone/>
              <a:defRPr b="1" sz="2400">
                <a:latin typeface="Josefin Sans"/>
                <a:ea typeface="Josefin Sans"/>
                <a:cs typeface="Josefin Sans"/>
                <a:sym typeface="Josefin Sans"/>
              </a:defRPr>
            </a:lvl2pPr>
            <a:lvl3pPr lvl="2" rtl="0">
              <a:spcBef>
                <a:spcPts val="0"/>
              </a:spcBef>
              <a:spcAft>
                <a:spcPts val="0"/>
              </a:spcAft>
              <a:buSzPts val="2400"/>
              <a:buFont typeface="Josefin Sans"/>
              <a:buNone/>
              <a:defRPr b="1" sz="2400">
                <a:latin typeface="Josefin Sans"/>
                <a:ea typeface="Josefin Sans"/>
                <a:cs typeface="Josefin Sans"/>
                <a:sym typeface="Josefin Sans"/>
              </a:defRPr>
            </a:lvl3pPr>
            <a:lvl4pPr lvl="3" rtl="0">
              <a:spcBef>
                <a:spcPts val="0"/>
              </a:spcBef>
              <a:spcAft>
                <a:spcPts val="0"/>
              </a:spcAft>
              <a:buSzPts val="2400"/>
              <a:buFont typeface="Josefin Sans"/>
              <a:buNone/>
              <a:defRPr b="1" sz="2400">
                <a:latin typeface="Josefin Sans"/>
                <a:ea typeface="Josefin Sans"/>
                <a:cs typeface="Josefin Sans"/>
                <a:sym typeface="Josefin Sans"/>
              </a:defRPr>
            </a:lvl4pPr>
            <a:lvl5pPr lvl="4" rtl="0">
              <a:spcBef>
                <a:spcPts val="0"/>
              </a:spcBef>
              <a:spcAft>
                <a:spcPts val="0"/>
              </a:spcAft>
              <a:buSzPts val="2400"/>
              <a:buFont typeface="Josefin Sans"/>
              <a:buNone/>
              <a:defRPr b="1" sz="2400">
                <a:latin typeface="Josefin Sans"/>
                <a:ea typeface="Josefin Sans"/>
                <a:cs typeface="Josefin Sans"/>
                <a:sym typeface="Josefin Sans"/>
              </a:defRPr>
            </a:lvl5pPr>
            <a:lvl6pPr lvl="5" rtl="0">
              <a:spcBef>
                <a:spcPts val="0"/>
              </a:spcBef>
              <a:spcAft>
                <a:spcPts val="0"/>
              </a:spcAft>
              <a:buSzPts val="2400"/>
              <a:buFont typeface="Josefin Sans"/>
              <a:buNone/>
              <a:defRPr b="1" sz="2400">
                <a:latin typeface="Josefin Sans"/>
                <a:ea typeface="Josefin Sans"/>
                <a:cs typeface="Josefin Sans"/>
                <a:sym typeface="Josefin Sans"/>
              </a:defRPr>
            </a:lvl6pPr>
            <a:lvl7pPr lvl="6" rtl="0">
              <a:spcBef>
                <a:spcPts val="0"/>
              </a:spcBef>
              <a:spcAft>
                <a:spcPts val="0"/>
              </a:spcAft>
              <a:buSzPts val="2400"/>
              <a:buFont typeface="Josefin Sans"/>
              <a:buNone/>
              <a:defRPr b="1" sz="2400">
                <a:latin typeface="Josefin Sans"/>
                <a:ea typeface="Josefin Sans"/>
                <a:cs typeface="Josefin Sans"/>
                <a:sym typeface="Josefin Sans"/>
              </a:defRPr>
            </a:lvl7pPr>
            <a:lvl8pPr lvl="7" rtl="0">
              <a:spcBef>
                <a:spcPts val="0"/>
              </a:spcBef>
              <a:spcAft>
                <a:spcPts val="0"/>
              </a:spcAft>
              <a:buSzPts val="2400"/>
              <a:buFont typeface="Josefin Sans"/>
              <a:buNone/>
              <a:defRPr b="1" sz="2400">
                <a:latin typeface="Josefin Sans"/>
                <a:ea typeface="Josefin Sans"/>
                <a:cs typeface="Josefin Sans"/>
                <a:sym typeface="Josefin Sans"/>
              </a:defRPr>
            </a:lvl8pPr>
            <a:lvl9pPr lvl="8" rtl="0">
              <a:spcBef>
                <a:spcPts val="0"/>
              </a:spcBef>
              <a:spcAft>
                <a:spcPts val="0"/>
              </a:spcAft>
              <a:buSzPts val="2400"/>
              <a:buFont typeface="Josefin Sans"/>
              <a:buNone/>
              <a:defRPr b="1" sz="2400">
                <a:latin typeface="Josefin Sans"/>
                <a:ea typeface="Josefin Sans"/>
                <a:cs typeface="Josefin Sans"/>
                <a:sym typeface="Josefin Sans"/>
              </a:defRPr>
            </a:lvl9pPr>
          </a:lstStyle>
          <a:p/>
        </p:txBody>
      </p:sp>
      <p:sp>
        <p:nvSpPr>
          <p:cNvPr id="469" name="Google Shape;469;p55"/>
          <p:cNvSpPr txBox="1"/>
          <p:nvPr>
            <p:ph hasCustomPrompt="1" idx="13" type="title"/>
          </p:nvPr>
        </p:nvSpPr>
        <p:spPr>
          <a:xfrm>
            <a:off x="5087456" y="3119864"/>
            <a:ext cx="576000" cy="59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b="1" sz="3000">
                <a:solidFill>
                  <a:schemeClr val="accent1"/>
                </a:solidFill>
                <a:latin typeface="Josefin Sans"/>
                <a:ea typeface="Josefin Sans"/>
                <a:cs typeface="Josefin Sans"/>
                <a:sym typeface="Josefin Sans"/>
              </a:defRPr>
            </a:lvl9pPr>
          </a:lstStyle>
          <a:p>
            <a:r>
              <a:t>xx%</a:t>
            </a:r>
          </a:p>
        </p:txBody>
      </p:sp>
      <p:sp>
        <p:nvSpPr>
          <p:cNvPr id="470" name="Google Shape;470;p55"/>
          <p:cNvSpPr txBox="1"/>
          <p:nvPr>
            <p:ph idx="14" type="subTitle"/>
          </p:nvPr>
        </p:nvSpPr>
        <p:spPr>
          <a:xfrm>
            <a:off x="5662500" y="3711255"/>
            <a:ext cx="2712300" cy="649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471" name="Google Shape;471;p55"/>
          <p:cNvSpPr txBox="1"/>
          <p:nvPr>
            <p:ph idx="15"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72" name="Google Shape;472;p5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73" name="Google Shape;473;p5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74" name="Google Shape;474;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475" name="Shape 475"/>
        <p:cNvGrpSpPr/>
        <p:nvPr/>
      </p:nvGrpSpPr>
      <p:grpSpPr>
        <a:xfrm>
          <a:off x="0" y="0"/>
          <a:ext cx="0" cy="0"/>
          <a:chOff x="0" y="0"/>
          <a:chExt cx="0" cy="0"/>
        </a:xfrm>
      </p:grpSpPr>
      <p:sp>
        <p:nvSpPr>
          <p:cNvPr id="476" name="Google Shape;476;p56"/>
          <p:cNvSpPr txBox="1"/>
          <p:nvPr>
            <p:ph idx="1" type="subTitle"/>
          </p:nvPr>
        </p:nvSpPr>
        <p:spPr>
          <a:xfrm>
            <a:off x="2111850" y="1210325"/>
            <a:ext cx="5256600" cy="1823100"/>
          </a:xfrm>
          <a:prstGeom prst="rect">
            <a:avLst/>
          </a:prstGeom>
          <a:noFill/>
          <a:ln>
            <a:noFill/>
          </a:ln>
        </p:spPr>
        <p:txBody>
          <a:bodyPr anchorCtr="0" anchor="t" bIns="91425" lIns="91425" spcFirstLastPara="1" rIns="91425" wrap="square" tIns="91425">
            <a:noAutofit/>
          </a:bodyPr>
          <a:lstStyle>
            <a:lvl1pPr indent="-177800" lvl="0" marL="0" marR="0" rtl="0" algn="l">
              <a:lnSpc>
                <a:spcPct val="100000"/>
              </a:lnSpc>
              <a:spcBef>
                <a:spcPts val="0"/>
              </a:spcBef>
              <a:spcAft>
                <a:spcPts val="0"/>
              </a:spcAft>
              <a:buClr>
                <a:schemeClr val="dk1"/>
              </a:buClr>
              <a:buSzPts val="2800"/>
              <a:buFont typeface="Josefin Sans"/>
              <a:buNone/>
              <a:defRPr b="1" sz="2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rgbClr val="FD0000"/>
              </a:buClr>
              <a:buSzPts val="1400"/>
              <a:buFont typeface="Josefin Sans SemiBold"/>
              <a:buNone/>
              <a:defRPr>
                <a:solidFill>
                  <a:srgbClr val="FD0000"/>
                </a:solidFill>
                <a:latin typeface="Josefin Sans SemiBold"/>
                <a:ea typeface="Josefin Sans SemiBold"/>
                <a:cs typeface="Josefin Sans SemiBold"/>
                <a:sym typeface="Josefin Sans SemiBold"/>
              </a:defRPr>
            </a:lvl9pPr>
          </a:lstStyle>
          <a:p/>
        </p:txBody>
      </p:sp>
      <p:sp>
        <p:nvSpPr>
          <p:cNvPr id="477" name="Google Shape;477;p56"/>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78" name="Google Shape;478;p56"/>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479" name="Google Shape;479;p56"/>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480" name="Google Shape;480;p56"/>
          <p:cNvCxnSpPr/>
          <p:nvPr/>
        </p:nvCxnSpPr>
        <p:spPr>
          <a:xfrm rot="5400000">
            <a:off x="503550" y="2653667"/>
            <a:ext cx="2544000" cy="0"/>
          </a:xfrm>
          <a:prstGeom prst="straightConnector1">
            <a:avLst/>
          </a:prstGeom>
          <a:noFill/>
          <a:ln cap="flat" cmpd="sng" w="76200">
            <a:solidFill>
              <a:schemeClr val="accent1"/>
            </a:solidFill>
            <a:prstDash val="solid"/>
            <a:round/>
            <a:headEnd len="med" w="med" type="none"/>
            <a:tailEnd len="med" w="med" type="none"/>
          </a:ln>
        </p:spPr>
      </p:cxnSp>
      <p:sp>
        <p:nvSpPr>
          <p:cNvPr id="481" name="Google Shape;481;p56"/>
          <p:cNvSpPr txBox="1"/>
          <p:nvPr>
            <p:ph idx="3" type="title"/>
          </p:nvPr>
        </p:nvSpPr>
        <p:spPr>
          <a:xfrm>
            <a:off x="2111850" y="3033325"/>
            <a:ext cx="5256600" cy="4449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600"/>
              <a:buFont typeface="Josefin Sans SemiBold"/>
              <a:buNone/>
              <a:defRPr b="0" sz="1800">
                <a:solidFill>
                  <a:schemeClr val="accent1"/>
                </a:solidFill>
                <a:latin typeface="Josefin Sans SemiBold"/>
                <a:ea typeface="Josefin Sans SemiBold"/>
                <a:cs typeface="Josefin Sans SemiBold"/>
                <a:sym typeface="Josefin Sans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82" name="Google Shape;482;p5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83" name="Google Shape;483;p5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84" name="Google Shape;484;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TITLE_AND_DESCRIPTION_1">
    <p:spTree>
      <p:nvGrpSpPr>
        <p:cNvPr id="485" name="Shape 485"/>
        <p:cNvGrpSpPr/>
        <p:nvPr/>
      </p:nvGrpSpPr>
      <p:grpSpPr>
        <a:xfrm>
          <a:off x="0" y="0"/>
          <a:ext cx="0" cy="0"/>
          <a:chOff x="0" y="0"/>
          <a:chExt cx="0" cy="0"/>
        </a:xfrm>
      </p:grpSpPr>
      <p:sp>
        <p:nvSpPr>
          <p:cNvPr id="486" name="Google Shape;486;p57"/>
          <p:cNvSpPr txBox="1"/>
          <p:nvPr>
            <p:ph type="title"/>
          </p:nvPr>
        </p:nvSpPr>
        <p:spPr>
          <a:xfrm>
            <a:off x="5292000" y="2212804"/>
            <a:ext cx="3173400" cy="5583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Josefin Sans"/>
              <a:buNone/>
              <a:defRPr b="1">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7" name="Google Shape;487;p57"/>
          <p:cNvSpPr txBox="1"/>
          <p:nvPr>
            <p:ph hasCustomPrompt="1" idx="2" type="title"/>
          </p:nvPr>
        </p:nvSpPr>
        <p:spPr>
          <a:xfrm>
            <a:off x="5292001" y="1625200"/>
            <a:ext cx="1724100" cy="841800"/>
          </a:xfrm>
          <a:prstGeom prst="rect">
            <a:avLst/>
          </a:prstGeom>
        </p:spPr>
        <p:txBody>
          <a:bodyPr anchorCtr="0" anchor="b" bIns="91425" lIns="91425" spcFirstLastPara="1" rIns="91425" wrap="square" tIns="0">
            <a:noAutofit/>
          </a:bodyPr>
          <a:lstStyle>
            <a:lvl1pPr lvl="0" rtl="0">
              <a:spcBef>
                <a:spcPts val="0"/>
              </a:spcBef>
              <a:spcAft>
                <a:spcPts val="0"/>
              </a:spcAft>
              <a:buClr>
                <a:schemeClr val="accent1"/>
              </a:buClr>
              <a:buSzPts val="6000"/>
              <a:buFont typeface="Josefin Sans"/>
              <a:buNone/>
              <a:defRPr b="1" sz="60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b="1" sz="6000">
                <a:solidFill>
                  <a:srgbClr val="FD0000"/>
                </a:solidFill>
                <a:latin typeface="Josefin Sans"/>
                <a:ea typeface="Josefin Sans"/>
                <a:cs typeface="Josefin Sans"/>
                <a:sym typeface="Josefin Sans"/>
              </a:defRPr>
            </a:lvl9pPr>
          </a:lstStyle>
          <a:p>
            <a:r>
              <a:t>xx%</a:t>
            </a:r>
          </a:p>
        </p:txBody>
      </p:sp>
      <p:sp>
        <p:nvSpPr>
          <p:cNvPr id="488" name="Google Shape;488;p57"/>
          <p:cNvSpPr txBox="1"/>
          <p:nvPr>
            <p:ph idx="1" type="subTitle"/>
          </p:nvPr>
        </p:nvSpPr>
        <p:spPr>
          <a:xfrm>
            <a:off x="5292000" y="3455823"/>
            <a:ext cx="3027300" cy="558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489" name="Google Shape;489;p5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90" name="Google Shape;490;p5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91" name="Google Shape;491;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HEADER_1">
    <p:spTree>
      <p:nvGrpSpPr>
        <p:cNvPr id="492" name="Shape 492"/>
        <p:cNvGrpSpPr/>
        <p:nvPr/>
      </p:nvGrpSpPr>
      <p:grpSpPr>
        <a:xfrm>
          <a:off x="0" y="0"/>
          <a:ext cx="0" cy="0"/>
          <a:chOff x="0" y="0"/>
          <a:chExt cx="0" cy="0"/>
        </a:xfrm>
      </p:grpSpPr>
      <p:sp>
        <p:nvSpPr>
          <p:cNvPr id="493" name="Google Shape;493;p58"/>
          <p:cNvSpPr txBox="1"/>
          <p:nvPr>
            <p:ph type="title"/>
          </p:nvPr>
        </p:nvSpPr>
        <p:spPr>
          <a:xfrm>
            <a:off x="925750" y="1786400"/>
            <a:ext cx="5151600" cy="940500"/>
          </a:xfrm>
          <a:prstGeom prst="rect">
            <a:avLst/>
          </a:prstGeom>
          <a:solidFill>
            <a:schemeClr val="lt1"/>
          </a:solidFill>
        </p:spPr>
        <p:txBody>
          <a:bodyPr anchorCtr="0" anchor="b" bIns="91425" lIns="91425" spcFirstLastPara="1" rIns="91425" wrap="square" tIns="0">
            <a:noAutofit/>
          </a:bodyPr>
          <a:lstStyle>
            <a:lvl1pPr lvl="0" rtl="0">
              <a:spcBef>
                <a:spcPts val="0"/>
              </a:spcBef>
              <a:spcAft>
                <a:spcPts val="0"/>
              </a:spcAft>
              <a:buSzPts val="3600"/>
              <a:buNone/>
              <a:defRPr sz="68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94" name="Google Shape;494;p58"/>
          <p:cNvSpPr txBox="1"/>
          <p:nvPr>
            <p:ph idx="1" type="subTitle"/>
          </p:nvPr>
        </p:nvSpPr>
        <p:spPr>
          <a:xfrm>
            <a:off x="925748" y="2726900"/>
            <a:ext cx="5151600" cy="1025400"/>
          </a:xfrm>
          <a:prstGeom prst="rect">
            <a:avLst/>
          </a:prstGeom>
          <a:solidFill>
            <a:schemeClr val="lt1"/>
          </a:solidFill>
          <a:ln>
            <a:noFill/>
          </a:ln>
        </p:spPr>
        <p:txBody>
          <a:bodyPr anchorCtr="0" anchor="t" bIns="0" lIns="91425" spcFirstLastPara="1" rIns="91425" wrap="square" tIns="0">
            <a:noAutofit/>
          </a:bodyPr>
          <a:lstStyle>
            <a:lvl1pPr indent="-228600" lvl="0" marL="0" marR="0" rtl="0" algn="l">
              <a:lnSpc>
                <a:spcPct val="100000"/>
              </a:lnSpc>
              <a:spcBef>
                <a:spcPts val="0"/>
              </a:spcBef>
              <a:spcAft>
                <a:spcPts val="0"/>
              </a:spcAft>
              <a:buClr>
                <a:schemeClr val="dk1"/>
              </a:buClr>
              <a:buSzPts val="3600"/>
              <a:buFont typeface="Josefin Sans"/>
              <a:buNone/>
              <a:defRPr b="1" sz="21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cxnSp>
        <p:nvCxnSpPr>
          <p:cNvPr id="495" name="Google Shape;495;p58"/>
          <p:cNvCxnSpPr/>
          <p:nvPr/>
        </p:nvCxnSpPr>
        <p:spPr>
          <a:xfrm>
            <a:off x="542275" y="1625200"/>
            <a:ext cx="0" cy="2710500"/>
          </a:xfrm>
          <a:prstGeom prst="straightConnector1">
            <a:avLst/>
          </a:prstGeom>
          <a:noFill/>
          <a:ln cap="flat" cmpd="sng" w="76200">
            <a:solidFill>
              <a:schemeClr val="accent1"/>
            </a:solidFill>
            <a:prstDash val="solid"/>
            <a:round/>
            <a:headEnd len="med" w="med" type="none"/>
            <a:tailEnd len="med" w="med" type="none"/>
          </a:ln>
        </p:spPr>
      </p:cxnSp>
      <p:cxnSp>
        <p:nvCxnSpPr>
          <p:cNvPr id="496" name="Google Shape;496;p5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497" name="Google Shape;497;p5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498" name="Google Shape;498;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499" name="Shape 499"/>
        <p:cNvGrpSpPr/>
        <p:nvPr/>
      </p:nvGrpSpPr>
      <p:grpSpPr>
        <a:xfrm>
          <a:off x="0" y="0"/>
          <a:ext cx="0" cy="0"/>
          <a:chOff x="0" y="0"/>
          <a:chExt cx="0" cy="0"/>
        </a:xfrm>
      </p:grpSpPr>
      <p:sp>
        <p:nvSpPr>
          <p:cNvPr id="500" name="Google Shape;500;p59"/>
          <p:cNvSpPr txBox="1"/>
          <p:nvPr>
            <p:ph idx="1" type="subTitle"/>
          </p:nvPr>
        </p:nvSpPr>
        <p:spPr>
          <a:xfrm>
            <a:off x="5458825" y="1457300"/>
            <a:ext cx="2927100" cy="3151200"/>
          </a:xfrm>
          <a:prstGeom prst="rect">
            <a:avLst/>
          </a:prstGeom>
          <a:noFill/>
          <a:ln>
            <a:noFill/>
          </a:ln>
        </p:spPr>
        <p:txBody>
          <a:bodyPr anchorCtr="0" anchor="t" bIns="0" lIns="91425" spcFirstLastPara="1" rIns="91425" wrap="square" tIns="182875">
            <a:noAutofit/>
          </a:bodyPr>
          <a:lstStyle>
            <a:lvl1pPr lvl="0" marR="5080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501" name="Google Shape;501;p59"/>
          <p:cNvSpPr txBox="1"/>
          <p:nvPr>
            <p:ph idx="2" type="subTitle"/>
          </p:nvPr>
        </p:nvSpPr>
        <p:spPr>
          <a:xfrm>
            <a:off x="1018525" y="1457300"/>
            <a:ext cx="4221300" cy="31512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502" name="Google Shape;502;p59"/>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03" name="Google Shape;503;p5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04" name="Google Shape;504;p5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05" name="Google Shape;505;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
    <p:spTree>
      <p:nvGrpSpPr>
        <p:cNvPr id="506" name="Shape 506"/>
        <p:cNvGrpSpPr/>
        <p:nvPr/>
      </p:nvGrpSpPr>
      <p:grpSpPr>
        <a:xfrm>
          <a:off x="0" y="0"/>
          <a:ext cx="0" cy="0"/>
          <a:chOff x="0" y="0"/>
          <a:chExt cx="0" cy="0"/>
        </a:xfrm>
      </p:grpSpPr>
      <p:sp>
        <p:nvSpPr>
          <p:cNvPr id="507" name="Google Shape;507;p60"/>
          <p:cNvSpPr txBox="1"/>
          <p:nvPr>
            <p:ph hasCustomPrompt="1" type="title"/>
          </p:nvPr>
        </p:nvSpPr>
        <p:spPr>
          <a:xfrm>
            <a:off x="1944275" y="1378950"/>
            <a:ext cx="2286000" cy="5727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508" name="Google Shape;508;p60"/>
          <p:cNvSpPr txBox="1"/>
          <p:nvPr>
            <p:ph idx="1" type="subTitle"/>
          </p:nvPr>
        </p:nvSpPr>
        <p:spPr>
          <a:xfrm>
            <a:off x="1944275" y="2060846"/>
            <a:ext cx="2286000" cy="496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09" name="Google Shape;509;p60"/>
          <p:cNvSpPr txBox="1"/>
          <p:nvPr>
            <p:ph hasCustomPrompt="1" idx="2" type="title"/>
          </p:nvPr>
        </p:nvSpPr>
        <p:spPr>
          <a:xfrm>
            <a:off x="4913750" y="1378950"/>
            <a:ext cx="2283600" cy="5727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510" name="Google Shape;510;p60"/>
          <p:cNvSpPr txBox="1"/>
          <p:nvPr>
            <p:ph idx="3" type="subTitle"/>
          </p:nvPr>
        </p:nvSpPr>
        <p:spPr>
          <a:xfrm>
            <a:off x="4913731" y="2060846"/>
            <a:ext cx="2286000" cy="496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11" name="Google Shape;511;p60"/>
          <p:cNvSpPr txBox="1"/>
          <p:nvPr>
            <p:ph hasCustomPrompt="1" idx="4" type="title"/>
          </p:nvPr>
        </p:nvSpPr>
        <p:spPr>
          <a:xfrm>
            <a:off x="1944277" y="3017250"/>
            <a:ext cx="2283600" cy="5760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512" name="Google Shape;512;p60"/>
          <p:cNvSpPr txBox="1"/>
          <p:nvPr>
            <p:ph idx="5" type="subTitle"/>
          </p:nvPr>
        </p:nvSpPr>
        <p:spPr>
          <a:xfrm>
            <a:off x="1944263" y="3699140"/>
            <a:ext cx="2286000" cy="493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13" name="Google Shape;513;p60"/>
          <p:cNvSpPr txBox="1"/>
          <p:nvPr>
            <p:ph hasCustomPrompt="1" idx="6" type="title"/>
          </p:nvPr>
        </p:nvSpPr>
        <p:spPr>
          <a:xfrm>
            <a:off x="4913752" y="3017250"/>
            <a:ext cx="2283600" cy="576000"/>
          </a:xfrm>
          <a:prstGeom prst="rect">
            <a:avLst/>
          </a:prstGeom>
        </p:spPr>
        <p:txBody>
          <a:bodyPr anchorCtr="0" anchor="t" bIns="91425" lIns="91425" spcFirstLastPara="1" rIns="91425" wrap="square" tIns="0">
            <a:noAutofit/>
          </a:bodyPr>
          <a:lstStyle>
            <a:lvl1pPr lvl="0" rtl="0">
              <a:spcBef>
                <a:spcPts val="0"/>
              </a:spcBef>
              <a:spcAft>
                <a:spcPts val="0"/>
              </a:spcAft>
              <a:buClr>
                <a:schemeClr val="accent1"/>
              </a:buClr>
              <a:buSzPts val="3000"/>
              <a:buFont typeface="Josefin Sans"/>
              <a:buNone/>
              <a:defRPr b="1" sz="3600">
                <a:solidFill>
                  <a:schemeClr val="accent1"/>
                </a:solidFill>
                <a:latin typeface="Josefin Sans"/>
                <a:ea typeface="Josefin Sans"/>
                <a:cs typeface="Josefin Sans"/>
                <a:sym typeface="Josefin Sans"/>
              </a:defRPr>
            </a:lvl1pPr>
            <a:lvl2pPr lvl="1" rtl="0">
              <a:spcBef>
                <a:spcPts val="0"/>
              </a:spcBef>
              <a:spcAft>
                <a:spcPts val="0"/>
              </a:spcAft>
              <a:buSzPts val="3000"/>
              <a:buFont typeface="Josefin Sans"/>
              <a:buNone/>
              <a:defRPr b="1" sz="3000">
                <a:latin typeface="Josefin Sans"/>
                <a:ea typeface="Josefin Sans"/>
                <a:cs typeface="Josefin Sans"/>
                <a:sym typeface="Josefin Sans"/>
              </a:defRPr>
            </a:lvl2pPr>
            <a:lvl3pPr lvl="2" rtl="0">
              <a:spcBef>
                <a:spcPts val="0"/>
              </a:spcBef>
              <a:spcAft>
                <a:spcPts val="0"/>
              </a:spcAft>
              <a:buSzPts val="3000"/>
              <a:buFont typeface="Josefin Sans"/>
              <a:buNone/>
              <a:defRPr b="1" sz="3000">
                <a:latin typeface="Josefin Sans"/>
                <a:ea typeface="Josefin Sans"/>
                <a:cs typeface="Josefin Sans"/>
                <a:sym typeface="Josefin Sans"/>
              </a:defRPr>
            </a:lvl3pPr>
            <a:lvl4pPr lvl="3" rtl="0">
              <a:spcBef>
                <a:spcPts val="0"/>
              </a:spcBef>
              <a:spcAft>
                <a:spcPts val="0"/>
              </a:spcAft>
              <a:buSzPts val="3000"/>
              <a:buFont typeface="Josefin Sans"/>
              <a:buNone/>
              <a:defRPr b="1" sz="3000">
                <a:latin typeface="Josefin Sans"/>
                <a:ea typeface="Josefin Sans"/>
                <a:cs typeface="Josefin Sans"/>
                <a:sym typeface="Josefin Sans"/>
              </a:defRPr>
            </a:lvl4pPr>
            <a:lvl5pPr lvl="4" rtl="0">
              <a:spcBef>
                <a:spcPts val="0"/>
              </a:spcBef>
              <a:spcAft>
                <a:spcPts val="0"/>
              </a:spcAft>
              <a:buSzPts val="3000"/>
              <a:buFont typeface="Josefin Sans"/>
              <a:buNone/>
              <a:defRPr b="1" sz="3000">
                <a:latin typeface="Josefin Sans"/>
                <a:ea typeface="Josefin Sans"/>
                <a:cs typeface="Josefin Sans"/>
                <a:sym typeface="Josefin Sans"/>
              </a:defRPr>
            </a:lvl5pPr>
            <a:lvl6pPr lvl="5" rtl="0">
              <a:spcBef>
                <a:spcPts val="0"/>
              </a:spcBef>
              <a:spcAft>
                <a:spcPts val="0"/>
              </a:spcAft>
              <a:buSzPts val="3000"/>
              <a:buFont typeface="Josefin Sans"/>
              <a:buNone/>
              <a:defRPr b="1" sz="3000">
                <a:latin typeface="Josefin Sans"/>
                <a:ea typeface="Josefin Sans"/>
                <a:cs typeface="Josefin Sans"/>
                <a:sym typeface="Josefin Sans"/>
              </a:defRPr>
            </a:lvl6pPr>
            <a:lvl7pPr lvl="6" rtl="0">
              <a:spcBef>
                <a:spcPts val="0"/>
              </a:spcBef>
              <a:spcAft>
                <a:spcPts val="0"/>
              </a:spcAft>
              <a:buSzPts val="3000"/>
              <a:buFont typeface="Josefin Sans"/>
              <a:buNone/>
              <a:defRPr b="1" sz="3000">
                <a:latin typeface="Josefin Sans"/>
                <a:ea typeface="Josefin Sans"/>
                <a:cs typeface="Josefin Sans"/>
                <a:sym typeface="Josefin Sans"/>
              </a:defRPr>
            </a:lvl7pPr>
            <a:lvl8pPr lvl="7" rtl="0">
              <a:spcBef>
                <a:spcPts val="0"/>
              </a:spcBef>
              <a:spcAft>
                <a:spcPts val="0"/>
              </a:spcAft>
              <a:buSzPts val="3000"/>
              <a:buFont typeface="Josefin Sans"/>
              <a:buNone/>
              <a:defRPr b="1" sz="3000">
                <a:latin typeface="Josefin Sans"/>
                <a:ea typeface="Josefin Sans"/>
                <a:cs typeface="Josefin Sans"/>
                <a:sym typeface="Josefin Sans"/>
              </a:defRPr>
            </a:lvl8pPr>
            <a:lvl9pPr lvl="8" rtl="0">
              <a:spcBef>
                <a:spcPts val="0"/>
              </a:spcBef>
              <a:spcAft>
                <a:spcPts val="0"/>
              </a:spcAft>
              <a:buSzPts val="3000"/>
              <a:buFont typeface="Josefin Sans"/>
              <a:buNone/>
              <a:defRPr b="1" sz="3000">
                <a:latin typeface="Josefin Sans"/>
                <a:ea typeface="Josefin Sans"/>
                <a:cs typeface="Josefin Sans"/>
                <a:sym typeface="Josefin Sans"/>
              </a:defRPr>
            </a:lvl9pPr>
          </a:lstStyle>
          <a:p>
            <a:r>
              <a:t>xx%</a:t>
            </a:r>
          </a:p>
        </p:txBody>
      </p:sp>
      <p:sp>
        <p:nvSpPr>
          <p:cNvPr id="514" name="Google Shape;514;p60"/>
          <p:cNvSpPr txBox="1"/>
          <p:nvPr>
            <p:ph idx="7" type="subTitle"/>
          </p:nvPr>
        </p:nvSpPr>
        <p:spPr>
          <a:xfrm>
            <a:off x="4913727" y="3699140"/>
            <a:ext cx="2286000" cy="493800"/>
          </a:xfrm>
          <a:prstGeom prst="rect">
            <a:avLst/>
          </a:prstGeom>
          <a:noFill/>
          <a:ln>
            <a:noFill/>
          </a:ln>
        </p:spPr>
        <p:txBody>
          <a:bodyPr anchorCtr="0" anchor="t" bIns="91425" lIns="91425" spcFirstLastPara="1" rIns="91425" wrap="square" tIns="201150">
            <a:noAutofit/>
          </a:bodyPr>
          <a:lstStyle>
            <a:lvl1pPr lvl="0" rtl="0">
              <a:lnSpc>
                <a:spcPct val="100000"/>
              </a:lnSpc>
              <a:spcBef>
                <a:spcPts val="0"/>
              </a:spcBef>
              <a:spcAft>
                <a:spcPts val="0"/>
              </a:spcAft>
              <a:buClr>
                <a:schemeClr val="dk1"/>
              </a:buClr>
              <a:buSzPts val="14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15" name="Google Shape;515;p60"/>
          <p:cNvSpPr txBox="1"/>
          <p:nvPr>
            <p:ph idx="8"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6" name="Google Shape;516;p60"/>
          <p:cNvSpPr txBox="1"/>
          <p:nvPr>
            <p:ph hasCustomPrompt="1" idx="9"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17" name="Google Shape;517;p60"/>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518" name="Google Shape;518;p6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19" name="Google Shape;519;p6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20" name="Google Shape;52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2">
    <p:spTree>
      <p:nvGrpSpPr>
        <p:cNvPr id="521" name="Shape 521"/>
        <p:cNvGrpSpPr/>
        <p:nvPr/>
      </p:nvGrpSpPr>
      <p:grpSpPr>
        <a:xfrm>
          <a:off x="0" y="0"/>
          <a:ext cx="0" cy="0"/>
          <a:chOff x="0" y="0"/>
          <a:chExt cx="0" cy="0"/>
        </a:xfrm>
      </p:grpSpPr>
      <p:sp>
        <p:nvSpPr>
          <p:cNvPr id="522" name="Google Shape;522;p61"/>
          <p:cNvSpPr txBox="1"/>
          <p:nvPr>
            <p:ph idx="1" type="subTitle"/>
          </p:nvPr>
        </p:nvSpPr>
        <p:spPr>
          <a:xfrm>
            <a:off x="973570" y="3307149"/>
            <a:ext cx="2263500" cy="809700"/>
          </a:xfrm>
          <a:prstGeom prst="rect">
            <a:avLst/>
          </a:prstGeom>
          <a:noFill/>
          <a:ln>
            <a:noFill/>
          </a:ln>
        </p:spPr>
        <p:txBody>
          <a:bodyPr anchorCtr="0" anchor="t" bIns="0" lIns="91425" spcFirstLastPara="1" rIns="91425" wrap="square" tIns="182875">
            <a:noAutofit/>
          </a:bodyPr>
          <a:lstStyle>
            <a:lvl1pPr lvl="0" rtl="0">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23" name="Google Shape;523;p61"/>
          <p:cNvSpPr txBox="1"/>
          <p:nvPr>
            <p:ph idx="2" type="subTitle"/>
          </p:nvPr>
        </p:nvSpPr>
        <p:spPr>
          <a:xfrm>
            <a:off x="3440245" y="3307149"/>
            <a:ext cx="2263500" cy="8097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24" name="Google Shape;524;p61"/>
          <p:cNvSpPr txBox="1"/>
          <p:nvPr>
            <p:ph idx="3" type="subTitle"/>
          </p:nvPr>
        </p:nvSpPr>
        <p:spPr>
          <a:xfrm>
            <a:off x="5906920" y="3307149"/>
            <a:ext cx="2263500" cy="8097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25" name="Google Shape;525;p61"/>
          <p:cNvSpPr txBox="1"/>
          <p:nvPr>
            <p:ph idx="4" type="subTitle"/>
          </p:nvPr>
        </p:nvSpPr>
        <p:spPr>
          <a:xfrm>
            <a:off x="973570" y="1543141"/>
            <a:ext cx="2263500" cy="393600"/>
          </a:xfrm>
          <a:prstGeom prst="rect">
            <a:avLst/>
          </a:prstGeom>
          <a:noFill/>
          <a:ln>
            <a:noFill/>
          </a:ln>
        </p:spPr>
        <p:txBody>
          <a:bodyPr anchorCtr="0" anchor="t" bIns="91425" lIns="91425" spcFirstLastPara="1" rIns="91425" wrap="square" tIns="182875">
            <a:noAutofit/>
          </a:bodyPr>
          <a:lstStyle>
            <a:lvl1pPr lvl="0" rtl="0">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26" name="Google Shape;526;p61"/>
          <p:cNvSpPr txBox="1"/>
          <p:nvPr>
            <p:ph idx="5" type="subTitle"/>
          </p:nvPr>
        </p:nvSpPr>
        <p:spPr>
          <a:xfrm>
            <a:off x="3440245" y="1543141"/>
            <a:ext cx="22635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27" name="Google Shape;527;p61"/>
          <p:cNvSpPr txBox="1"/>
          <p:nvPr>
            <p:ph idx="6" type="subTitle"/>
          </p:nvPr>
        </p:nvSpPr>
        <p:spPr>
          <a:xfrm>
            <a:off x="5906920" y="1543141"/>
            <a:ext cx="22635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28" name="Google Shape;528;p61"/>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29" name="Google Shape;529;p61"/>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30" name="Google Shape;530;p61"/>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31" name="Google Shape;531;p61"/>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32" name="Google Shape;532;p6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33" name="Google Shape;533;p6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34" name="Google Shape;534;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 name="Google Shape;51;p7"/>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2" name="Google Shape;52;p7"/>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3" name="Google Shape;53;p7"/>
          <p:cNvSpPr txBox="1"/>
          <p:nvPr>
            <p:ph idx="1" type="subTitle"/>
          </p:nvPr>
        </p:nvSpPr>
        <p:spPr>
          <a:xfrm>
            <a:off x="1410325" y="1727250"/>
            <a:ext cx="5264700" cy="2321100"/>
          </a:xfrm>
          <a:prstGeom prst="rect">
            <a:avLst/>
          </a:prstGeom>
          <a:solidFill>
            <a:schemeClr val="lt1"/>
          </a:solidFill>
          <a:ln>
            <a:noFill/>
          </a:ln>
        </p:spPr>
        <p:txBody>
          <a:bodyPr anchorCtr="0" anchor="ctr"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Char char="●"/>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54" name="Google Shape;54;p7"/>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5" name="Google Shape;55;p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6" name="Google Shape;56;p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7" name="Google Shape;5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
    <p:spTree>
      <p:nvGrpSpPr>
        <p:cNvPr id="535" name="Shape 535"/>
        <p:cNvGrpSpPr/>
        <p:nvPr/>
      </p:nvGrpSpPr>
      <p:grpSpPr>
        <a:xfrm>
          <a:off x="0" y="0"/>
          <a:ext cx="0" cy="0"/>
          <a:chOff x="0" y="0"/>
          <a:chExt cx="0" cy="0"/>
        </a:xfrm>
      </p:grpSpPr>
      <p:sp>
        <p:nvSpPr>
          <p:cNvPr id="536" name="Google Shape;536;p62"/>
          <p:cNvSpPr txBox="1"/>
          <p:nvPr>
            <p:ph idx="1" type="subTitle"/>
          </p:nvPr>
        </p:nvSpPr>
        <p:spPr>
          <a:xfrm>
            <a:off x="1396725" y="3013225"/>
            <a:ext cx="14166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37" name="Google Shape;537;p62"/>
          <p:cNvSpPr txBox="1"/>
          <p:nvPr>
            <p:ph idx="2" type="subTitle"/>
          </p:nvPr>
        </p:nvSpPr>
        <p:spPr>
          <a:xfrm>
            <a:off x="3863100" y="3013225"/>
            <a:ext cx="1417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38" name="Google Shape;538;p62"/>
          <p:cNvSpPr txBox="1"/>
          <p:nvPr>
            <p:ph idx="3" type="subTitle"/>
          </p:nvPr>
        </p:nvSpPr>
        <p:spPr>
          <a:xfrm>
            <a:off x="6330075" y="3013225"/>
            <a:ext cx="1417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39" name="Google Shape;539;p62"/>
          <p:cNvSpPr txBox="1"/>
          <p:nvPr>
            <p:ph idx="4" type="subTitle"/>
          </p:nvPr>
        </p:nvSpPr>
        <p:spPr>
          <a:xfrm>
            <a:off x="1396725"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40" name="Google Shape;540;p62"/>
          <p:cNvSpPr txBox="1"/>
          <p:nvPr>
            <p:ph idx="5" type="subTitle"/>
          </p:nvPr>
        </p:nvSpPr>
        <p:spPr>
          <a:xfrm>
            <a:off x="3863400"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41" name="Google Shape;541;p62"/>
          <p:cNvSpPr txBox="1"/>
          <p:nvPr>
            <p:ph idx="6" type="subTitle"/>
          </p:nvPr>
        </p:nvSpPr>
        <p:spPr>
          <a:xfrm>
            <a:off x="6330075" y="2478641"/>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42" name="Google Shape;542;p62"/>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43" name="Google Shape;543;p62"/>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44" name="Google Shape;544;p62"/>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45" name="Google Shape;545;p62"/>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46" name="Google Shape;546;p6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47" name="Google Shape;547;p62"/>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48" name="Google Shape;548;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_2_1">
    <p:spTree>
      <p:nvGrpSpPr>
        <p:cNvPr id="549" name="Shape 549"/>
        <p:cNvGrpSpPr/>
        <p:nvPr/>
      </p:nvGrpSpPr>
      <p:grpSpPr>
        <a:xfrm>
          <a:off x="0" y="0"/>
          <a:ext cx="0" cy="0"/>
          <a:chOff x="0" y="0"/>
          <a:chExt cx="0" cy="0"/>
        </a:xfrm>
      </p:grpSpPr>
      <p:sp>
        <p:nvSpPr>
          <p:cNvPr id="550" name="Google Shape;550;p63"/>
          <p:cNvSpPr txBox="1"/>
          <p:nvPr>
            <p:ph idx="1" type="subTitle"/>
          </p:nvPr>
        </p:nvSpPr>
        <p:spPr>
          <a:xfrm>
            <a:off x="1226025" y="1406275"/>
            <a:ext cx="1758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51" name="Google Shape;551;p63"/>
          <p:cNvSpPr txBox="1"/>
          <p:nvPr>
            <p:ph idx="2" type="subTitle"/>
          </p:nvPr>
        </p:nvSpPr>
        <p:spPr>
          <a:xfrm>
            <a:off x="3694200" y="1406275"/>
            <a:ext cx="1755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52" name="Google Shape;552;p63"/>
          <p:cNvSpPr txBox="1"/>
          <p:nvPr>
            <p:ph idx="3" type="subTitle"/>
          </p:nvPr>
        </p:nvSpPr>
        <p:spPr>
          <a:xfrm>
            <a:off x="6160875" y="1406281"/>
            <a:ext cx="1755600" cy="15633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53" name="Google Shape;553;p63"/>
          <p:cNvSpPr txBox="1"/>
          <p:nvPr>
            <p:ph idx="4" type="subTitle"/>
          </p:nvPr>
        </p:nvSpPr>
        <p:spPr>
          <a:xfrm>
            <a:off x="1227525"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54" name="Google Shape;554;p63"/>
          <p:cNvSpPr txBox="1"/>
          <p:nvPr>
            <p:ph idx="5" type="subTitle"/>
          </p:nvPr>
        </p:nvSpPr>
        <p:spPr>
          <a:xfrm>
            <a:off x="3694200"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55" name="Google Shape;555;p63"/>
          <p:cNvSpPr txBox="1"/>
          <p:nvPr>
            <p:ph idx="6" type="subTitle"/>
          </p:nvPr>
        </p:nvSpPr>
        <p:spPr>
          <a:xfrm>
            <a:off x="6160875" y="3316575"/>
            <a:ext cx="1755600" cy="6219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56" name="Google Shape;556;p63"/>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57" name="Google Shape;557;p63"/>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58" name="Google Shape;558;p63"/>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59" name="Google Shape;559;p63"/>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60" name="Google Shape;560;p6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61" name="Google Shape;561;p6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62" name="Google Shape;562;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_2_2">
    <p:spTree>
      <p:nvGrpSpPr>
        <p:cNvPr id="563" name="Shape 563"/>
        <p:cNvGrpSpPr/>
        <p:nvPr/>
      </p:nvGrpSpPr>
      <p:grpSpPr>
        <a:xfrm>
          <a:off x="0" y="0"/>
          <a:ext cx="0" cy="0"/>
          <a:chOff x="0" y="0"/>
          <a:chExt cx="0" cy="0"/>
        </a:xfrm>
      </p:grpSpPr>
      <p:sp>
        <p:nvSpPr>
          <p:cNvPr id="564" name="Google Shape;564;p64"/>
          <p:cNvSpPr txBox="1"/>
          <p:nvPr>
            <p:ph idx="1" type="subTitle"/>
          </p:nvPr>
        </p:nvSpPr>
        <p:spPr>
          <a:xfrm>
            <a:off x="1649675"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65" name="Google Shape;565;p64"/>
          <p:cNvSpPr txBox="1"/>
          <p:nvPr>
            <p:ph idx="2" type="subTitle"/>
          </p:nvPr>
        </p:nvSpPr>
        <p:spPr>
          <a:xfrm>
            <a:off x="4116050"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66" name="Google Shape;566;p64"/>
          <p:cNvSpPr txBox="1"/>
          <p:nvPr>
            <p:ph idx="3" type="subTitle"/>
          </p:nvPr>
        </p:nvSpPr>
        <p:spPr>
          <a:xfrm>
            <a:off x="6583025" y="2439450"/>
            <a:ext cx="1600200" cy="12321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567" name="Google Shape;567;p64"/>
          <p:cNvSpPr txBox="1"/>
          <p:nvPr>
            <p:ph idx="4" type="subTitle"/>
          </p:nvPr>
        </p:nvSpPr>
        <p:spPr>
          <a:xfrm>
            <a:off x="1649675" y="1903566"/>
            <a:ext cx="1417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68" name="Google Shape;568;p64"/>
          <p:cNvSpPr txBox="1"/>
          <p:nvPr>
            <p:ph idx="5" type="subTitle"/>
          </p:nvPr>
        </p:nvSpPr>
        <p:spPr>
          <a:xfrm>
            <a:off x="4116350" y="1903566"/>
            <a:ext cx="1600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69" name="Google Shape;569;p64"/>
          <p:cNvSpPr txBox="1"/>
          <p:nvPr>
            <p:ph idx="6" type="subTitle"/>
          </p:nvPr>
        </p:nvSpPr>
        <p:spPr>
          <a:xfrm>
            <a:off x="6583025" y="1903566"/>
            <a:ext cx="1600200" cy="393600"/>
          </a:xfrm>
          <a:prstGeom prst="rect">
            <a:avLst/>
          </a:prstGeom>
          <a:noFill/>
          <a:ln>
            <a:noFill/>
          </a:ln>
        </p:spPr>
        <p:txBody>
          <a:bodyPr anchorCtr="0" anchor="t" bIns="91425" lIns="91425" spcFirstLastPara="1" rIns="91425" wrap="square" tIns="182875">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p:txBody>
      </p:sp>
      <p:sp>
        <p:nvSpPr>
          <p:cNvPr id="570" name="Google Shape;570;p64"/>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71" name="Google Shape;571;p64"/>
          <p:cNvSpPr txBox="1"/>
          <p:nvPr>
            <p:ph hasCustomPrompt="1" idx="7"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72" name="Google Shape;572;p64"/>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73" name="Google Shape;573;p64"/>
          <p:cNvSpPr txBox="1"/>
          <p:nvPr>
            <p:ph idx="8"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74" name="Google Shape;574;p6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75" name="Google Shape;575;p6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76" name="Google Shape;576;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
    <p:spTree>
      <p:nvGrpSpPr>
        <p:cNvPr id="577" name="Shape 577"/>
        <p:cNvGrpSpPr/>
        <p:nvPr/>
      </p:nvGrpSpPr>
      <p:grpSpPr>
        <a:xfrm>
          <a:off x="0" y="0"/>
          <a:ext cx="0" cy="0"/>
          <a:chOff x="0" y="0"/>
          <a:chExt cx="0" cy="0"/>
        </a:xfrm>
      </p:grpSpPr>
      <p:sp>
        <p:nvSpPr>
          <p:cNvPr id="578" name="Google Shape;578;p65"/>
          <p:cNvSpPr txBox="1"/>
          <p:nvPr>
            <p:ph idx="1" type="subTitle"/>
          </p:nvPr>
        </p:nvSpPr>
        <p:spPr>
          <a:xfrm>
            <a:off x="1898375" y="2233925"/>
            <a:ext cx="2263500" cy="393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79" name="Google Shape;579;p65"/>
          <p:cNvSpPr txBox="1"/>
          <p:nvPr>
            <p:ph idx="2" type="subTitle"/>
          </p:nvPr>
        </p:nvSpPr>
        <p:spPr>
          <a:xfrm>
            <a:off x="4982125" y="2233925"/>
            <a:ext cx="2263500" cy="393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80" name="Google Shape;580;p65"/>
          <p:cNvSpPr txBox="1"/>
          <p:nvPr>
            <p:ph idx="3" type="subTitle"/>
          </p:nvPr>
        </p:nvSpPr>
        <p:spPr>
          <a:xfrm>
            <a:off x="1898375"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81" name="Google Shape;581;p65"/>
          <p:cNvSpPr txBox="1"/>
          <p:nvPr>
            <p:ph idx="4" type="subTitle"/>
          </p:nvPr>
        </p:nvSpPr>
        <p:spPr>
          <a:xfrm>
            <a:off x="4982125"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82" name="Google Shape;582;p65"/>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3" name="Google Shape;583;p65"/>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584" name="Google Shape;584;p65"/>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585" name="Google Shape;585;p65"/>
          <p:cNvSpPr txBox="1"/>
          <p:nvPr>
            <p:ph idx="6" type="subTitle"/>
          </p:nvPr>
        </p:nvSpPr>
        <p:spPr>
          <a:xfrm>
            <a:off x="1898375" y="4004934"/>
            <a:ext cx="2263500" cy="3933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86" name="Google Shape;586;p65"/>
          <p:cNvSpPr txBox="1"/>
          <p:nvPr>
            <p:ph idx="7" type="subTitle"/>
          </p:nvPr>
        </p:nvSpPr>
        <p:spPr>
          <a:xfrm>
            <a:off x="4982125" y="4004934"/>
            <a:ext cx="2263500" cy="3933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87" name="Google Shape;587;p65"/>
          <p:cNvSpPr txBox="1"/>
          <p:nvPr>
            <p:ph idx="8" type="subTitle"/>
          </p:nvPr>
        </p:nvSpPr>
        <p:spPr>
          <a:xfrm>
            <a:off x="1898375" y="343899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88" name="Google Shape;588;p65"/>
          <p:cNvSpPr txBox="1"/>
          <p:nvPr>
            <p:ph idx="9" type="subTitle"/>
          </p:nvPr>
        </p:nvSpPr>
        <p:spPr>
          <a:xfrm>
            <a:off x="4982125" y="343899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89" name="Google Shape;589;p65"/>
          <p:cNvSpPr txBox="1"/>
          <p:nvPr>
            <p:ph idx="13"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90" name="Google Shape;590;p6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591" name="Google Shape;591;p6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592" name="Google Shape;592;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1_1">
    <p:spTree>
      <p:nvGrpSpPr>
        <p:cNvPr id="593" name="Shape 593"/>
        <p:cNvGrpSpPr/>
        <p:nvPr/>
      </p:nvGrpSpPr>
      <p:grpSpPr>
        <a:xfrm>
          <a:off x="0" y="0"/>
          <a:ext cx="0" cy="0"/>
          <a:chOff x="0" y="0"/>
          <a:chExt cx="0" cy="0"/>
        </a:xfrm>
      </p:grpSpPr>
      <p:sp>
        <p:nvSpPr>
          <p:cNvPr id="594" name="Google Shape;594;p66"/>
          <p:cNvSpPr txBox="1"/>
          <p:nvPr>
            <p:ph idx="1" type="subTitle"/>
          </p:nvPr>
        </p:nvSpPr>
        <p:spPr>
          <a:xfrm>
            <a:off x="93270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95" name="Google Shape;595;p66"/>
          <p:cNvSpPr txBox="1"/>
          <p:nvPr>
            <p:ph idx="2" type="subTitle"/>
          </p:nvPr>
        </p:nvSpPr>
        <p:spPr>
          <a:xfrm>
            <a:off x="344025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596" name="Google Shape;596;p66"/>
          <p:cNvSpPr txBox="1"/>
          <p:nvPr>
            <p:ph idx="3" type="subTitle"/>
          </p:nvPr>
        </p:nvSpPr>
        <p:spPr>
          <a:xfrm>
            <a:off x="93270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97" name="Google Shape;597;p66"/>
          <p:cNvSpPr txBox="1"/>
          <p:nvPr>
            <p:ph idx="4" type="subTitle"/>
          </p:nvPr>
        </p:nvSpPr>
        <p:spPr>
          <a:xfrm>
            <a:off x="344025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598" name="Google Shape;598;p66"/>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99" name="Google Shape;599;p66"/>
          <p:cNvSpPr txBox="1"/>
          <p:nvPr>
            <p:ph hasCustomPrompt="1" idx="5"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00" name="Google Shape;600;p66"/>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01" name="Google Shape;601;p66"/>
          <p:cNvSpPr txBox="1"/>
          <p:nvPr>
            <p:ph idx="6" type="subTitle"/>
          </p:nvPr>
        </p:nvSpPr>
        <p:spPr>
          <a:xfrm>
            <a:off x="932700" y="3641560"/>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602" name="Google Shape;602;p66"/>
          <p:cNvSpPr txBox="1"/>
          <p:nvPr>
            <p:ph idx="7" type="subTitle"/>
          </p:nvPr>
        </p:nvSpPr>
        <p:spPr>
          <a:xfrm>
            <a:off x="3440250" y="3639312"/>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603" name="Google Shape;603;p66"/>
          <p:cNvSpPr txBox="1"/>
          <p:nvPr>
            <p:ph idx="8" type="subTitle"/>
          </p:nvPr>
        </p:nvSpPr>
        <p:spPr>
          <a:xfrm>
            <a:off x="932700" y="3250183"/>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04" name="Google Shape;604;p66"/>
          <p:cNvSpPr txBox="1"/>
          <p:nvPr>
            <p:ph idx="9" type="subTitle"/>
          </p:nvPr>
        </p:nvSpPr>
        <p:spPr>
          <a:xfrm>
            <a:off x="3440250" y="3246120"/>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05" name="Google Shape;605;p66"/>
          <p:cNvSpPr txBox="1"/>
          <p:nvPr>
            <p:ph idx="13" type="subTitle"/>
          </p:nvPr>
        </p:nvSpPr>
        <p:spPr>
          <a:xfrm>
            <a:off x="5947800" y="2059113"/>
            <a:ext cx="2263500" cy="6744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606" name="Google Shape;606;p66"/>
          <p:cNvSpPr txBox="1"/>
          <p:nvPr>
            <p:ph idx="14" type="subTitle"/>
          </p:nvPr>
        </p:nvSpPr>
        <p:spPr>
          <a:xfrm>
            <a:off x="5947800" y="1667981"/>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07" name="Google Shape;607;p66"/>
          <p:cNvSpPr txBox="1"/>
          <p:nvPr>
            <p:ph idx="15" type="subTitle"/>
          </p:nvPr>
        </p:nvSpPr>
        <p:spPr>
          <a:xfrm>
            <a:off x="5947800" y="3639312"/>
            <a:ext cx="2263500" cy="6768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sp>
        <p:nvSpPr>
          <p:cNvPr id="608" name="Google Shape;608;p66"/>
          <p:cNvSpPr txBox="1"/>
          <p:nvPr>
            <p:ph idx="16" type="subTitle"/>
          </p:nvPr>
        </p:nvSpPr>
        <p:spPr>
          <a:xfrm>
            <a:off x="5947800" y="3246120"/>
            <a:ext cx="22635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09" name="Google Shape;609;p66"/>
          <p:cNvSpPr txBox="1"/>
          <p:nvPr>
            <p:ph idx="17" type="title"/>
          </p:nvPr>
        </p:nvSpPr>
        <p:spPr>
          <a:xfrm>
            <a:off x="1470900" y="476534"/>
            <a:ext cx="620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10" name="Google Shape;610;p6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11" name="Google Shape;611;p6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12" name="Google Shape;612;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
    <p:spTree>
      <p:nvGrpSpPr>
        <p:cNvPr id="613" name="Shape 613"/>
        <p:cNvGrpSpPr/>
        <p:nvPr/>
      </p:nvGrpSpPr>
      <p:grpSpPr>
        <a:xfrm>
          <a:off x="0" y="0"/>
          <a:ext cx="0" cy="0"/>
          <a:chOff x="0" y="0"/>
          <a:chExt cx="0" cy="0"/>
        </a:xfrm>
      </p:grpSpPr>
      <p:sp>
        <p:nvSpPr>
          <p:cNvPr id="614" name="Google Shape;614;p67"/>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15" name="Google Shape;615;p67"/>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16" name="Google Shape;616;p67"/>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17" name="Google Shape;617;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618" name="Shape 618"/>
        <p:cNvGrpSpPr/>
        <p:nvPr/>
      </p:nvGrpSpPr>
      <p:grpSpPr>
        <a:xfrm>
          <a:off x="0" y="0"/>
          <a:ext cx="0" cy="0"/>
          <a:chOff x="0" y="0"/>
          <a:chExt cx="0" cy="0"/>
        </a:xfrm>
      </p:grpSpPr>
      <p:sp>
        <p:nvSpPr>
          <p:cNvPr id="619" name="Google Shape;619;p68"/>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0" name="Google Shape;620;p68"/>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21" name="Google Shape;621;p68"/>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22" name="Google Shape;622;p68"/>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23" name="Google Shape;623;p6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24" name="Google Shape;624;p6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25" name="Google Shape;625;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IG_NUMBER_1">
    <p:spTree>
      <p:nvGrpSpPr>
        <p:cNvPr id="626" name="Shape 626"/>
        <p:cNvGrpSpPr/>
        <p:nvPr/>
      </p:nvGrpSpPr>
      <p:grpSpPr>
        <a:xfrm>
          <a:off x="0" y="0"/>
          <a:ext cx="0" cy="0"/>
          <a:chOff x="0" y="0"/>
          <a:chExt cx="0" cy="0"/>
        </a:xfrm>
      </p:grpSpPr>
      <p:sp>
        <p:nvSpPr>
          <p:cNvPr id="627" name="Google Shape;627;p69"/>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8" name="Google Shape;628;p69"/>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29" name="Google Shape;629;p69"/>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30" name="Google Shape;630;p69"/>
          <p:cNvSpPr txBox="1"/>
          <p:nvPr>
            <p:ph idx="1" type="subTitle"/>
          </p:nvPr>
        </p:nvSpPr>
        <p:spPr>
          <a:xfrm>
            <a:off x="3174025" y="1409075"/>
            <a:ext cx="5140500" cy="278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31" name="Google Shape;631;p69"/>
          <p:cNvSpPr txBox="1"/>
          <p:nvPr>
            <p:ph hasCustomPrompt="1" idx="3" type="title"/>
          </p:nvPr>
        </p:nvSpPr>
        <p:spPr>
          <a:xfrm>
            <a:off x="3174025" y="80782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632" name="Google Shape;632;p69"/>
          <p:cNvSpPr txBox="1"/>
          <p:nvPr>
            <p:ph idx="4" type="subTitle"/>
          </p:nvPr>
        </p:nvSpPr>
        <p:spPr>
          <a:xfrm>
            <a:off x="3174025" y="2757025"/>
            <a:ext cx="5140500" cy="278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33" name="Google Shape;633;p69"/>
          <p:cNvSpPr txBox="1"/>
          <p:nvPr>
            <p:ph hasCustomPrompt="1" idx="5" type="title"/>
          </p:nvPr>
        </p:nvSpPr>
        <p:spPr>
          <a:xfrm>
            <a:off x="3174025" y="215577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634" name="Google Shape;634;p69"/>
          <p:cNvSpPr txBox="1"/>
          <p:nvPr>
            <p:ph idx="6" type="subTitle"/>
          </p:nvPr>
        </p:nvSpPr>
        <p:spPr>
          <a:xfrm>
            <a:off x="3174025" y="4104975"/>
            <a:ext cx="5140500" cy="329400"/>
          </a:xfrm>
          <a:prstGeom prst="rect">
            <a:avLst/>
          </a:prstGeom>
          <a:noFill/>
          <a:ln>
            <a:noFill/>
          </a:ln>
        </p:spPr>
        <p:txBody>
          <a:bodyPr anchorCtr="0" anchor="t" bIns="91425" lIns="91425" spcFirstLastPara="1" rIns="91425" wrap="square" tIns="0">
            <a:noAutofit/>
          </a:bodyPr>
          <a:lstStyle>
            <a:lvl1pPr indent="0" lvl="0" marL="0" marR="0" rtl="0" algn="l">
              <a:lnSpc>
                <a:spcPct val="100000"/>
              </a:lnSpc>
              <a:spcBef>
                <a:spcPts val="0"/>
              </a:spcBef>
              <a:spcAft>
                <a:spcPts val="0"/>
              </a:spcAft>
              <a:buClr>
                <a:schemeClr val="dk1"/>
              </a:buClr>
              <a:buSzPts val="1600"/>
              <a:buFont typeface="Josefin Sans"/>
              <a:buNone/>
              <a:defRPr>
                <a:solidFill>
                  <a:schemeClr val="dk1"/>
                </a:solidFill>
                <a:latin typeface="Josefin Sans"/>
                <a:ea typeface="Josefin Sans"/>
                <a:cs typeface="Josefin Sans"/>
                <a:sym typeface="Josefin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35" name="Google Shape;635;p69"/>
          <p:cNvSpPr txBox="1"/>
          <p:nvPr>
            <p:ph hasCustomPrompt="1" idx="7" type="title"/>
          </p:nvPr>
        </p:nvSpPr>
        <p:spPr>
          <a:xfrm>
            <a:off x="3174025" y="3503725"/>
            <a:ext cx="4758000" cy="577800"/>
          </a:xfrm>
          <a:prstGeom prst="rect">
            <a:avLst/>
          </a:prstGeom>
          <a:noFill/>
        </p:spPr>
        <p:txBody>
          <a:bodyPr anchorCtr="0" anchor="ctr" bIns="91425" lIns="91425" spcFirstLastPara="1" rIns="91425" wrap="square" tIns="0">
            <a:noAutofit/>
          </a:bodyPr>
          <a:lstStyle>
            <a:lvl1pPr indent="0" lvl="0" marL="0" marR="0" rtl="0" algn="l">
              <a:lnSpc>
                <a:spcPct val="100000"/>
              </a:lnSpc>
              <a:spcBef>
                <a:spcPts val="0"/>
              </a:spcBef>
              <a:spcAft>
                <a:spcPts val="0"/>
              </a:spcAft>
              <a:buSzPts val="4800"/>
              <a:buNone/>
              <a:defRPr sz="4000">
                <a:solidFill>
                  <a:schemeClr val="accent1"/>
                </a:solidFill>
              </a:defRPr>
            </a:lvl1pPr>
            <a:lvl2pPr lvl="1"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4800"/>
              <a:buFont typeface="Fira Sans Extra Condensed Medium"/>
              <a:buNone/>
              <a:defRPr sz="48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cxnSp>
        <p:nvCxnSpPr>
          <p:cNvPr id="636" name="Google Shape;636;p6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37" name="Google Shape;637;p6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38" name="Google Shape;638;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
    <p:spTree>
      <p:nvGrpSpPr>
        <p:cNvPr id="639" name="Shape 639"/>
        <p:cNvGrpSpPr/>
        <p:nvPr/>
      </p:nvGrpSpPr>
      <p:grpSpPr>
        <a:xfrm>
          <a:off x="0" y="0"/>
          <a:ext cx="0" cy="0"/>
          <a:chOff x="0" y="0"/>
          <a:chExt cx="0" cy="0"/>
        </a:xfrm>
      </p:grpSpPr>
      <p:sp>
        <p:nvSpPr>
          <p:cNvPr id="640" name="Google Shape;640;p70"/>
          <p:cNvSpPr txBox="1"/>
          <p:nvPr>
            <p:ph idx="1" type="subTitle"/>
          </p:nvPr>
        </p:nvSpPr>
        <p:spPr>
          <a:xfrm>
            <a:off x="951625" y="1633875"/>
            <a:ext cx="3027300" cy="5127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2000"/>
              <a:buFont typeface="Josefin Sans"/>
              <a:buNone/>
              <a:defRPr sz="18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9pPr>
          </a:lstStyle>
          <a:p/>
        </p:txBody>
      </p:sp>
      <p:sp>
        <p:nvSpPr>
          <p:cNvPr id="641" name="Google Shape;641;p70"/>
          <p:cNvSpPr txBox="1"/>
          <p:nvPr>
            <p:ph idx="2" type="subTitle"/>
          </p:nvPr>
        </p:nvSpPr>
        <p:spPr>
          <a:xfrm>
            <a:off x="951632" y="1011675"/>
            <a:ext cx="26622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2400"/>
              <a:buFont typeface="Josefin Sans"/>
              <a:buNone/>
              <a:defRPr b="1" sz="2800">
                <a:solidFill>
                  <a:schemeClr val="accent1"/>
                </a:solidFill>
                <a:latin typeface="Josefin Sans"/>
                <a:ea typeface="Josefin Sans"/>
                <a:cs typeface="Josefin Sans"/>
                <a:sym typeface="Josefin Sans"/>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42" name="Google Shape;642;p70"/>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3" name="Google Shape;643;p70"/>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44" name="Google Shape;644;p70"/>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45" name="Google Shape;645;p70"/>
          <p:cNvSpPr txBox="1"/>
          <p:nvPr>
            <p:ph idx="4" type="subTitle"/>
          </p:nvPr>
        </p:nvSpPr>
        <p:spPr>
          <a:xfrm>
            <a:off x="951632" y="2717100"/>
            <a:ext cx="3027300" cy="11415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cxnSp>
        <p:nvCxnSpPr>
          <p:cNvPr id="646" name="Google Shape;646;p7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47" name="Google Shape;647;p7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48" name="Google Shape;648;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6_1">
    <p:spTree>
      <p:nvGrpSpPr>
        <p:cNvPr id="649" name="Shape 649"/>
        <p:cNvGrpSpPr/>
        <p:nvPr/>
      </p:nvGrpSpPr>
      <p:grpSpPr>
        <a:xfrm>
          <a:off x="0" y="0"/>
          <a:ext cx="0" cy="0"/>
          <a:chOff x="0" y="0"/>
          <a:chExt cx="0" cy="0"/>
        </a:xfrm>
      </p:grpSpPr>
      <p:sp>
        <p:nvSpPr>
          <p:cNvPr id="650" name="Google Shape;650;p71"/>
          <p:cNvSpPr txBox="1"/>
          <p:nvPr>
            <p:ph idx="1" type="subTitle"/>
          </p:nvPr>
        </p:nvSpPr>
        <p:spPr>
          <a:xfrm>
            <a:off x="5169475" y="1633875"/>
            <a:ext cx="3027300" cy="4746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800"/>
              <a:buFont typeface="Josefin Sans"/>
              <a:buNone/>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600"/>
              <a:buFont typeface="Josefin Sans"/>
              <a:buNone/>
              <a:defRPr sz="1600">
                <a:solidFill>
                  <a:schemeClr val="dk1"/>
                </a:solidFill>
                <a:latin typeface="Josefin Sans"/>
                <a:ea typeface="Josefin Sans"/>
                <a:cs typeface="Josefin Sans"/>
                <a:sym typeface="Josefin Sans"/>
              </a:defRPr>
            </a:lvl9pPr>
          </a:lstStyle>
          <a:p/>
        </p:txBody>
      </p:sp>
      <p:sp>
        <p:nvSpPr>
          <p:cNvPr id="651" name="Google Shape;651;p71"/>
          <p:cNvSpPr txBox="1"/>
          <p:nvPr>
            <p:ph idx="2" type="subTitle"/>
          </p:nvPr>
        </p:nvSpPr>
        <p:spPr>
          <a:xfrm>
            <a:off x="5169475" y="1011675"/>
            <a:ext cx="2662200" cy="3936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2400"/>
              <a:buFont typeface="Josefin Sans"/>
              <a:buNone/>
              <a:defRPr b="1" sz="2800">
                <a:solidFill>
                  <a:schemeClr val="accent1"/>
                </a:solidFill>
                <a:latin typeface="Josefin Sans"/>
                <a:ea typeface="Josefin Sans"/>
                <a:cs typeface="Josefin Sans"/>
                <a:sym typeface="Josefin Sans"/>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p:txBody>
      </p:sp>
      <p:sp>
        <p:nvSpPr>
          <p:cNvPr id="652" name="Google Shape;652;p71"/>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3" name="Google Shape;653;p71"/>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54" name="Google Shape;654;p71"/>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55" name="Google Shape;655;p71"/>
          <p:cNvSpPr txBox="1"/>
          <p:nvPr>
            <p:ph idx="4" type="subTitle"/>
          </p:nvPr>
        </p:nvSpPr>
        <p:spPr>
          <a:xfrm>
            <a:off x="5169475" y="2717100"/>
            <a:ext cx="3027300" cy="1141500"/>
          </a:xfrm>
          <a:prstGeom prst="rect">
            <a:avLst/>
          </a:prstGeom>
          <a:noFill/>
          <a:ln>
            <a:noFill/>
          </a:ln>
        </p:spPr>
        <p:txBody>
          <a:bodyPr anchorCtr="0" anchor="t" bIns="0" lIns="91425" spcFirstLastPara="1" rIns="91425" wrap="square" tIns="91425">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p:txBody>
      </p:sp>
      <p:cxnSp>
        <p:nvCxnSpPr>
          <p:cNvPr id="656" name="Google Shape;656;p71"/>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57" name="Google Shape;657;p71"/>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58" name="Google Shape;658;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8"/>
          <p:cNvSpPr/>
          <p:nvPr/>
        </p:nvSpPr>
        <p:spPr>
          <a:xfrm>
            <a:off x="1155750" y="1242000"/>
            <a:ext cx="6832500" cy="2240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60" name="Google Shape;60;p8"/>
          <p:cNvSpPr txBox="1"/>
          <p:nvPr>
            <p:ph type="title"/>
          </p:nvPr>
        </p:nvSpPr>
        <p:spPr>
          <a:xfrm>
            <a:off x="2062125" y="1914000"/>
            <a:ext cx="5609400" cy="896400"/>
          </a:xfrm>
          <a:prstGeom prst="rect">
            <a:avLst/>
          </a:prstGeom>
        </p:spPr>
        <p:txBody>
          <a:bodyPr anchorCtr="0" anchor="t" bIns="91425" lIns="91425" spcFirstLastPara="1" rIns="91425" wrap="square" tIns="201150">
            <a:noAutofit/>
          </a:bodyPr>
          <a:lstStyle>
            <a:lvl1pPr lvl="0" rtl="0">
              <a:spcBef>
                <a:spcPts val="0"/>
              </a:spcBef>
              <a:spcAft>
                <a:spcPts val="0"/>
              </a:spcAft>
              <a:buSzPts val="2800"/>
              <a:buFont typeface="Josefin Sans"/>
              <a:buNone/>
              <a:defRPr b="1" sz="5200">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8"/>
          <p:cNvSpPr txBox="1"/>
          <p:nvPr>
            <p:ph idx="2"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8"/>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3" name="Google Shape;63;p8"/>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64" name="Google Shape;64;p8"/>
          <p:cNvCxnSpPr/>
          <p:nvPr/>
        </p:nvCxnSpPr>
        <p:spPr>
          <a:xfrm rot="10800000">
            <a:off x="2184088" y="1867800"/>
            <a:ext cx="312900" cy="0"/>
          </a:xfrm>
          <a:prstGeom prst="straightConnector1">
            <a:avLst/>
          </a:prstGeom>
          <a:noFill/>
          <a:ln cap="flat" cmpd="sng" w="76200">
            <a:solidFill>
              <a:schemeClr val="accent1"/>
            </a:solidFill>
            <a:prstDash val="solid"/>
            <a:round/>
            <a:headEnd len="med" w="med" type="none"/>
            <a:tailEnd len="med" w="med" type="none"/>
          </a:ln>
        </p:spPr>
      </p:cxnSp>
      <p:cxnSp>
        <p:nvCxnSpPr>
          <p:cNvPr id="65" name="Google Shape;65;p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6" name="Google Shape;66;p8"/>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7" name="Google Shape;67;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spTree>
      <p:nvGrpSpPr>
        <p:cNvPr id="659" name="Shape 659"/>
        <p:cNvGrpSpPr/>
        <p:nvPr/>
      </p:nvGrpSpPr>
      <p:grpSpPr>
        <a:xfrm>
          <a:off x="0" y="0"/>
          <a:ext cx="0" cy="0"/>
          <a:chOff x="0" y="0"/>
          <a:chExt cx="0" cy="0"/>
        </a:xfrm>
      </p:grpSpPr>
      <p:sp>
        <p:nvSpPr>
          <p:cNvPr id="660" name="Google Shape;660;p72"/>
          <p:cNvSpPr txBox="1"/>
          <p:nvPr>
            <p:ph idx="1" type="subTitle"/>
          </p:nvPr>
        </p:nvSpPr>
        <p:spPr>
          <a:xfrm>
            <a:off x="6017775" y="2566200"/>
            <a:ext cx="2422200" cy="10551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Medium"/>
                <a:ea typeface="Josefin Sans Medium"/>
                <a:cs typeface="Josefin Sans Medium"/>
                <a:sym typeface="Josefin Sans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1" name="Google Shape;661;p72"/>
          <p:cNvSpPr txBox="1"/>
          <p:nvPr>
            <p:ph type="title"/>
          </p:nvPr>
        </p:nvSpPr>
        <p:spPr>
          <a:xfrm>
            <a:off x="915200" y="752095"/>
            <a:ext cx="2810100" cy="67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cxnSp>
        <p:nvCxnSpPr>
          <p:cNvPr id="662" name="Google Shape;662;p72"/>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63" name="Google Shape;663;p72"/>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64" name="Google Shape;664;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TITLE_ONLY_1_1_1_1">
    <p:spTree>
      <p:nvGrpSpPr>
        <p:cNvPr id="665" name="Shape 665"/>
        <p:cNvGrpSpPr/>
        <p:nvPr/>
      </p:nvGrpSpPr>
      <p:grpSpPr>
        <a:xfrm>
          <a:off x="0" y="0"/>
          <a:ext cx="0" cy="0"/>
          <a:chOff x="0" y="0"/>
          <a:chExt cx="0" cy="0"/>
        </a:xfrm>
      </p:grpSpPr>
      <p:sp>
        <p:nvSpPr>
          <p:cNvPr id="666" name="Google Shape;666;p73"/>
          <p:cNvSpPr txBox="1"/>
          <p:nvPr>
            <p:ph type="title"/>
          </p:nvPr>
        </p:nvSpPr>
        <p:spPr>
          <a:xfrm>
            <a:off x="915200" y="752095"/>
            <a:ext cx="2810100" cy="67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67" name="Google Shape;667;p73"/>
          <p:cNvSpPr txBox="1"/>
          <p:nvPr>
            <p:ph idx="1" type="subTitle"/>
          </p:nvPr>
        </p:nvSpPr>
        <p:spPr>
          <a:xfrm>
            <a:off x="3129400" y="2566200"/>
            <a:ext cx="2422200" cy="10551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Medium"/>
                <a:ea typeface="Josefin Sans Medium"/>
                <a:cs typeface="Josefin Sans Medium"/>
                <a:sym typeface="Josefin Sans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668" name="Google Shape;668;p73"/>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69" name="Google Shape;669;p73"/>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70" name="Google Shape;670;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2">
    <p:spTree>
      <p:nvGrpSpPr>
        <p:cNvPr id="671" name="Shape 671"/>
        <p:cNvGrpSpPr/>
        <p:nvPr/>
      </p:nvGrpSpPr>
      <p:grpSpPr>
        <a:xfrm>
          <a:off x="0" y="0"/>
          <a:ext cx="0" cy="0"/>
          <a:chOff x="0" y="0"/>
          <a:chExt cx="0" cy="0"/>
        </a:xfrm>
      </p:grpSpPr>
      <p:sp>
        <p:nvSpPr>
          <p:cNvPr id="672" name="Google Shape;672;p74"/>
          <p:cNvSpPr txBox="1"/>
          <p:nvPr>
            <p:ph type="title"/>
          </p:nvPr>
        </p:nvSpPr>
        <p:spPr>
          <a:xfrm>
            <a:off x="5289800" y="752100"/>
            <a:ext cx="2810100" cy="1873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Josefin Sans"/>
              <a:buNone/>
              <a:defRPr b="1">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73" name="Google Shape;673;p74"/>
          <p:cNvSpPr txBox="1"/>
          <p:nvPr>
            <p:ph idx="1" type="subTitle"/>
          </p:nvPr>
        </p:nvSpPr>
        <p:spPr>
          <a:xfrm>
            <a:off x="5781275" y="2763700"/>
            <a:ext cx="2318700" cy="1090500"/>
          </a:xfrm>
          <a:prstGeom prst="rect">
            <a:avLst/>
          </a:prstGeom>
          <a:solidFill>
            <a:schemeClr val="lt1"/>
          </a:solidFill>
          <a:ln>
            <a:noFill/>
          </a:ln>
        </p:spPr>
        <p:txBody>
          <a:bodyPr anchorCtr="0" anchor="t" bIns="0" lIns="91425" spcFirstLastPara="1" rIns="91425" wrap="square" tIns="91425">
            <a:noAutofit/>
          </a:bodyPr>
          <a:lstStyle>
            <a:lvl1pPr lvl="0" rtl="0" algn="r">
              <a:lnSpc>
                <a:spcPct val="100000"/>
              </a:lnSpc>
              <a:spcBef>
                <a:spcPts val="0"/>
              </a:spcBef>
              <a:spcAft>
                <a:spcPts val="0"/>
              </a:spcAft>
              <a:buClr>
                <a:schemeClr val="dk2"/>
              </a:buClr>
              <a:buSzPts val="1600"/>
              <a:buFont typeface="Josefin Sans"/>
              <a:buNone/>
              <a:defRPr sz="1400">
                <a:solidFill>
                  <a:schemeClr val="dk1"/>
                </a:solidFill>
                <a:latin typeface="Josefin Sans"/>
                <a:ea typeface="Josefin Sans"/>
                <a:cs typeface="Josefin Sans"/>
                <a:sym typeface="Josefin Sans"/>
              </a:defRPr>
            </a:lvl1pPr>
            <a:lvl2pPr lvl="1" rtl="0" algn="r">
              <a:lnSpc>
                <a:spcPct val="100000"/>
              </a:lnSpc>
              <a:spcBef>
                <a:spcPts val="0"/>
              </a:spcBef>
              <a:spcAft>
                <a:spcPts val="0"/>
              </a:spcAft>
              <a:buClr>
                <a:schemeClr val="dk1"/>
              </a:buClr>
              <a:buSzPts val="1400"/>
              <a:buNone/>
              <a:defRPr>
                <a:solidFill>
                  <a:schemeClr val="dk1"/>
                </a:solidFill>
              </a:defRPr>
            </a:lvl2pPr>
            <a:lvl3pPr lvl="2" rtl="0" algn="r">
              <a:lnSpc>
                <a:spcPct val="100000"/>
              </a:lnSpc>
              <a:spcBef>
                <a:spcPts val="0"/>
              </a:spcBef>
              <a:spcAft>
                <a:spcPts val="0"/>
              </a:spcAft>
              <a:buClr>
                <a:schemeClr val="dk1"/>
              </a:buClr>
              <a:buSzPts val="1400"/>
              <a:buNone/>
              <a:defRPr>
                <a:solidFill>
                  <a:schemeClr val="dk1"/>
                </a:solidFill>
              </a:defRPr>
            </a:lvl3pPr>
            <a:lvl4pPr lvl="3" rtl="0" algn="r">
              <a:lnSpc>
                <a:spcPct val="100000"/>
              </a:lnSpc>
              <a:spcBef>
                <a:spcPts val="0"/>
              </a:spcBef>
              <a:spcAft>
                <a:spcPts val="0"/>
              </a:spcAft>
              <a:buClr>
                <a:schemeClr val="dk1"/>
              </a:buClr>
              <a:buSzPts val="1400"/>
              <a:buNone/>
              <a:defRPr>
                <a:solidFill>
                  <a:schemeClr val="dk1"/>
                </a:solidFill>
              </a:defRPr>
            </a:lvl4pPr>
            <a:lvl5pPr lvl="4" rtl="0" algn="r">
              <a:lnSpc>
                <a:spcPct val="100000"/>
              </a:lnSpc>
              <a:spcBef>
                <a:spcPts val="0"/>
              </a:spcBef>
              <a:spcAft>
                <a:spcPts val="0"/>
              </a:spcAft>
              <a:buClr>
                <a:schemeClr val="dk1"/>
              </a:buClr>
              <a:buSzPts val="1400"/>
              <a:buNone/>
              <a:defRPr>
                <a:solidFill>
                  <a:schemeClr val="dk1"/>
                </a:solidFill>
              </a:defRPr>
            </a:lvl5pPr>
            <a:lvl6pPr lvl="5" rtl="0" algn="r">
              <a:lnSpc>
                <a:spcPct val="100000"/>
              </a:lnSpc>
              <a:spcBef>
                <a:spcPts val="0"/>
              </a:spcBef>
              <a:spcAft>
                <a:spcPts val="0"/>
              </a:spcAft>
              <a:buClr>
                <a:schemeClr val="dk1"/>
              </a:buClr>
              <a:buSzPts val="1400"/>
              <a:buNone/>
              <a:defRPr>
                <a:solidFill>
                  <a:schemeClr val="dk1"/>
                </a:solidFill>
              </a:defRPr>
            </a:lvl6pPr>
            <a:lvl7pPr lvl="6" rtl="0" algn="r">
              <a:lnSpc>
                <a:spcPct val="100000"/>
              </a:lnSpc>
              <a:spcBef>
                <a:spcPts val="0"/>
              </a:spcBef>
              <a:spcAft>
                <a:spcPts val="0"/>
              </a:spcAft>
              <a:buClr>
                <a:schemeClr val="dk1"/>
              </a:buClr>
              <a:buSzPts val="1400"/>
              <a:buNone/>
              <a:defRPr>
                <a:solidFill>
                  <a:schemeClr val="dk1"/>
                </a:solidFill>
              </a:defRPr>
            </a:lvl7pPr>
            <a:lvl8pPr lvl="7" rtl="0" algn="r">
              <a:lnSpc>
                <a:spcPct val="100000"/>
              </a:lnSpc>
              <a:spcBef>
                <a:spcPts val="0"/>
              </a:spcBef>
              <a:spcAft>
                <a:spcPts val="0"/>
              </a:spcAft>
              <a:buClr>
                <a:schemeClr val="dk1"/>
              </a:buClr>
              <a:buSzPts val="1400"/>
              <a:buNone/>
              <a:defRPr>
                <a:solidFill>
                  <a:schemeClr val="dk1"/>
                </a:solidFill>
              </a:defRPr>
            </a:lvl8pPr>
            <a:lvl9pPr lvl="8" rtl="0" algn="r">
              <a:lnSpc>
                <a:spcPct val="100000"/>
              </a:lnSpc>
              <a:spcBef>
                <a:spcPts val="0"/>
              </a:spcBef>
              <a:spcAft>
                <a:spcPts val="0"/>
              </a:spcAft>
              <a:buClr>
                <a:schemeClr val="dk1"/>
              </a:buClr>
              <a:buSzPts val="1400"/>
              <a:buNone/>
              <a:defRPr>
                <a:solidFill>
                  <a:schemeClr val="dk1"/>
                </a:solidFill>
              </a:defRPr>
            </a:lvl9pPr>
          </a:lstStyle>
          <a:p/>
        </p:txBody>
      </p:sp>
      <p:cxnSp>
        <p:nvCxnSpPr>
          <p:cNvPr id="674" name="Google Shape;674;p74"/>
          <p:cNvCxnSpPr/>
          <p:nvPr/>
        </p:nvCxnSpPr>
        <p:spPr>
          <a:xfrm>
            <a:off x="8288525" y="915600"/>
            <a:ext cx="1800" cy="1581000"/>
          </a:xfrm>
          <a:prstGeom prst="straightConnector1">
            <a:avLst/>
          </a:prstGeom>
          <a:noFill/>
          <a:ln cap="flat" cmpd="sng" w="76200">
            <a:solidFill>
              <a:schemeClr val="accent1"/>
            </a:solidFill>
            <a:prstDash val="solid"/>
            <a:round/>
            <a:headEnd len="med" w="med" type="none"/>
            <a:tailEnd len="med" w="med" type="none"/>
          </a:ln>
        </p:spPr>
      </p:cxnSp>
      <p:cxnSp>
        <p:nvCxnSpPr>
          <p:cNvPr id="675" name="Google Shape;675;p74"/>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76" name="Google Shape;676;p74"/>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77" name="Google Shape;677;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ONLY_1_2_1">
    <p:spTree>
      <p:nvGrpSpPr>
        <p:cNvPr id="678" name="Shape 678"/>
        <p:cNvGrpSpPr/>
        <p:nvPr/>
      </p:nvGrpSpPr>
      <p:grpSpPr>
        <a:xfrm>
          <a:off x="0" y="0"/>
          <a:ext cx="0" cy="0"/>
          <a:chOff x="0" y="0"/>
          <a:chExt cx="0" cy="0"/>
        </a:xfrm>
      </p:grpSpPr>
      <p:sp>
        <p:nvSpPr>
          <p:cNvPr id="679" name="Google Shape;679;p75"/>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0" name="Google Shape;680;p75"/>
          <p:cNvSpPr txBox="1"/>
          <p:nvPr>
            <p:ph hasCustomPrompt="1" idx="2"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681" name="Google Shape;681;p75"/>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sp>
        <p:nvSpPr>
          <p:cNvPr id="682" name="Google Shape;682;p75"/>
          <p:cNvSpPr txBox="1"/>
          <p:nvPr>
            <p:ph idx="1" type="subTitle"/>
          </p:nvPr>
        </p:nvSpPr>
        <p:spPr>
          <a:xfrm>
            <a:off x="3241650" y="2094288"/>
            <a:ext cx="4125600" cy="1587000"/>
          </a:xfrm>
          <a:prstGeom prst="rect">
            <a:avLst/>
          </a:prstGeom>
          <a:solidFill>
            <a:schemeClr val="lt1"/>
          </a:solidFill>
          <a:ln>
            <a:noFill/>
          </a:ln>
        </p:spPr>
        <p:txBody>
          <a:bodyPr anchorCtr="0" anchor="ctr" bIns="0" lIns="91425" spcFirstLastPara="1" rIns="91425" wrap="square" tIns="182875">
            <a:noAutofit/>
          </a:bodyPr>
          <a:lstStyle>
            <a:lvl1pPr lvl="0" rtl="0">
              <a:lnSpc>
                <a:spcPct val="100000"/>
              </a:lnSpc>
              <a:spcBef>
                <a:spcPts val="0"/>
              </a:spcBef>
              <a:spcAft>
                <a:spcPts val="0"/>
              </a:spcAft>
              <a:buClr>
                <a:schemeClr val="dk1"/>
              </a:buClr>
              <a:buSzPts val="1600"/>
              <a:buFont typeface="Josefin Sans Light"/>
              <a:buChar char="●"/>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683" name="Google Shape;683;p75"/>
          <p:cNvSpPr txBox="1"/>
          <p:nvPr>
            <p:ph idx="3"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84" name="Google Shape;684;p75"/>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85" name="Google Shape;685;p75"/>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86" name="Google Shape;686;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_1">
    <p:spTree>
      <p:nvGrpSpPr>
        <p:cNvPr id="687" name="Shape 687"/>
        <p:cNvGrpSpPr/>
        <p:nvPr/>
      </p:nvGrpSpPr>
      <p:grpSpPr>
        <a:xfrm>
          <a:off x="0" y="0"/>
          <a:ext cx="0" cy="0"/>
          <a:chOff x="0" y="0"/>
          <a:chExt cx="0" cy="0"/>
        </a:xfrm>
      </p:grpSpPr>
      <p:sp>
        <p:nvSpPr>
          <p:cNvPr id="688" name="Google Shape;688;p76"/>
          <p:cNvSpPr txBox="1"/>
          <p:nvPr>
            <p:ph idx="1" type="subTitle"/>
          </p:nvPr>
        </p:nvSpPr>
        <p:spPr>
          <a:xfrm>
            <a:off x="1018525" y="1457300"/>
            <a:ext cx="6834600" cy="2446200"/>
          </a:xfrm>
          <a:prstGeom prst="rect">
            <a:avLst/>
          </a:prstGeom>
          <a:noFill/>
          <a:ln>
            <a:noFill/>
          </a:ln>
        </p:spPr>
        <p:txBody>
          <a:bodyPr anchorCtr="0" anchor="t" bIns="0" lIns="91425" spcFirstLastPara="1" rIns="91425" wrap="square" tIns="182875">
            <a:noAutofit/>
          </a:bodyPr>
          <a:lstStyle>
            <a:lvl1pPr lvl="0" rtl="0">
              <a:lnSpc>
                <a:spcPct val="100000"/>
              </a:lnSpc>
              <a:spcBef>
                <a:spcPts val="0"/>
              </a:spcBef>
              <a:spcAft>
                <a:spcPts val="0"/>
              </a:spcAft>
              <a:buClr>
                <a:schemeClr val="dk1"/>
              </a:buClr>
              <a:buSzPts val="1400"/>
              <a:buChar char="●"/>
              <a:defRPr sz="13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p:txBody>
      </p:sp>
      <p:sp>
        <p:nvSpPr>
          <p:cNvPr id="689" name="Google Shape;689;p76"/>
          <p:cNvSpPr txBox="1"/>
          <p:nvPr>
            <p:ph type="title"/>
          </p:nvPr>
        </p:nvSpPr>
        <p:spPr>
          <a:xfrm>
            <a:off x="713225" y="476525"/>
            <a:ext cx="696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90" name="Google Shape;690;p76"/>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691" name="Google Shape;691;p76"/>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692" name="Google Shape;692;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693" name="Shape 693"/>
        <p:cNvGrpSpPr/>
        <p:nvPr/>
      </p:nvGrpSpPr>
      <p:grpSpPr>
        <a:xfrm>
          <a:off x="0" y="0"/>
          <a:ext cx="0" cy="0"/>
          <a:chOff x="0" y="0"/>
          <a:chExt cx="0" cy="0"/>
        </a:xfrm>
      </p:grpSpPr>
      <p:sp>
        <p:nvSpPr>
          <p:cNvPr id="694" name="Google Shape;694;p77"/>
          <p:cNvSpPr txBox="1"/>
          <p:nvPr>
            <p:ph type="ctrTitle"/>
          </p:nvPr>
        </p:nvSpPr>
        <p:spPr>
          <a:xfrm>
            <a:off x="713225" y="1157263"/>
            <a:ext cx="5414400" cy="705300"/>
          </a:xfrm>
          <a:prstGeom prst="rect">
            <a:avLst/>
          </a:prstGeom>
        </p:spPr>
        <p:txBody>
          <a:bodyPr anchorCtr="0" anchor="b" bIns="91425" lIns="91425" spcFirstLastPara="1" rIns="91425" wrap="square" tIns="7920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95" name="Google Shape;695;p77"/>
          <p:cNvSpPr txBox="1"/>
          <p:nvPr>
            <p:ph idx="1" type="subTitle"/>
          </p:nvPr>
        </p:nvSpPr>
        <p:spPr>
          <a:xfrm>
            <a:off x="719750" y="2053877"/>
            <a:ext cx="3309300" cy="1273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2800"/>
              <a:buNone/>
              <a:defRPr sz="1600">
                <a:solidFill>
                  <a:schemeClr val="dk2"/>
                </a:solidFill>
                <a:latin typeface="Josefin Sans"/>
                <a:ea typeface="Josefin Sans"/>
                <a:cs typeface="Josefin Sans"/>
                <a:sym typeface="Josefi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696" name="Google Shape;696;p77"/>
          <p:cNvSpPr txBox="1"/>
          <p:nvPr/>
        </p:nvSpPr>
        <p:spPr>
          <a:xfrm>
            <a:off x="720025" y="3799875"/>
            <a:ext cx="2473500" cy="460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2"/>
                </a:solidFill>
                <a:latin typeface="Josefin Sans Light"/>
                <a:ea typeface="Josefin Sans Light"/>
                <a:cs typeface="Josefin Sans Light"/>
                <a:sym typeface="Josefin Sans Light"/>
              </a:rPr>
              <a:t>CREDITS: This presentation template was created by </a:t>
            </a:r>
            <a:r>
              <a:rPr b="1" lang="en" sz="1000">
                <a:solidFill>
                  <a:schemeClr val="dk2"/>
                </a:solidFill>
                <a:uFill>
                  <a:noFill/>
                </a:uFill>
                <a:latin typeface="Josefin Sans"/>
                <a:ea typeface="Josefin Sans"/>
                <a:cs typeface="Josefin Sans"/>
                <a:sym typeface="Josefin Sans"/>
                <a:hlinkClick r:id="rId2">
                  <a:extLst>
                    <a:ext uri="{A12FA001-AC4F-418D-AE19-62706E023703}">
                      <ahyp:hlinkClr val="tx"/>
                    </a:ext>
                  </a:extLst>
                </a:hlinkClick>
              </a:rPr>
              <a:t>Slidesgo</a:t>
            </a:r>
            <a:r>
              <a:rPr lang="en" sz="1000">
                <a:solidFill>
                  <a:schemeClr val="dk2"/>
                </a:solidFill>
                <a:latin typeface="Josefin Sans Light"/>
                <a:ea typeface="Josefin Sans Light"/>
                <a:cs typeface="Josefin Sans Light"/>
                <a:sym typeface="Josefin Sans Light"/>
              </a:rPr>
              <a:t>, including icons by </a:t>
            </a:r>
            <a:r>
              <a:rPr b="1" lang="en" sz="1000">
                <a:solidFill>
                  <a:schemeClr val="dk2"/>
                </a:solidFill>
                <a:uFill>
                  <a:noFill/>
                </a:uFill>
                <a:latin typeface="Josefin Sans"/>
                <a:ea typeface="Josefin Sans"/>
                <a:cs typeface="Josefin Sans"/>
                <a:sym typeface="Josefin Sans"/>
                <a:hlinkClick r:id="rId3">
                  <a:extLst>
                    <a:ext uri="{A12FA001-AC4F-418D-AE19-62706E023703}">
                      <ahyp:hlinkClr val="tx"/>
                    </a:ext>
                  </a:extLst>
                </a:hlinkClick>
              </a:rPr>
              <a:t>Flaticon</a:t>
            </a:r>
            <a:r>
              <a:rPr lang="en" sz="1000">
                <a:solidFill>
                  <a:schemeClr val="dk2"/>
                </a:solidFill>
                <a:latin typeface="Josefin Sans Light"/>
                <a:ea typeface="Josefin Sans Light"/>
                <a:cs typeface="Josefin Sans Light"/>
                <a:sym typeface="Josefin Sans Light"/>
              </a:rPr>
              <a:t>, and infographics &amp; images by </a:t>
            </a:r>
            <a:r>
              <a:rPr b="1" lang="en" sz="1000">
                <a:solidFill>
                  <a:schemeClr val="dk2"/>
                </a:solidFill>
                <a:uFill>
                  <a:noFill/>
                </a:uFill>
                <a:latin typeface="Josefin Sans"/>
                <a:ea typeface="Josefin Sans"/>
                <a:cs typeface="Josefin Sans"/>
                <a:sym typeface="Josefin Sans"/>
                <a:hlinkClick r:id="rId4">
                  <a:extLst>
                    <a:ext uri="{A12FA001-AC4F-418D-AE19-62706E023703}">
                      <ahyp:hlinkClr val="tx"/>
                    </a:ext>
                  </a:extLst>
                </a:hlinkClick>
              </a:rPr>
              <a:t>Freepik</a:t>
            </a:r>
            <a:r>
              <a:rPr lang="en" sz="1000">
                <a:solidFill>
                  <a:schemeClr val="dk2"/>
                </a:solidFill>
                <a:latin typeface="Josefin Sans Light"/>
                <a:ea typeface="Josefin Sans Light"/>
                <a:cs typeface="Josefin Sans Light"/>
                <a:sym typeface="Josefin Sans Light"/>
              </a:rPr>
              <a:t>. </a:t>
            </a:r>
            <a:endParaRPr sz="1000">
              <a:solidFill>
                <a:schemeClr val="dk2"/>
              </a:solidFill>
              <a:latin typeface="Josefin Sans Light"/>
              <a:ea typeface="Josefin Sans Light"/>
              <a:cs typeface="Josefin Sans Light"/>
              <a:sym typeface="Josefin Sans Light"/>
            </a:endParaRPr>
          </a:p>
        </p:txBody>
      </p:sp>
      <p:cxnSp>
        <p:nvCxnSpPr>
          <p:cNvPr id="697" name="Google Shape;697;p77"/>
          <p:cNvCxnSpPr/>
          <p:nvPr/>
        </p:nvCxnSpPr>
        <p:spPr>
          <a:xfrm>
            <a:off x="542275" y="758250"/>
            <a:ext cx="0" cy="2970900"/>
          </a:xfrm>
          <a:prstGeom prst="straightConnector1">
            <a:avLst/>
          </a:prstGeom>
          <a:noFill/>
          <a:ln cap="flat" cmpd="sng" w="114300">
            <a:solidFill>
              <a:schemeClr val="accent1"/>
            </a:solidFill>
            <a:prstDash val="solid"/>
            <a:round/>
            <a:headEnd len="med" w="med" type="none"/>
            <a:tailEnd len="med" w="med" type="none"/>
          </a:ln>
        </p:spPr>
      </p:cxnSp>
      <p:sp>
        <p:nvSpPr>
          <p:cNvPr id="698" name="Google Shape;698;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699" name="Shape 699"/>
        <p:cNvGrpSpPr/>
        <p:nvPr/>
      </p:nvGrpSpPr>
      <p:grpSpPr>
        <a:xfrm>
          <a:off x="0" y="0"/>
          <a:ext cx="0" cy="0"/>
          <a:chOff x="0" y="0"/>
          <a:chExt cx="0" cy="0"/>
        </a:xfrm>
      </p:grpSpPr>
      <p:sp>
        <p:nvSpPr>
          <p:cNvPr id="700" name="Google Shape;700;p78"/>
          <p:cNvSpPr/>
          <p:nvPr/>
        </p:nvSpPr>
        <p:spPr>
          <a:xfrm>
            <a:off x="6481100" y="-39600"/>
            <a:ext cx="2701200" cy="2537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cxnSp>
        <p:nvCxnSpPr>
          <p:cNvPr id="701" name="Google Shape;701;p78"/>
          <p:cNvCxnSpPr/>
          <p:nvPr/>
        </p:nvCxnSpPr>
        <p:spPr>
          <a:xfrm>
            <a:off x="525225" y="441500"/>
            <a:ext cx="0" cy="2710500"/>
          </a:xfrm>
          <a:prstGeom prst="straightConnector1">
            <a:avLst/>
          </a:prstGeom>
          <a:noFill/>
          <a:ln cap="flat" cmpd="sng" w="76200">
            <a:solidFill>
              <a:schemeClr val="accent1"/>
            </a:solidFill>
            <a:prstDash val="solid"/>
            <a:round/>
            <a:headEnd len="med" w="med" type="none"/>
            <a:tailEnd len="med" w="med" type="none"/>
          </a:ln>
        </p:spPr>
      </p:cxnSp>
      <p:cxnSp>
        <p:nvCxnSpPr>
          <p:cNvPr id="702" name="Google Shape;702;p78"/>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703" name="Google Shape;703;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704" name="Shape 704"/>
        <p:cNvGrpSpPr/>
        <p:nvPr/>
      </p:nvGrpSpPr>
      <p:grpSpPr>
        <a:xfrm>
          <a:off x="0" y="0"/>
          <a:ext cx="0" cy="0"/>
          <a:chOff x="0" y="0"/>
          <a:chExt cx="0" cy="0"/>
        </a:xfrm>
      </p:grpSpPr>
      <p:sp>
        <p:nvSpPr>
          <p:cNvPr id="705" name="Google Shape;705;p79"/>
          <p:cNvSpPr/>
          <p:nvPr/>
        </p:nvSpPr>
        <p:spPr>
          <a:xfrm>
            <a:off x="-159275" y="1563300"/>
            <a:ext cx="1591500" cy="39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cxnSp>
        <p:nvCxnSpPr>
          <p:cNvPr id="706" name="Google Shape;706;p79"/>
          <p:cNvCxnSpPr/>
          <p:nvPr/>
        </p:nvCxnSpPr>
        <p:spPr>
          <a:xfrm rot="10800000">
            <a:off x="986725" y="1327650"/>
            <a:ext cx="445500" cy="0"/>
          </a:xfrm>
          <a:prstGeom prst="straightConnector1">
            <a:avLst/>
          </a:prstGeom>
          <a:noFill/>
          <a:ln cap="flat" cmpd="sng" w="76200">
            <a:solidFill>
              <a:schemeClr val="accent1"/>
            </a:solidFill>
            <a:prstDash val="solid"/>
            <a:round/>
            <a:headEnd len="med" w="med" type="none"/>
            <a:tailEnd len="med" w="med" type="none"/>
          </a:ln>
        </p:spPr>
      </p:cxnSp>
      <p:cxnSp>
        <p:nvCxnSpPr>
          <p:cNvPr id="707" name="Google Shape;707;p7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708" name="Google Shape;708;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9"/>
          <p:cNvSpPr txBox="1"/>
          <p:nvPr>
            <p:ph type="title"/>
          </p:nvPr>
        </p:nvSpPr>
        <p:spPr>
          <a:xfrm>
            <a:off x="692450" y="913800"/>
            <a:ext cx="3796500" cy="490500"/>
          </a:xfrm>
          <a:prstGeom prst="rect">
            <a:avLst/>
          </a:prstGeom>
        </p:spPr>
        <p:txBody>
          <a:bodyPr anchorCtr="0" anchor="t" bIns="91425" lIns="91425" spcFirstLastPara="1" rIns="91425" wrap="square" tIns="0">
            <a:noAutofit/>
          </a:bodyPr>
          <a:lstStyle>
            <a:lvl1pPr lvl="0" rtl="0">
              <a:spcBef>
                <a:spcPts val="0"/>
              </a:spcBef>
              <a:spcAft>
                <a:spcPts val="0"/>
              </a:spcAft>
              <a:buSzPts val="3600"/>
              <a:buFont typeface="Josefin Sans"/>
              <a:buNone/>
              <a:defRPr b="1" sz="36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9"/>
          <p:cNvSpPr txBox="1"/>
          <p:nvPr>
            <p:ph idx="1" type="subTitle"/>
          </p:nvPr>
        </p:nvSpPr>
        <p:spPr>
          <a:xfrm>
            <a:off x="3644450" y="1652275"/>
            <a:ext cx="3384000" cy="2350800"/>
          </a:xfrm>
          <a:prstGeom prst="rect">
            <a:avLst/>
          </a:prstGeom>
          <a:solidFill>
            <a:schemeClr val="lt1"/>
          </a:solidFill>
          <a:ln>
            <a:noFill/>
          </a:ln>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1200"/>
              <a:buFont typeface="Open Sans"/>
              <a:buAutoNum type="arabicPeriod"/>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p:txBody>
      </p:sp>
      <p:sp>
        <p:nvSpPr>
          <p:cNvPr id="71" name="Google Shape;71;p9"/>
          <p:cNvSpPr txBox="1"/>
          <p:nvPr>
            <p:ph idx="2" type="title"/>
          </p:nvPr>
        </p:nvSpPr>
        <p:spPr>
          <a:xfrm>
            <a:off x="146725" y="4789139"/>
            <a:ext cx="3027300" cy="229200"/>
          </a:xfrm>
          <a:prstGeom prst="rect">
            <a:avLst/>
          </a:prstGeom>
        </p:spPr>
        <p:txBody>
          <a:bodyPr anchorCtr="0" anchor="ctr" bIns="0" lIns="91425" spcFirstLastPara="1" rIns="91425" wrap="square" tIns="0">
            <a:noAutofit/>
          </a:bodyPr>
          <a:lstStyle>
            <a:lvl1pPr lvl="0" rtl="0">
              <a:spcBef>
                <a:spcPts val="0"/>
              </a:spcBef>
              <a:spcAft>
                <a:spcPts val="0"/>
              </a:spcAft>
              <a:buSzPts val="800"/>
              <a:buFont typeface="Josefin Sans"/>
              <a:buNone/>
              <a:defRPr b="1" sz="800">
                <a:latin typeface="Josefin Sans"/>
                <a:ea typeface="Josefin Sans"/>
                <a:cs typeface="Josefin Sans"/>
                <a:sym typeface="Josefin San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 name="Google Shape;72;p9"/>
          <p:cNvSpPr txBox="1"/>
          <p:nvPr>
            <p:ph hasCustomPrompt="1" idx="3" type="title"/>
          </p:nvPr>
        </p:nvSpPr>
        <p:spPr>
          <a:xfrm>
            <a:off x="146725" y="4719850"/>
            <a:ext cx="1689000" cy="160500"/>
          </a:xfrm>
          <a:prstGeom prst="rect">
            <a:avLst/>
          </a:prstGeom>
        </p:spPr>
        <p:txBody>
          <a:bodyPr anchorCtr="0" anchor="b" bIns="0" lIns="91425" spcFirstLastPara="1" rIns="91425" wrap="square" tIns="0">
            <a:noAutofit/>
          </a:bodyPr>
          <a:lstStyle>
            <a:lvl1pPr lvl="0" rtl="0">
              <a:spcBef>
                <a:spcPts val="0"/>
              </a:spcBef>
              <a:spcAft>
                <a:spcPts val="0"/>
              </a:spcAft>
              <a:buClr>
                <a:schemeClr val="accent1"/>
              </a:buClr>
              <a:buSzPts val="1900"/>
              <a:buFont typeface="Josefin Sans"/>
              <a:buNone/>
              <a:defRPr b="1" sz="1900">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b="1" sz="4000">
                <a:solidFill>
                  <a:srgbClr val="FD0000"/>
                </a:solidFill>
                <a:latin typeface="Josefin Sans"/>
                <a:ea typeface="Josefin Sans"/>
                <a:cs typeface="Josefin Sans"/>
                <a:sym typeface="Josefin Sans"/>
              </a:defRPr>
            </a:lvl9pPr>
          </a:lstStyle>
          <a:p>
            <a:r>
              <a:t>xx%</a:t>
            </a:r>
          </a:p>
        </p:txBody>
      </p:sp>
      <p:cxnSp>
        <p:nvCxnSpPr>
          <p:cNvPr id="73" name="Google Shape;73;p9"/>
          <p:cNvCxnSpPr/>
          <p:nvPr/>
        </p:nvCxnSpPr>
        <p:spPr>
          <a:xfrm rot="10800000">
            <a:off x="241206" y="4608973"/>
            <a:ext cx="1209600" cy="0"/>
          </a:xfrm>
          <a:prstGeom prst="straightConnector1">
            <a:avLst/>
          </a:prstGeom>
          <a:noFill/>
          <a:ln cap="flat" cmpd="sng" w="9525">
            <a:solidFill>
              <a:schemeClr val="accent1"/>
            </a:solidFill>
            <a:prstDash val="solid"/>
            <a:round/>
            <a:headEnd len="med" w="med" type="none"/>
            <a:tailEnd len="med" w="med" type="none"/>
          </a:ln>
        </p:spPr>
      </p:cxnSp>
      <p:cxnSp>
        <p:nvCxnSpPr>
          <p:cNvPr id="74" name="Google Shape;74;p9"/>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75" name="Google Shape;75;p9"/>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cxnSp>
        <p:nvCxnSpPr>
          <p:cNvPr id="76" name="Google Shape;76;p9"/>
          <p:cNvCxnSpPr/>
          <p:nvPr/>
        </p:nvCxnSpPr>
        <p:spPr>
          <a:xfrm>
            <a:off x="737600" y="701450"/>
            <a:ext cx="2710500" cy="0"/>
          </a:xfrm>
          <a:prstGeom prst="straightConnector1">
            <a:avLst/>
          </a:prstGeom>
          <a:noFill/>
          <a:ln cap="flat" cmpd="sng" w="76200">
            <a:solidFill>
              <a:schemeClr val="accent1"/>
            </a:solidFill>
            <a:prstDash val="solid"/>
            <a:round/>
            <a:headEnd len="med" w="med" type="none"/>
            <a:tailEnd len="med" w="med" type="none"/>
          </a:ln>
        </p:spPr>
      </p:cxnSp>
      <p:sp>
        <p:nvSpPr>
          <p:cNvPr id="77" name="Google Shape;77;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10"/>
          <p:cNvSpPr txBox="1"/>
          <p:nvPr>
            <p:ph type="title"/>
          </p:nvPr>
        </p:nvSpPr>
        <p:spPr>
          <a:xfrm>
            <a:off x="915200" y="752100"/>
            <a:ext cx="2075700" cy="1744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Josefin Sans"/>
              <a:buNone/>
              <a:defRPr b="1">
                <a:solidFill>
                  <a:schemeClr val="accent1"/>
                </a:solidFill>
                <a:latin typeface="Josefin Sans"/>
                <a:ea typeface="Josefin Sans"/>
                <a:cs typeface="Josefin Sans"/>
                <a:sym typeface="Josefin Sans"/>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cxnSp>
        <p:nvCxnSpPr>
          <p:cNvPr id="80" name="Google Shape;80;p10"/>
          <p:cNvCxnSpPr/>
          <p:nvPr/>
        </p:nvCxnSpPr>
        <p:spPr>
          <a:xfrm>
            <a:off x="6481100" y="4609950"/>
            <a:ext cx="2544000" cy="0"/>
          </a:xfrm>
          <a:prstGeom prst="straightConnector1">
            <a:avLst/>
          </a:prstGeom>
          <a:noFill/>
          <a:ln cap="flat" cmpd="sng" w="9525">
            <a:solidFill>
              <a:schemeClr val="accent1"/>
            </a:solidFill>
            <a:prstDash val="solid"/>
            <a:round/>
            <a:headEnd len="med" w="med" type="none"/>
            <a:tailEnd len="med" w="med" type="none"/>
          </a:ln>
        </p:spPr>
      </p:cxnSp>
      <p:sp>
        <p:nvSpPr>
          <p:cNvPr id="81" name="Google Shape;81;p10"/>
          <p:cNvSpPr txBox="1"/>
          <p:nvPr/>
        </p:nvSpPr>
        <p:spPr>
          <a:xfrm>
            <a:off x="8439900" y="4609950"/>
            <a:ext cx="5853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sz="1100">
                <a:solidFill>
                  <a:schemeClr val="accent1"/>
                </a:solidFill>
                <a:latin typeface="Josefin Sans"/>
                <a:ea typeface="Josefin Sans"/>
                <a:cs typeface="Josefin Sans"/>
                <a:sym typeface="Josefin Sans"/>
              </a:rPr>
              <a:t>‹#›</a:t>
            </a:fld>
            <a:endParaRPr b="1" sz="1100">
              <a:solidFill>
                <a:schemeClr val="accent1"/>
              </a:solidFill>
              <a:latin typeface="Josefin Sans"/>
              <a:ea typeface="Josefin Sans"/>
              <a:cs typeface="Josefin Sans"/>
              <a:sym typeface="Josefin Sans"/>
            </a:endParaRPr>
          </a:p>
        </p:txBody>
      </p:sp>
      <p:sp>
        <p:nvSpPr>
          <p:cNvPr id="82" name="Google Shape;82;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61.xml"/><Relationship Id="rId22" Type="http://schemas.openxmlformats.org/officeDocument/2006/relationships/slideLayout" Target="../slideLayouts/slideLayout63.xml"/><Relationship Id="rId21" Type="http://schemas.openxmlformats.org/officeDocument/2006/relationships/slideLayout" Target="../slideLayouts/slideLayout62.xml"/><Relationship Id="rId24" Type="http://schemas.openxmlformats.org/officeDocument/2006/relationships/slideLayout" Target="../slideLayouts/slideLayout65.xml"/><Relationship Id="rId23" Type="http://schemas.openxmlformats.org/officeDocument/2006/relationships/slideLayout" Target="../slideLayouts/slideLayout6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26" Type="http://schemas.openxmlformats.org/officeDocument/2006/relationships/slideLayout" Target="../slideLayouts/slideLayout67.xml"/><Relationship Id="rId25" Type="http://schemas.openxmlformats.org/officeDocument/2006/relationships/slideLayout" Target="../slideLayouts/slideLayout66.xml"/><Relationship Id="rId28" Type="http://schemas.openxmlformats.org/officeDocument/2006/relationships/slideLayout" Target="../slideLayouts/slideLayout69.xml"/><Relationship Id="rId27" Type="http://schemas.openxmlformats.org/officeDocument/2006/relationships/slideLayout" Target="../slideLayouts/slideLayout68.xml"/><Relationship Id="rId5" Type="http://schemas.openxmlformats.org/officeDocument/2006/relationships/slideLayout" Target="../slideLayouts/slideLayout46.xml"/><Relationship Id="rId6" Type="http://schemas.openxmlformats.org/officeDocument/2006/relationships/slideLayout" Target="../slideLayouts/slideLayout47.xml"/><Relationship Id="rId29" Type="http://schemas.openxmlformats.org/officeDocument/2006/relationships/slideLayout" Target="../slideLayouts/slideLayout70.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1" Type="http://schemas.openxmlformats.org/officeDocument/2006/relationships/slideLayout" Target="../slideLayouts/slideLayout72.xml"/><Relationship Id="rId30" Type="http://schemas.openxmlformats.org/officeDocument/2006/relationships/slideLayout" Target="../slideLayouts/slideLayout71.xml"/><Relationship Id="rId11" Type="http://schemas.openxmlformats.org/officeDocument/2006/relationships/slideLayout" Target="../slideLayouts/slideLayout52.xml"/><Relationship Id="rId33" Type="http://schemas.openxmlformats.org/officeDocument/2006/relationships/slideLayout" Target="../slideLayouts/slideLayout74.xml"/><Relationship Id="rId10" Type="http://schemas.openxmlformats.org/officeDocument/2006/relationships/slideLayout" Target="../slideLayouts/slideLayout51.xml"/><Relationship Id="rId32" Type="http://schemas.openxmlformats.org/officeDocument/2006/relationships/slideLayout" Target="../slideLayouts/slideLayout73.xml"/><Relationship Id="rId13" Type="http://schemas.openxmlformats.org/officeDocument/2006/relationships/slideLayout" Target="../slideLayouts/slideLayout54.xml"/><Relationship Id="rId35" Type="http://schemas.openxmlformats.org/officeDocument/2006/relationships/slideLayout" Target="../slideLayouts/slideLayout76.xml"/><Relationship Id="rId12" Type="http://schemas.openxmlformats.org/officeDocument/2006/relationships/slideLayout" Target="../slideLayouts/slideLayout53.xml"/><Relationship Id="rId34" Type="http://schemas.openxmlformats.org/officeDocument/2006/relationships/slideLayout" Target="../slideLayouts/slideLayout75.xml"/><Relationship Id="rId15" Type="http://schemas.openxmlformats.org/officeDocument/2006/relationships/slideLayout" Target="../slideLayouts/slideLayout56.xml"/><Relationship Id="rId37" Type="http://schemas.openxmlformats.org/officeDocument/2006/relationships/theme" Target="../theme/theme1.xml"/><Relationship Id="rId14" Type="http://schemas.openxmlformats.org/officeDocument/2006/relationships/slideLayout" Target="../slideLayouts/slideLayout55.xml"/><Relationship Id="rId36" Type="http://schemas.openxmlformats.org/officeDocument/2006/relationships/slideLayout" Target="../slideLayouts/slideLayout77.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79200">
            <a:noAutofit/>
          </a:bodyPr>
          <a:lstStyle>
            <a:lvl1pPr lvl="0" rtl="0">
              <a:spcBef>
                <a:spcPts val="0"/>
              </a:spcBef>
              <a:spcAft>
                <a:spcPts val="0"/>
              </a:spcAft>
              <a:buClr>
                <a:schemeClr val="dk1"/>
              </a:buClr>
              <a:buSzPts val="2800"/>
              <a:buFont typeface="Josefin Sans"/>
              <a:buNone/>
              <a:defRPr b="1" sz="2800">
                <a:solidFill>
                  <a:schemeClr val="dk1"/>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4225" y="1159350"/>
            <a:ext cx="8520600" cy="3416400"/>
          </a:xfrm>
          <a:prstGeom prst="rect">
            <a:avLst/>
          </a:prstGeom>
          <a:noFill/>
          <a:ln>
            <a:noFill/>
          </a:ln>
        </p:spPr>
        <p:txBody>
          <a:bodyPr anchorCtr="0" anchor="t" bIns="182875" lIns="91425" spcFirstLastPara="1" rIns="91425" wrap="square" tIns="0">
            <a:noAutofit/>
          </a:bodyPr>
          <a:lstStyle>
            <a:lvl1pPr indent="-342900" lvl="0" marL="457200" rtl="0">
              <a:lnSpc>
                <a:spcPct val="100000"/>
              </a:lnSpc>
              <a:spcBef>
                <a:spcPts val="0"/>
              </a:spcBef>
              <a:spcAft>
                <a:spcPts val="0"/>
              </a:spcAft>
              <a:buClr>
                <a:schemeClr val="dk1"/>
              </a:buClr>
              <a:buSzPts val="1800"/>
              <a:buFont typeface="Josefin Sans Medium"/>
              <a:buChar char="●"/>
              <a:defRPr sz="1800">
                <a:solidFill>
                  <a:schemeClr val="dk1"/>
                </a:solidFill>
                <a:latin typeface="Josefin Sans Medium"/>
                <a:ea typeface="Josefin Sans Medium"/>
                <a:cs typeface="Josefin Sans Medium"/>
                <a:sym typeface="Josefin Sans Medium"/>
              </a:defRPr>
            </a:lvl1pPr>
            <a:lvl2pPr indent="-317500" lvl="1" marL="914400" rtl="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indent="-317500" lvl="2" marL="1371600" rtl="0">
              <a:lnSpc>
                <a:spcPct val="100000"/>
              </a:lnSpc>
              <a:spcBef>
                <a:spcPts val="0"/>
              </a:spcBef>
              <a:spcAft>
                <a:spcPts val="0"/>
              </a:spcAft>
              <a:buClr>
                <a:schemeClr val="dk1"/>
              </a:buClr>
              <a:buSzPts val="1400"/>
              <a:buFont typeface="Josefin Sans Light"/>
              <a:buChar char="■"/>
              <a:defRPr>
                <a:solidFill>
                  <a:schemeClr val="dk1"/>
                </a:solidFill>
                <a:latin typeface="Josefin Sans Light"/>
                <a:ea typeface="Josefin Sans Light"/>
                <a:cs typeface="Josefin Sans Light"/>
                <a:sym typeface="Josefin Sans Light"/>
              </a:defRPr>
            </a:lvl3pPr>
            <a:lvl4pPr indent="-317500" lvl="3" marL="1828800" rtl="0">
              <a:lnSpc>
                <a:spcPct val="100000"/>
              </a:lnSpc>
              <a:spcBef>
                <a:spcPts val="0"/>
              </a:spcBef>
              <a:spcAft>
                <a:spcPts val="0"/>
              </a:spcAft>
              <a:buClr>
                <a:schemeClr val="dk1"/>
              </a:buClr>
              <a:buSzPts val="1400"/>
              <a:buFont typeface="Josefin Sans ExtraLight"/>
              <a:buChar char="●"/>
              <a:defRPr>
                <a:solidFill>
                  <a:schemeClr val="dk1"/>
                </a:solidFill>
                <a:latin typeface="Josefin Sans ExtraLight"/>
                <a:ea typeface="Josefin Sans ExtraLight"/>
                <a:cs typeface="Josefin Sans ExtraLight"/>
                <a:sym typeface="Josefin Sans ExtraLight"/>
              </a:defRPr>
            </a:lvl4pPr>
            <a:lvl5pPr indent="-311150" lvl="4" marL="2286000" rtl="0">
              <a:lnSpc>
                <a:spcPct val="100000"/>
              </a:lnSpc>
              <a:spcBef>
                <a:spcPts val="0"/>
              </a:spcBef>
              <a:spcAft>
                <a:spcPts val="0"/>
              </a:spcAft>
              <a:buClr>
                <a:schemeClr val="dk1"/>
              </a:buClr>
              <a:buSzPts val="1300"/>
              <a:buFont typeface="Josefin Sans ExtraLight"/>
              <a:buChar char="○"/>
              <a:defRPr sz="1300">
                <a:solidFill>
                  <a:schemeClr val="dk1"/>
                </a:solidFill>
                <a:latin typeface="Josefin Sans ExtraLight"/>
                <a:ea typeface="Josefin Sans ExtraLight"/>
                <a:cs typeface="Josefin Sans ExtraLight"/>
                <a:sym typeface="Josefin Sans ExtraLight"/>
              </a:defRPr>
            </a:lvl5pPr>
            <a:lvl6pPr indent="-304800" lvl="5" marL="27432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6pPr>
            <a:lvl7pPr indent="-304800" lvl="6" marL="32004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7pPr>
            <a:lvl8pPr indent="-304800" lvl="7" marL="36576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8pPr>
            <a:lvl9pPr indent="-304800" lvl="8" marL="411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Josefin Sans Medium"/>
                <a:ea typeface="Josefin Sans Medium"/>
                <a:cs typeface="Josefin Sans Medium"/>
                <a:sym typeface="Josefin Sans Medium"/>
              </a:defRPr>
            </a:lvl1pPr>
            <a:lvl2pPr lvl="1" algn="r">
              <a:buNone/>
              <a:defRPr sz="1300">
                <a:solidFill>
                  <a:schemeClr val="dk1"/>
                </a:solidFill>
                <a:latin typeface="Josefin Sans Medium"/>
                <a:ea typeface="Josefin Sans Medium"/>
                <a:cs typeface="Josefin Sans Medium"/>
                <a:sym typeface="Josefin Sans Medium"/>
              </a:defRPr>
            </a:lvl2pPr>
            <a:lvl3pPr lvl="2" algn="r">
              <a:buNone/>
              <a:defRPr sz="1300">
                <a:solidFill>
                  <a:schemeClr val="dk1"/>
                </a:solidFill>
                <a:latin typeface="Josefin Sans Medium"/>
                <a:ea typeface="Josefin Sans Medium"/>
                <a:cs typeface="Josefin Sans Medium"/>
                <a:sym typeface="Josefin Sans Medium"/>
              </a:defRPr>
            </a:lvl3pPr>
            <a:lvl4pPr lvl="3" algn="r">
              <a:buNone/>
              <a:defRPr sz="1300">
                <a:solidFill>
                  <a:schemeClr val="dk1"/>
                </a:solidFill>
                <a:latin typeface="Josefin Sans Medium"/>
                <a:ea typeface="Josefin Sans Medium"/>
                <a:cs typeface="Josefin Sans Medium"/>
                <a:sym typeface="Josefin Sans Medium"/>
              </a:defRPr>
            </a:lvl4pPr>
            <a:lvl5pPr lvl="4" algn="r">
              <a:buNone/>
              <a:defRPr sz="1300">
                <a:solidFill>
                  <a:schemeClr val="dk1"/>
                </a:solidFill>
                <a:latin typeface="Josefin Sans Medium"/>
                <a:ea typeface="Josefin Sans Medium"/>
                <a:cs typeface="Josefin Sans Medium"/>
                <a:sym typeface="Josefin Sans Medium"/>
              </a:defRPr>
            </a:lvl5pPr>
            <a:lvl6pPr lvl="5" algn="r">
              <a:buNone/>
              <a:defRPr sz="1300">
                <a:solidFill>
                  <a:schemeClr val="dk1"/>
                </a:solidFill>
                <a:latin typeface="Josefin Sans Medium"/>
                <a:ea typeface="Josefin Sans Medium"/>
                <a:cs typeface="Josefin Sans Medium"/>
                <a:sym typeface="Josefin Sans Medium"/>
              </a:defRPr>
            </a:lvl6pPr>
            <a:lvl7pPr lvl="6" algn="r">
              <a:buNone/>
              <a:defRPr sz="1300">
                <a:solidFill>
                  <a:schemeClr val="dk1"/>
                </a:solidFill>
                <a:latin typeface="Josefin Sans Medium"/>
                <a:ea typeface="Josefin Sans Medium"/>
                <a:cs typeface="Josefin Sans Medium"/>
                <a:sym typeface="Josefin Sans Medium"/>
              </a:defRPr>
            </a:lvl7pPr>
            <a:lvl8pPr lvl="7" algn="r">
              <a:buNone/>
              <a:defRPr sz="1300">
                <a:solidFill>
                  <a:schemeClr val="dk1"/>
                </a:solidFill>
                <a:latin typeface="Josefin Sans Medium"/>
                <a:ea typeface="Josefin Sans Medium"/>
                <a:cs typeface="Josefin Sans Medium"/>
                <a:sym typeface="Josefin Sans Medium"/>
              </a:defRPr>
            </a:lvl8pPr>
            <a:lvl9pPr lvl="8" algn="r">
              <a:buNone/>
              <a:defRPr sz="1300">
                <a:solidFill>
                  <a:schemeClr val="dk1"/>
                </a:solidFill>
                <a:latin typeface="Josefin Sans Medium"/>
                <a:ea typeface="Josefin Sans Medium"/>
                <a:cs typeface="Josefin Sans Medium"/>
                <a:sym typeface="Josefin Sans Medium"/>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67" name="Shape 367"/>
        <p:cNvGrpSpPr/>
        <p:nvPr/>
      </p:nvGrpSpPr>
      <p:grpSpPr>
        <a:xfrm>
          <a:off x="0" y="0"/>
          <a:ext cx="0" cy="0"/>
          <a:chOff x="0" y="0"/>
          <a:chExt cx="0" cy="0"/>
        </a:xfrm>
      </p:grpSpPr>
      <p:sp>
        <p:nvSpPr>
          <p:cNvPr id="368" name="Google Shape;368;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79200">
            <a:noAutofit/>
          </a:bodyPr>
          <a:lstStyle>
            <a:lvl1pPr lvl="0" rtl="0">
              <a:spcBef>
                <a:spcPts val="0"/>
              </a:spcBef>
              <a:spcAft>
                <a:spcPts val="0"/>
              </a:spcAft>
              <a:buClr>
                <a:schemeClr val="dk1"/>
              </a:buClr>
              <a:buSzPts val="2800"/>
              <a:buFont typeface="Josefin Sans"/>
              <a:buNone/>
              <a:defRPr b="1" sz="2800">
                <a:solidFill>
                  <a:schemeClr val="dk1"/>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69" name="Google Shape;369;p43"/>
          <p:cNvSpPr txBox="1"/>
          <p:nvPr>
            <p:ph idx="1" type="body"/>
          </p:nvPr>
        </p:nvSpPr>
        <p:spPr>
          <a:xfrm>
            <a:off x="284225" y="1159350"/>
            <a:ext cx="8520600" cy="3416400"/>
          </a:xfrm>
          <a:prstGeom prst="rect">
            <a:avLst/>
          </a:prstGeom>
          <a:noFill/>
          <a:ln>
            <a:noFill/>
          </a:ln>
        </p:spPr>
        <p:txBody>
          <a:bodyPr anchorCtr="0" anchor="t" bIns="182875" lIns="91425" spcFirstLastPara="1" rIns="91425" wrap="square" tIns="0">
            <a:noAutofit/>
          </a:bodyPr>
          <a:lstStyle>
            <a:lvl1pPr indent="-342900" lvl="0" marL="457200" rtl="0">
              <a:lnSpc>
                <a:spcPct val="100000"/>
              </a:lnSpc>
              <a:spcBef>
                <a:spcPts val="0"/>
              </a:spcBef>
              <a:spcAft>
                <a:spcPts val="0"/>
              </a:spcAft>
              <a:buClr>
                <a:schemeClr val="dk1"/>
              </a:buClr>
              <a:buSzPts val="1800"/>
              <a:buFont typeface="Josefin Sans Medium"/>
              <a:buChar char="●"/>
              <a:defRPr sz="1800">
                <a:solidFill>
                  <a:schemeClr val="dk1"/>
                </a:solidFill>
                <a:latin typeface="Josefin Sans Medium"/>
                <a:ea typeface="Josefin Sans Medium"/>
                <a:cs typeface="Josefin Sans Medium"/>
                <a:sym typeface="Josefin Sans Medium"/>
              </a:defRPr>
            </a:lvl1pPr>
            <a:lvl2pPr indent="-317500" lvl="1" marL="914400" rtl="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indent="-317500" lvl="2" marL="1371600" rtl="0">
              <a:lnSpc>
                <a:spcPct val="100000"/>
              </a:lnSpc>
              <a:spcBef>
                <a:spcPts val="0"/>
              </a:spcBef>
              <a:spcAft>
                <a:spcPts val="0"/>
              </a:spcAft>
              <a:buClr>
                <a:schemeClr val="dk1"/>
              </a:buClr>
              <a:buSzPts val="1400"/>
              <a:buFont typeface="Josefin Sans Light"/>
              <a:buChar char="■"/>
              <a:defRPr>
                <a:solidFill>
                  <a:schemeClr val="dk1"/>
                </a:solidFill>
                <a:latin typeface="Josefin Sans Light"/>
                <a:ea typeface="Josefin Sans Light"/>
                <a:cs typeface="Josefin Sans Light"/>
                <a:sym typeface="Josefin Sans Light"/>
              </a:defRPr>
            </a:lvl3pPr>
            <a:lvl4pPr indent="-317500" lvl="3" marL="1828800" rtl="0">
              <a:lnSpc>
                <a:spcPct val="100000"/>
              </a:lnSpc>
              <a:spcBef>
                <a:spcPts val="0"/>
              </a:spcBef>
              <a:spcAft>
                <a:spcPts val="0"/>
              </a:spcAft>
              <a:buClr>
                <a:schemeClr val="dk1"/>
              </a:buClr>
              <a:buSzPts val="1400"/>
              <a:buFont typeface="Josefin Sans ExtraLight"/>
              <a:buChar char="●"/>
              <a:defRPr>
                <a:solidFill>
                  <a:schemeClr val="dk1"/>
                </a:solidFill>
                <a:latin typeface="Josefin Sans ExtraLight"/>
                <a:ea typeface="Josefin Sans ExtraLight"/>
                <a:cs typeface="Josefin Sans ExtraLight"/>
                <a:sym typeface="Josefin Sans ExtraLight"/>
              </a:defRPr>
            </a:lvl4pPr>
            <a:lvl5pPr indent="-311150" lvl="4" marL="2286000" rtl="0">
              <a:lnSpc>
                <a:spcPct val="100000"/>
              </a:lnSpc>
              <a:spcBef>
                <a:spcPts val="0"/>
              </a:spcBef>
              <a:spcAft>
                <a:spcPts val="0"/>
              </a:spcAft>
              <a:buClr>
                <a:schemeClr val="dk1"/>
              </a:buClr>
              <a:buSzPts val="1300"/>
              <a:buFont typeface="Josefin Sans ExtraLight"/>
              <a:buChar char="○"/>
              <a:defRPr sz="1300">
                <a:solidFill>
                  <a:schemeClr val="dk1"/>
                </a:solidFill>
                <a:latin typeface="Josefin Sans ExtraLight"/>
                <a:ea typeface="Josefin Sans ExtraLight"/>
                <a:cs typeface="Josefin Sans ExtraLight"/>
                <a:sym typeface="Josefin Sans ExtraLight"/>
              </a:defRPr>
            </a:lvl5pPr>
            <a:lvl6pPr indent="-304800" lvl="5" marL="27432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6pPr>
            <a:lvl7pPr indent="-304800" lvl="6" marL="32004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7pPr>
            <a:lvl8pPr indent="-304800" lvl="7" marL="36576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8pPr>
            <a:lvl9pPr indent="-304800" lvl="8" marL="411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9pPr>
          </a:lstStyle>
          <a:p/>
        </p:txBody>
      </p:sp>
      <p:sp>
        <p:nvSpPr>
          <p:cNvPr id="370" name="Google Shape;370;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Josefin Sans Medium"/>
                <a:ea typeface="Josefin Sans Medium"/>
                <a:cs typeface="Josefin Sans Medium"/>
                <a:sym typeface="Josefin Sans Medium"/>
              </a:defRPr>
            </a:lvl1pPr>
            <a:lvl2pPr lvl="1" algn="r">
              <a:buNone/>
              <a:defRPr sz="1300">
                <a:solidFill>
                  <a:schemeClr val="dk1"/>
                </a:solidFill>
                <a:latin typeface="Josefin Sans Medium"/>
                <a:ea typeface="Josefin Sans Medium"/>
                <a:cs typeface="Josefin Sans Medium"/>
                <a:sym typeface="Josefin Sans Medium"/>
              </a:defRPr>
            </a:lvl2pPr>
            <a:lvl3pPr lvl="2" algn="r">
              <a:buNone/>
              <a:defRPr sz="1300">
                <a:solidFill>
                  <a:schemeClr val="dk1"/>
                </a:solidFill>
                <a:latin typeface="Josefin Sans Medium"/>
                <a:ea typeface="Josefin Sans Medium"/>
                <a:cs typeface="Josefin Sans Medium"/>
                <a:sym typeface="Josefin Sans Medium"/>
              </a:defRPr>
            </a:lvl3pPr>
            <a:lvl4pPr lvl="3" algn="r">
              <a:buNone/>
              <a:defRPr sz="1300">
                <a:solidFill>
                  <a:schemeClr val="dk1"/>
                </a:solidFill>
                <a:latin typeface="Josefin Sans Medium"/>
                <a:ea typeface="Josefin Sans Medium"/>
                <a:cs typeface="Josefin Sans Medium"/>
                <a:sym typeface="Josefin Sans Medium"/>
              </a:defRPr>
            </a:lvl4pPr>
            <a:lvl5pPr lvl="4" algn="r">
              <a:buNone/>
              <a:defRPr sz="1300">
                <a:solidFill>
                  <a:schemeClr val="dk1"/>
                </a:solidFill>
                <a:latin typeface="Josefin Sans Medium"/>
                <a:ea typeface="Josefin Sans Medium"/>
                <a:cs typeface="Josefin Sans Medium"/>
                <a:sym typeface="Josefin Sans Medium"/>
              </a:defRPr>
            </a:lvl5pPr>
            <a:lvl6pPr lvl="5" algn="r">
              <a:buNone/>
              <a:defRPr sz="1300">
                <a:solidFill>
                  <a:schemeClr val="dk1"/>
                </a:solidFill>
                <a:latin typeface="Josefin Sans Medium"/>
                <a:ea typeface="Josefin Sans Medium"/>
                <a:cs typeface="Josefin Sans Medium"/>
                <a:sym typeface="Josefin Sans Medium"/>
              </a:defRPr>
            </a:lvl6pPr>
            <a:lvl7pPr lvl="6" algn="r">
              <a:buNone/>
              <a:defRPr sz="1300">
                <a:solidFill>
                  <a:schemeClr val="dk1"/>
                </a:solidFill>
                <a:latin typeface="Josefin Sans Medium"/>
                <a:ea typeface="Josefin Sans Medium"/>
                <a:cs typeface="Josefin Sans Medium"/>
                <a:sym typeface="Josefin Sans Medium"/>
              </a:defRPr>
            </a:lvl7pPr>
            <a:lvl8pPr lvl="7" algn="r">
              <a:buNone/>
              <a:defRPr sz="1300">
                <a:solidFill>
                  <a:schemeClr val="dk1"/>
                </a:solidFill>
                <a:latin typeface="Josefin Sans Medium"/>
                <a:ea typeface="Josefin Sans Medium"/>
                <a:cs typeface="Josefin Sans Medium"/>
                <a:sym typeface="Josefin Sans Medium"/>
              </a:defRPr>
            </a:lvl8pPr>
            <a:lvl9pPr lvl="8" algn="r">
              <a:buNone/>
              <a:defRPr sz="1300">
                <a:solidFill>
                  <a:schemeClr val="dk1"/>
                </a:solidFill>
                <a:latin typeface="Josefin Sans Medium"/>
                <a:ea typeface="Josefin Sans Medium"/>
                <a:cs typeface="Josefin Sans Medium"/>
                <a:sym typeface="Josefin Sans Medium"/>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 Id="rId3"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 Id="rId3" Type="http://schemas.openxmlformats.org/officeDocument/2006/relationships/hyperlink" Target="https://www.reuters.com/technology/sony-plans-smartphone-sensor-factory-japan-nikkei-2022-12-15/" TargetMode="External"/><Relationship Id="rId4" Type="http://schemas.openxmlformats.org/officeDocument/2006/relationships/hyperlink" Target="https://www.sony.com/en/SonyInfo/CorporateInfo/History/company/" TargetMode="External"/><Relationship Id="rId9" Type="http://schemas.openxmlformats.org/officeDocument/2006/relationships/hyperlink" Target="https://www.hofstede-insights.com/country-comparison-tool?countries=brazil%2Cegypt%2Cmalaysia%2Cunited+states" TargetMode="External"/><Relationship Id="rId5" Type="http://schemas.openxmlformats.org/officeDocument/2006/relationships/hyperlink" Target="https://www.sony.com/en/SonyInfo/CorporateInfo/History/" TargetMode="External"/><Relationship Id="rId6" Type="http://schemas.openxmlformats.org/officeDocument/2006/relationships/hyperlink" Target="https://www.sony.com/en/SonyInfo/products/" TargetMode="External"/><Relationship Id="rId7" Type="http://schemas.openxmlformats.org/officeDocument/2006/relationships/hyperlink" Target="https://www.forbes.com/companies/sony/?sh=164958666f42" TargetMode="External"/><Relationship Id="rId8" Type="http://schemas.openxmlformats.org/officeDocument/2006/relationships/hyperlink" Target="https://www.twice.com/retailing/sony-phasing-out-its-retail-stores-56291#:~:text=Beverly%20Hills%2C%20Calif.,Sony%20Experience%20in%2Dstore%20shops" TargetMode="External"/><Relationship Id="rId11" Type="http://schemas.openxmlformats.org/officeDocument/2006/relationships/hyperlink" Target="https://www.statista.com/statistics/594657/religious-affiliation-in-malaysia/" TargetMode="External"/><Relationship Id="rId10" Type="http://schemas.openxmlformats.org/officeDocument/2006/relationships/hyperlink" Target="https://habib.camden.rutgers.edu/islam/kuala-lumpur/" TargetMode="External"/><Relationship Id="rId13" Type="http://schemas.openxmlformats.org/officeDocument/2006/relationships/hyperlink" Target="https://ling-app.com/ms/languages-spoken-in-malaysia/" TargetMode="External"/><Relationship Id="rId12" Type="http://schemas.openxmlformats.org/officeDocument/2006/relationships/hyperlink" Target="https://culturalatlas.sbs.com.au/malaysian-culture/malaysian-culture-family" TargetMode="External"/><Relationship Id="rId15" Type="http://schemas.openxmlformats.org/officeDocument/2006/relationships/hyperlink" Target="https://www.expatarrivals.com/asia-pacific/malaysia/doing-business-malaysia" TargetMode="External"/><Relationship Id="rId14" Type="http://schemas.openxmlformats.org/officeDocument/2006/relationships/hyperlink" Target="https://www.familysearch.org/en/wiki/Malaysia_Languag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 Id="rId3" Type="http://schemas.openxmlformats.org/officeDocument/2006/relationships/hyperlink" Target="https://freedomhouse.org/country/malaysia/freedom-world/2021" TargetMode="External"/><Relationship Id="rId4" Type="http://schemas.openxmlformats.org/officeDocument/2006/relationships/hyperlink" Target="https://freedomhouse.org/country/malaysia/freedom-world/2023" TargetMode="External"/><Relationship Id="rId9" Type="http://schemas.openxmlformats.org/officeDocument/2006/relationships/hyperlink" Target="https://www.transparency.org/en/cpi/2023/index/mys" TargetMode="External"/><Relationship Id="rId5" Type="http://schemas.openxmlformats.org/officeDocument/2006/relationships/hyperlink" Target="https://www.brookings.edu/articles/democratization-on-hold-in-malaysia/" TargetMode="External"/><Relationship Id="rId6" Type="http://schemas.openxmlformats.org/officeDocument/2006/relationships/hyperlink" Target="https://www.brookings.edu/articles/what-democracies-can-learn-from-malaysia/" TargetMode="External"/><Relationship Id="rId7" Type="http://schemas.openxmlformats.org/officeDocument/2006/relationships/hyperlink" Target="https://www.cia.gov/the-world-factbook/countries/malaysia/#government" TargetMode="External"/><Relationship Id="rId8" Type="http://schemas.openxmlformats.org/officeDocument/2006/relationships/hyperlink" Target="https://www.parlimen.gov.my/yda-maklumat-umum.html?uweb=yg&amp;lang=en" TargetMode="External"/><Relationship Id="rId11" Type="http://schemas.openxmlformats.org/officeDocument/2006/relationships/hyperlink" Target="https://www.theglobaleconomy.com/Malaysia/" TargetMode="External"/><Relationship Id="rId10" Type="http://schemas.openxmlformats.org/officeDocument/2006/relationships/hyperlink" Target="https://www.transparency.org/en/news/how-cpi-scores-are-calculated" TargetMode="External"/><Relationship Id="rId13" Type="http://schemas.openxmlformats.org/officeDocument/2006/relationships/hyperlink" Target="https://worldjusticeproject.org/rule-of-law-index/global/2023/Malaysia/" TargetMode="External"/><Relationship Id="rId12" Type="http://schemas.openxmlformats.org/officeDocument/2006/relationships/hyperlink" Target="https://www.theglobaleconomy.com/USA/" TargetMode="External"/><Relationship Id="rId14" Type="http://schemas.openxmlformats.org/officeDocument/2006/relationships/hyperlink" Target="https://www.youtube.com/watch?v=cB_awG3qXdk" TargetMode="External"/></Relationships>
</file>

<file path=ppt/slides/_rels/slide42.xml.rels><?xml version="1.0" encoding="UTF-8" standalone="yes"?><Relationships xmlns="http://schemas.openxmlformats.org/package/2006/relationships"><Relationship Id="rId20" Type="http://schemas.openxmlformats.org/officeDocument/2006/relationships/hyperlink" Target="https://www.statista.com/statistics/319036/employment-by-economic-sector-in-malaysia/#:~:text=The%20services%20sector%20dominated%20Malaysia's,to%20the%20ten%2Dyear%20average" TargetMode="External"/><Relationship Id="rId21" Type="http://schemas.openxmlformats.org/officeDocument/2006/relationships/hyperlink" Target="https://v1.dosm.gov.my/v1/index.php?r=column/cthemeByCat&amp;cat=124&amp;bul_id=R1hRY2d1aTFBZzY4ZExudStRMjgxZz09&amp;menu_id=Tm8zcnRjdVRNWWlpWjRlbmtlaDk1UT09" TargetMode="External"/><Relationship Id="rId1" Type="http://schemas.openxmlformats.org/officeDocument/2006/relationships/slideLayout" Target="../slideLayouts/slideLayout39.xml"/><Relationship Id="rId2" Type="http://schemas.openxmlformats.org/officeDocument/2006/relationships/notesSlide" Target="../notesSlides/notesSlide42.xml"/><Relationship Id="rId3" Type="http://schemas.openxmlformats.org/officeDocument/2006/relationships/hyperlink" Target="https://www.imf.org/external/datamapper/profile/MYS" TargetMode="External"/><Relationship Id="rId4" Type="http://schemas.openxmlformats.org/officeDocument/2006/relationships/hyperlink" Target="https://www.trade.gov/country-commercial-guides/malaysia-agricultural-sector#:~:text=Palm%20oil%2C%20rubber%2C%20cocoa%2C,producer%20and%20exporter%20after%20Indonesia" TargetMode="External"/><Relationship Id="rId9" Type="http://schemas.openxmlformats.org/officeDocument/2006/relationships/hyperlink" Target="https://gain-new.crc.nd.edu/ranking/vulnerability/infrastructure" TargetMode="External"/><Relationship Id="rId5" Type="http://schemas.openxmlformats.org/officeDocument/2006/relationships/hyperlink" Target="https://data.worldbank.org/indicator/NY.GDP.PCAP.PP.CD?locations=MY" TargetMode="External"/><Relationship Id="rId6" Type="http://schemas.openxmlformats.org/officeDocument/2006/relationships/hyperlink" Target="https://remotepad.com/countries/malaysia/average-salary/" TargetMode="External"/><Relationship Id="rId7" Type="http://schemas.openxmlformats.org/officeDocument/2006/relationships/hyperlink" Target="https://open.dosm.gov.my/dashboard/household-income-expenditure" TargetMode="External"/><Relationship Id="rId8" Type="http://schemas.openxmlformats.org/officeDocument/2006/relationships/hyperlink" Target="https://www.worlddata.info/asia/malaysia/transport.php" TargetMode="External"/><Relationship Id="rId11" Type="http://schemas.openxmlformats.org/officeDocument/2006/relationships/hyperlink" Target="https://hrmasia.com/malaysia-launches-new-career-initiatives-to-boost-employment/" TargetMode="External"/><Relationship Id="rId10" Type="http://schemas.openxmlformats.org/officeDocument/2006/relationships/hyperlink" Target="https://data.worldbank.org/indicator/SL.UEM.TOTL.ZS?end=2022&amp;locations=MY&amp;most_recent_value_desc=true&amp;start=1991&amp;view=chart" TargetMode="External"/><Relationship Id="rId13" Type="http://schemas.openxmlformats.org/officeDocument/2006/relationships/hyperlink" Target="https://themalaysianreserve.com/2023/11/07/upgrading-malaysias-hospital-capacity-with-lessons-from-pandemic/" TargetMode="External"/><Relationship Id="rId12" Type="http://schemas.openxmlformats.org/officeDocument/2006/relationships/hyperlink" Target="https://open.dosm.gov.my/dashboard/life-expectancy" TargetMode="External"/><Relationship Id="rId15" Type="http://schemas.openxmlformats.org/officeDocument/2006/relationships/hyperlink" Target="https://themalaysianreserve.com/2023/08/08/malaysian-reading-habits-encouraging-but-more-must-be-done/" TargetMode="External"/><Relationship Id="rId14" Type="http://schemas.openxmlformats.org/officeDocument/2006/relationships/hyperlink" Target="https://databankfiles.worldbank.org/public/ddpext_download/hci/HCI_2pager_MYS.pdf" TargetMode="External"/><Relationship Id="rId17" Type="http://schemas.openxmlformats.org/officeDocument/2006/relationships/hyperlink" Target="https://www.heritage.org/index/pdf/2022/countries/2022_IndexofEconomicFreedom-Malaysia.pdf" TargetMode="External"/><Relationship Id="rId16" Type="http://schemas.openxmlformats.org/officeDocument/2006/relationships/hyperlink" Target="https://ourworldindata.org/grapher/average-years-of-schooling" TargetMode="External"/><Relationship Id="rId19" Type="http://schemas.openxmlformats.org/officeDocument/2006/relationships/hyperlink" Target="https://www.reuters.com/world/asia-pacific/malaysias-ex-pm-najib-multi-billion-dollar-1mdb-scandal-2022-08-23/" TargetMode="External"/><Relationship Id="rId18" Type="http://schemas.openxmlformats.org/officeDocument/2006/relationships/hyperlink" Target="https://www.theglobaleconomy.com/Malaysia/economic_freedom/#:~:text=Economic%20freedom%2C%20overall%20index%20(0%2D100)&amp;text=The%20latest%20value%20from%202023,to%20compare%20trends%20over%20time" TargetMode="External"/></Relationships>
</file>

<file path=ppt/slides/_rels/slide43.xml.rels><?xml version="1.0" encoding="UTF-8" standalone="yes"?><Relationships xmlns="http://schemas.openxmlformats.org/package/2006/relationships"><Relationship Id="rId20" Type="http://schemas.openxmlformats.org/officeDocument/2006/relationships/hyperlink" Target="https://taxsummaries.pwc.com/malaysia/corporate/taxes-on-corporate-income" TargetMode="External"/><Relationship Id="rId22" Type="http://schemas.openxmlformats.org/officeDocument/2006/relationships/hyperlink" Target="https://eastasiaforum.org/2023/12/22/malaysias-semiconductor-industry-demands-a-more-strategic-outlook/" TargetMode="External"/><Relationship Id="rId21" Type="http://schemas.openxmlformats.org/officeDocument/2006/relationships/hyperlink" Target="https://www.lexisnexis.com/blogs/gb/b/compliance-risk-due-diligence/posts/modern-day-slavery-widespread-in-malaysia-s-electronics-industry#:~:text=The%20two%2Dyear%20study%20of,a%20condition%20of%20forced%20labor" TargetMode="External"/><Relationship Id="rId24" Type="http://schemas.openxmlformats.org/officeDocument/2006/relationships/hyperlink" Target="https://www.statista.com/outlook/emo/electronics/malaysia#revenue" TargetMode="External"/><Relationship Id="rId23" Type="http://schemas.openxmlformats.org/officeDocument/2006/relationships/hyperlink" Target="https://www.tradingview.com/markets/stocks-malaysia/sectorandindustry-sector/electronic-technology/" TargetMode="External"/><Relationship Id="rId1" Type="http://schemas.openxmlformats.org/officeDocument/2006/relationships/slideLayout" Target="../slideLayouts/slideLayout39.xml"/><Relationship Id="rId2" Type="http://schemas.openxmlformats.org/officeDocument/2006/relationships/notesSlide" Target="../notesSlides/notesSlide43.xml"/><Relationship Id="rId3" Type="http://schemas.openxmlformats.org/officeDocument/2006/relationships/hyperlink" Target="https://www.globaldata.com/store/report/brazil-ict-market-analysis/" TargetMode="External"/><Relationship Id="rId4" Type="http://schemas.openxmlformats.org/officeDocument/2006/relationships/hyperlink" Target="https://www.trade.gov/country-commercial-guides/brazil-ict-information-and-communications-technologies-and" TargetMode="External"/><Relationship Id="rId9" Type="http://schemas.openxmlformats.org/officeDocument/2006/relationships/hyperlink" Target="https://www.mordorintelligence.com/industry-reports/latin-america-consumer-electronics-market" TargetMode="External"/><Relationship Id="rId26" Type="http://schemas.openxmlformats.org/officeDocument/2006/relationships/hyperlink" Target="https://eastasiaforum.org/2023/12/22/malaysias-semiconductor-industry-demands-a-more-strategic-outlook/" TargetMode="External"/><Relationship Id="rId25" Type="http://schemas.openxmlformats.org/officeDocument/2006/relationships/hyperlink" Target="https://ecommercedb.com/markets/my/electronics" TargetMode="External"/><Relationship Id="rId28" Type="http://schemas.openxmlformats.org/officeDocument/2006/relationships/hyperlink" Target="https://insightplus.bakermckenzie.com/bm/international-commercial-trade/egypt-lifts-the-egyptian-ownership-requirement-for-importation-for-commercial-trading" TargetMode="External"/><Relationship Id="rId27" Type="http://schemas.openxmlformats.org/officeDocument/2006/relationships/hyperlink" Target="https://malaysia.acclime.com/guides/foreign-company-registration-options/" TargetMode="External"/><Relationship Id="rId5" Type="http://schemas.openxmlformats.org/officeDocument/2006/relationships/hyperlink" Target="https://taxsummaries.pwc.com/" TargetMode="External"/><Relationship Id="rId6" Type="http://schemas.openxmlformats.org/officeDocument/2006/relationships/hyperlink" Target="https://www.reuters.com/article/idUSL8N15U3CD/" TargetMode="External"/><Relationship Id="rId29" Type="http://schemas.openxmlformats.org/officeDocument/2006/relationships/hyperlink" Target="https://www.skuad.io/employment-laws/brazil#:~:text=Brazilian%20employment%20laws%20advocate%20for,employers%20should%20account%20for%20overtime." TargetMode="External"/><Relationship Id="rId7" Type="http://schemas.openxmlformats.org/officeDocument/2006/relationships/hyperlink" Target="https://www.somo.nl/wp-content/uploads/2018/01/Labour-conditions-at-foreign-electronics-manufacturing-companies-in-Brazil.pdf" TargetMode="External"/><Relationship Id="rId8" Type="http://schemas.openxmlformats.org/officeDocument/2006/relationships/hyperlink" Target="https://ecommercedb.com/markets/br/electronics" TargetMode="External"/><Relationship Id="rId31" Type="http://schemas.openxmlformats.org/officeDocument/2006/relationships/hyperlink" Target="https://www.benarnews.org/english/news/malaysian/migrant-domestic-help-exploited-06152023135145.html#:~:text=A%20study%20by%20the%20International,workers%20it%20surveyed%20in%20Malaysia." TargetMode="External"/><Relationship Id="rId30" Type="http://schemas.openxmlformats.org/officeDocument/2006/relationships/hyperlink" Target="https://www.lloydsbanktrade.com/en/market-potential/egypt/work-conditions#:~:text=Working%20Conditions&amp;text=The%20length%20work%20is%208,for%20a%20day%20of%20work." TargetMode="External"/><Relationship Id="rId11" Type="http://schemas.openxmlformats.org/officeDocument/2006/relationships/hyperlink" Target="https://www.statista.com/outlook/cmo/consumer-electronics/brazil#:~:text=In%202024%2C%20the%20revenue%20in,amounts%20to%20US%2435.5bn" TargetMode="External"/><Relationship Id="rId10" Type="http://schemas.openxmlformats.org/officeDocument/2006/relationships/hyperlink" Target="https://www.statista.com/outlook/cmo/consumer-electronics/brazil" TargetMode="External"/><Relationship Id="rId13" Type="http://schemas.openxmlformats.org/officeDocument/2006/relationships/hyperlink" Target="https://taxsummaries.pwc.com/egypt/corporate/taxes-on-corporate-income#:~:text=Resident%20companies%20are%20taxed%20on,taxable%20profits%20of%20a%20company." TargetMode="External"/><Relationship Id="rId12" Type="http://schemas.openxmlformats.org/officeDocument/2006/relationships/hyperlink" Target="https://www.globaldata.com/store/report/egypt-ict-market-analysis/" TargetMode="External"/><Relationship Id="rId15" Type="http://schemas.openxmlformats.org/officeDocument/2006/relationships/hyperlink" Target="https://www.trade.gov/country-commercial-guides/egypt-information-and-communications-technology-and-digital-economy" TargetMode="External"/><Relationship Id="rId14" Type="http://schemas.openxmlformats.org/officeDocument/2006/relationships/hyperlink" Target="https://www.mondaq.com/employee-rights-labour-relations/1220872/the-main-provisions-of-the-labor-law-in-egypt" TargetMode="External"/><Relationship Id="rId17" Type="http://schemas.openxmlformats.org/officeDocument/2006/relationships/hyperlink" Target="https://www.statista.com/outlook/cmo/consumer-electronics/egypt" TargetMode="External"/><Relationship Id="rId16" Type="http://schemas.openxmlformats.org/officeDocument/2006/relationships/hyperlink" Target="https://ecommercedb.com/markets/eg/electronics" TargetMode="External"/><Relationship Id="rId19" Type="http://schemas.openxmlformats.org/officeDocument/2006/relationships/hyperlink" Target="https://www.mordorintelligence.com/industry-reports/malaysia-ict-market/market-size" TargetMode="External"/><Relationship Id="rId18" Type="http://schemas.openxmlformats.org/officeDocument/2006/relationships/hyperlink" Target="https://ecommercedb.com/markets/eg/consumer-electronic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4.xml"/><Relationship Id="rId3" Type="http://schemas.openxmlformats.org/officeDocument/2006/relationships/hyperlink" Target="https://www.britannica.com/place/Egypt/Government-and-society" TargetMode="External"/><Relationship Id="rId4" Type="http://schemas.openxmlformats.org/officeDocument/2006/relationships/hyperlink" Target="https://www.hrw.org/world-report/2021/country-chapters/egypt" TargetMode="External"/><Relationship Id="rId9" Type="http://schemas.openxmlformats.org/officeDocument/2006/relationships/hyperlink" Target="https://www.todaytranslations.com/consultancy-services/business-culture-and-etiquette/doing-business-in-egypt/" TargetMode="External"/><Relationship Id="rId5" Type="http://schemas.openxmlformats.org/officeDocument/2006/relationships/hyperlink" Target="https://www.trade.gov/market-intelligence/egypts-foreign-currency-crisis" TargetMode="External"/><Relationship Id="rId6" Type="http://schemas.openxmlformats.org/officeDocument/2006/relationships/hyperlink" Target="https://www.privacyshield.gov/ps/article?id=Egypt-Foreign-Exchange-Controls" TargetMode="External"/><Relationship Id="rId7" Type="http://schemas.openxmlformats.org/officeDocument/2006/relationships/hyperlink" Target="https://idai.pantheonsorbonne.fr/sites/default/files/inline-files/IDAI-L3-S2-Partie%20I.pdf" TargetMode="External"/><Relationship Id="rId8" Type="http://schemas.openxmlformats.org/officeDocument/2006/relationships/hyperlink" Target="https://www.trade.gov/country-commercial-guides/egypt-market-entry-strategy" TargetMode="External"/><Relationship Id="rId11" Type="http://schemas.openxmlformats.org/officeDocument/2006/relationships/hyperlink" Target="https://climateknowledgeportal.worldbank.org/country/egypt/vulnerability" TargetMode="External"/><Relationship Id="rId10" Type="http://schemas.openxmlformats.org/officeDocument/2006/relationships/hyperlink" Target="https://www.unisdr.org/2005/mdgs-drr/national-reports/Egypt-report.pdf" TargetMode="External"/><Relationship Id="rId12" Type="http://schemas.openxmlformats.org/officeDocument/2006/relationships/hyperlink" Target="https://www.aljazeera.com/news/2023/9/14/the-egyptian-village-that-lost-nearly-100-men-in-the-libya-flood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5.xml"/><Relationship Id="rId3" Type="http://schemas.openxmlformats.org/officeDocument/2006/relationships/hyperlink" Target="https://www.britannica.com/place/Malaysia/Local-government#ref52545" TargetMode="External"/><Relationship Id="rId4" Type="http://schemas.openxmlformats.org/officeDocument/2006/relationships/hyperlink" Target="https://freedomhouse.org/country/malaysia/freedom-world/2023" TargetMode="External"/><Relationship Id="rId9" Type="http://schemas.openxmlformats.org/officeDocument/2006/relationships/hyperlink" Target="https://www.parlimen.gov.my/yda-maklumat-umum.html?uweb=yg&amp;lang=en" TargetMode="External"/><Relationship Id="rId5" Type="http://schemas.openxmlformats.org/officeDocument/2006/relationships/hyperlink" Target="https://globaledge.msu.edu/countries/malaysia/government" TargetMode="External"/><Relationship Id="rId6" Type="http://schemas.openxmlformats.org/officeDocument/2006/relationships/hyperlink" Target="https://globaledge.msu.edu/countries/malaysia/government" TargetMode="External"/><Relationship Id="rId7" Type="http://schemas.openxmlformats.org/officeDocument/2006/relationships/hyperlink" Target="https://www.gov.uk/government/publications/overseas-business-risk-malaysia/overseas-business-risk-malaysia" TargetMode="External"/><Relationship Id="rId8" Type="http://schemas.openxmlformats.org/officeDocument/2006/relationships/hyperlink" Target="https://www.abc-amega.com/articles/country-risk-malaysia/" TargetMode="External"/><Relationship Id="rId11" Type="http://schemas.openxmlformats.org/officeDocument/2006/relationships/hyperlink" Target="https://asia.nikkei.com/Spotlight/Market-Spotlight/Malaysian-Thai-economies-suffer-as-currencies-slide-vs.-dollar" TargetMode="External"/><Relationship Id="rId10" Type="http://schemas.openxmlformats.org/officeDocument/2006/relationships/hyperlink" Target="https://www.bis.org/publ/bppdf/bispap73p.pdf" TargetMode="External"/><Relationship Id="rId13" Type="http://schemas.openxmlformats.org/officeDocument/2006/relationships/hyperlink" Target="https://shinewingtyteoh.com/challenges-doing-business-malaysia#:~:text=Taxation%20Challenges%20and%20Incentives,incentives%20tailored%20to%20stimulate%20investment." TargetMode="External"/><Relationship Id="rId12" Type="http://schemas.openxmlformats.org/officeDocument/2006/relationships/hyperlink" Target="https://www.nishimura.com/sites/default/files/images/110930_Malaysia_E.pdf" TargetMode="External"/><Relationship Id="rId15" Type="http://schemas.openxmlformats.org/officeDocument/2006/relationships/hyperlink" Target="https://nidm.gov.in/easindia2014/err/pdf/country_profile/Malaysia.pdf" TargetMode="External"/><Relationship Id="rId14" Type="http://schemas.openxmlformats.org/officeDocument/2006/relationships/hyperlink" Target="https://practiceguides.chambers.com/practice-guides/doing-business-in-2023/malaysia" TargetMode="External"/><Relationship Id="rId17" Type="http://schemas.openxmlformats.org/officeDocument/2006/relationships/hyperlink" Target="https://www.unescap.org/sites/default/d8files/event-documents/Malaysia_7th_TWG_30Apr2021.pdf" TargetMode="External"/><Relationship Id="rId16" Type="http://schemas.openxmlformats.org/officeDocument/2006/relationships/hyperlink" Target="https://www.adrc.asia/nationinformation.php?NationCode=458&amp;Lang=en&amp;NationNum=16"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6.xml"/><Relationship Id="rId3" Type="http://schemas.openxmlformats.org/officeDocument/2006/relationships/hyperlink" Target="https://www.chathamhouse.org/2022/08/democracy-brazil" TargetMode="External"/><Relationship Id="rId4" Type="http://schemas.openxmlformats.org/officeDocument/2006/relationships/hyperlink" Target="https://clintonwhitehouse3.archives.gov/WH/New/SAmerica/brazil.html#:~:text=Political%20parties%3A%20Brazilian%20Democratic%20Movement,(PSB)%2C%20Communist%20Party%20of" TargetMode="External"/><Relationship Id="rId9" Type="http://schemas.openxmlformats.org/officeDocument/2006/relationships/hyperlink" Target="https://www.state.gov/u-s-relations-with-brazil/#:~:text=As%20the%20largest%20democracies%20in,biodiversity%3B%20and%20strong%20defense%2C%20health" TargetMode="External"/><Relationship Id="rId5" Type="http://schemas.openxmlformats.org/officeDocument/2006/relationships/hyperlink" Target="https://www.europarl.europa.eu/RegData/etudes/ATAG/2015/559491/EPRS_ATA(2015)559491_EN.pdf" TargetMode="External"/><Relationship Id="rId6" Type="http://schemas.openxmlformats.org/officeDocument/2006/relationships/hyperlink" Target="https://www.chathamhouse.org/2022/08/democracy-brazil" TargetMode="External"/><Relationship Id="rId7" Type="http://schemas.openxmlformats.org/officeDocument/2006/relationships/hyperlink" Target="https://www.trade.gov/country-commercial-guides/brazil-market-challenges" TargetMode="External"/><Relationship Id="rId8" Type="http://schemas.openxmlformats.org/officeDocument/2006/relationships/hyperlink" Target="https://www.trade.gov/country-commercial-guides/brazil-trade-agreements#:~:text=Brazil%20%2D%20Trade%20Agreements&amp;text=Brazil%20is%20a%20member%20of,that%20issues%20and%20harmonizes%20standards" TargetMode="External"/><Relationship Id="rId11" Type="http://schemas.openxmlformats.org/officeDocument/2006/relationships/hyperlink" Target="https://uk.practicallaw.thomsonreuters.com/0-503-8385?transitionType=Default&amp;contextData=(sc.Default)&amp;firstPage=true" TargetMode="External"/><Relationship Id="rId10" Type="http://schemas.openxmlformats.org/officeDocument/2006/relationships/hyperlink" Target="https://www.trade.gov/country-commercial-guides/brazil-market-challenges" TargetMode="External"/><Relationship Id="rId13" Type="http://schemas.openxmlformats.org/officeDocument/2006/relationships/hyperlink" Target="https://climateknowledgeportal.worldbank.org/country/brazil/vulnerability" TargetMode="External"/><Relationship Id="rId12" Type="http://schemas.openxmlformats.org/officeDocument/2006/relationships/hyperlink" Target="https://www.preventionweb.net/news/extreme-weather-and-climate-events-brazil#:~:text=Extreme%20rainfall%2C%20or%20lack%20thereof,%25%20of%20weather%2Drelated%20disast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electronics.son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2" name="Shape 712"/>
        <p:cNvGrpSpPr/>
        <p:nvPr/>
      </p:nvGrpSpPr>
      <p:grpSpPr>
        <a:xfrm>
          <a:off x="0" y="0"/>
          <a:ext cx="0" cy="0"/>
          <a:chOff x="0" y="0"/>
          <a:chExt cx="0" cy="0"/>
        </a:xfrm>
      </p:grpSpPr>
      <p:sp>
        <p:nvSpPr>
          <p:cNvPr id="713" name="Google Shape;713;p80"/>
          <p:cNvSpPr txBox="1"/>
          <p:nvPr>
            <p:ph type="ctrTitle"/>
          </p:nvPr>
        </p:nvSpPr>
        <p:spPr>
          <a:xfrm>
            <a:off x="696375" y="588450"/>
            <a:ext cx="7106400" cy="1983300"/>
          </a:xfrm>
          <a:prstGeom prst="rect">
            <a:avLst/>
          </a:prstGeom>
        </p:spPr>
        <p:txBody>
          <a:bodyPr anchorCtr="0" anchor="t" bIns="91425" lIns="91425" spcFirstLastPara="1" rIns="91425" wrap="square" tIns="201150">
            <a:noAutofit/>
          </a:bodyPr>
          <a:lstStyle/>
          <a:p>
            <a:pPr indent="0" lvl="0" marL="0" rtl="0" algn="l">
              <a:spcBef>
                <a:spcPts val="0"/>
              </a:spcBef>
              <a:spcAft>
                <a:spcPts val="0"/>
              </a:spcAft>
              <a:buNone/>
            </a:pPr>
            <a:r>
              <a:rPr lang="en">
                <a:solidFill>
                  <a:schemeClr val="lt1"/>
                </a:solidFill>
              </a:rPr>
              <a:t>New International Venture</a:t>
            </a:r>
            <a:r>
              <a:rPr lang="en">
                <a:solidFill>
                  <a:schemeClr val="lt1"/>
                </a:solidFill>
              </a:rPr>
              <a:t> </a:t>
            </a:r>
            <a:endParaRPr>
              <a:solidFill>
                <a:schemeClr val="lt1"/>
              </a:solidFill>
            </a:endParaRPr>
          </a:p>
        </p:txBody>
      </p:sp>
      <p:sp>
        <p:nvSpPr>
          <p:cNvPr id="714" name="Google Shape;714;p80"/>
          <p:cNvSpPr txBox="1"/>
          <p:nvPr>
            <p:ph idx="1" type="subTitle"/>
          </p:nvPr>
        </p:nvSpPr>
        <p:spPr>
          <a:xfrm>
            <a:off x="696375" y="2815625"/>
            <a:ext cx="4774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highlight>
                  <a:schemeClr val="dk1"/>
                </a:highlight>
              </a:rPr>
              <a:t>By Khanh Nguyen, Jasmin Lall, Amy Mei, Kelvin Thit, Samuel Pak, Trevon Lofton </a:t>
            </a:r>
            <a:endParaRPr>
              <a:solidFill>
                <a:schemeClr val="lt1"/>
              </a:solidFill>
              <a:highlight>
                <a:schemeClr val="dk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89"/>
          <p:cNvSpPr txBox="1"/>
          <p:nvPr>
            <p:ph idx="4294967295" type="title"/>
          </p:nvPr>
        </p:nvSpPr>
        <p:spPr>
          <a:xfrm>
            <a:off x="311700" y="359500"/>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b="1" lang="en" sz="3500"/>
              <a:t>Target Country Profile</a:t>
            </a:r>
            <a:endParaRPr b="1" sz="3500"/>
          </a:p>
        </p:txBody>
      </p:sp>
      <p:sp>
        <p:nvSpPr>
          <p:cNvPr id="844" name="Google Shape;844;p8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a:p>
            <a:pPr indent="457200" lvl="0" marL="0" rtl="0" algn="l">
              <a:spcBef>
                <a:spcPts val="0"/>
              </a:spcBef>
              <a:spcAft>
                <a:spcPts val="0"/>
              </a:spcAft>
              <a:buNone/>
            </a:pPr>
            <a:r>
              <a:t/>
            </a:r>
            <a:endParaRPr b="1" sz="2700"/>
          </a:p>
        </p:txBody>
      </p:sp>
      <p:sp>
        <p:nvSpPr>
          <p:cNvPr id="845" name="Google Shape;845;p89"/>
          <p:cNvSpPr txBox="1"/>
          <p:nvPr>
            <p:ph type="title"/>
          </p:nvPr>
        </p:nvSpPr>
        <p:spPr>
          <a:xfrm>
            <a:off x="2062125" y="1914000"/>
            <a:ext cx="5609400" cy="896400"/>
          </a:xfrm>
          <a:prstGeom prst="rect">
            <a:avLst/>
          </a:prstGeom>
        </p:spPr>
        <p:txBody>
          <a:bodyPr anchorCtr="0" anchor="t" bIns="91425" lIns="91425" spcFirstLastPara="1" rIns="91425" wrap="square" tIns="201150">
            <a:noAutofit/>
          </a:bodyPr>
          <a:lstStyle/>
          <a:p>
            <a:pPr indent="0" lvl="0" marL="0" rtl="0" algn="l">
              <a:spcBef>
                <a:spcPts val="0"/>
              </a:spcBef>
              <a:spcAft>
                <a:spcPts val="0"/>
              </a:spcAft>
              <a:buNone/>
            </a:pPr>
            <a:r>
              <a:rPr lang="en" sz="4700"/>
              <a:t>Malaysia</a:t>
            </a:r>
            <a:endParaRPr sz="4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90"/>
          <p:cNvSpPr txBox="1"/>
          <p:nvPr>
            <p:ph type="title"/>
          </p:nvPr>
        </p:nvSpPr>
        <p:spPr>
          <a:xfrm>
            <a:off x="925750" y="2130662"/>
            <a:ext cx="3173400" cy="110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 Environment</a:t>
            </a:r>
            <a:endParaRPr/>
          </a:p>
        </p:txBody>
      </p:sp>
      <p:sp>
        <p:nvSpPr>
          <p:cNvPr id="851" name="Google Shape;851;p90"/>
          <p:cNvSpPr txBox="1"/>
          <p:nvPr>
            <p:ph idx="2" type="title"/>
          </p:nvPr>
        </p:nvSpPr>
        <p:spPr>
          <a:xfrm>
            <a:off x="925751" y="1640525"/>
            <a:ext cx="1724100" cy="841800"/>
          </a:xfrm>
          <a:prstGeom prst="rect">
            <a:avLst/>
          </a:prstGeom>
        </p:spPr>
        <p:txBody>
          <a:bodyPr anchorCtr="0" anchor="b" bIns="91425" lIns="91425" spcFirstLastPara="1" rIns="91425" wrap="square" tIns="0">
            <a:noAutofit/>
          </a:bodyPr>
          <a:lstStyle/>
          <a:p>
            <a:pPr indent="0" lvl="0" marL="0" rtl="0" algn="l">
              <a:spcBef>
                <a:spcPts val="0"/>
              </a:spcBef>
              <a:spcAft>
                <a:spcPts val="0"/>
              </a:spcAft>
              <a:buNone/>
            </a:pPr>
            <a:r>
              <a:rPr lang="en"/>
              <a:t>03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91"/>
          <p:cNvSpPr txBox="1"/>
          <p:nvPr/>
        </p:nvSpPr>
        <p:spPr>
          <a:xfrm>
            <a:off x="0" y="481050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rPr>
              <a:t>Khanh Nguyen (Hofstede Insights)</a:t>
            </a:r>
            <a:endParaRPr b="1" sz="800">
              <a:solidFill>
                <a:schemeClr val="dk1"/>
              </a:solidFill>
            </a:endParaRPr>
          </a:p>
        </p:txBody>
      </p:sp>
      <p:pic>
        <p:nvPicPr>
          <p:cNvPr id="857" name="Google Shape;857;p91"/>
          <p:cNvPicPr preferRelativeResize="0"/>
          <p:nvPr/>
        </p:nvPicPr>
        <p:blipFill>
          <a:blip r:embed="rId3">
            <a:alphaModFix/>
          </a:blip>
          <a:stretch>
            <a:fillRect/>
          </a:stretch>
        </p:blipFill>
        <p:spPr>
          <a:xfrm>
            <a:off x="608550" y="1126625"/>
            <a:ext cx="7926912" cy="3270625"/>
          </a:xfrm>
          <a:prstGeom prst="rect">
            <a:avLst/>
          </a:prstGeom>
          <a:noFill/>
          <a:ln>
            <a:noFill/>
          </a:ln>
        </p:spPr>
      </p:pic>
      <p:pic>
        <p:nvPicPr>
          <p:cNvPr id="858" name="Google Shape;858;p91"/>
          <p:cNvPicPr preferRelativeResize="0"/>
          <p:nvPr/>
        </p:nvPicPr>
        <p:blipFill>
          <a:blip r:embed="rId4">
            <a:alphaModFix/>
          </a:blip>
          <a:stretch>
            <a:fillRect/>
          </a:stretch>
        </p:blipFill>
        <p:spPr>
          <a:xfrm>
            <a:off x="3412675" y="1017725"/>
            <a:ext cx="2318648" cy="394325"/>
          </a:xfrm>
          <a:prstGeom prst="rect">
            <a:avLst/>
          </a:prstGeom>
          <a:noFill/>
          <a:ln>
            <a:noFill/>
          </a:ln>
        </p:spPr>
      </p:pic>
      <p:sp>
        <p:nvSpPr>
          <p:cNvPr id="859" name="Google Shape;859;p91"/>
          <p:cNvSpPr txBox="1"/>
          <p:nvPr>
            <p:ph type="title"/>
          </p:nvPr>
        </p:nvSpPr>
        <p:spPr>
          <a:xfrm>
            <a:off x="1470900" y="227684"/>
            <a:ext cx="6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u="sng"/>
              <a:t>Cultural Dimensions</a:t>
            </a:r>
            <a:endParaRPr u="sng"/>
          </a:p>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92"/>
          <p:cNvSpPr txBox="1"/>
          <p:nvPr>
            <p:ph idx="4294967295" type="title"/>
          </p:nvPr>
        </p:nvSpPr>
        <p:spPr>
          <a:xfrm>
            <a:off x="244775" y="122725"/>
            <a:ext cx="85206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Religion</a:t>
            </a:r>
            <a:r>
              <a:rPr lang="en"/>
              <a:t> and Family</a:t>
            </a:r>
            <a:endParaRPr/>
          </a:p>
        </p:txBody>
      </p:sp>
      <p:sp>
        <p:nvSpPr>
          <p:cNvPr id="865" name="Google Shape;865;p92"/>
          <p:cNvSpPr txBox="1"/>
          <p:nvPr>
            <p:ph idx="1" type="body"/>
          </p:nvPr>
        </p:nvSpPr>
        <p:spPr>
          <a:xfrm>
            <a:off x="311700" y="695425"/>
            <a:ext cx="3999900" cy="1391100"/>
          </a:xfrm>
          <a:prstGeom prst="rect">
            <a:avLst/>
          </a:prstGeom>
          <a:noFill/>
          <a:ln>
            <a:noFill/>
          </a:ln>
        </p:spPr>
        <p:txBody>
          <a:bodyPr anchorCtr="0" anchor="ctr" bIns="91425" lIns="91425" spcFirstLastPara="1" rIns="91425" wrap="square" tIns="91425">
            <a:noAutofit/>
          </a:bodyPr>
          <a:lstStyle/>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Islam </a:t>
            </a:r>
            <a:r>
              <a:rPr lang="en" sz="1200">
                <a:latin typeface="Josefin Sans"/>
                <a:ea typeface="Josefin Sans"/>
                <a:cs typeface="Josefin Sans"/>
                <a:sym typeface="Josefin Sans"/>
              </a:rPr>
              <a:t>technically</a:t>
            </a:r>
            <a:r>
              <a:rPr lang="en" sz="1200">
                <a:latin typeface="Josefin Sans"/>
                <a:ea typeface="Josefin Sans"/>
                <a:cs typeface="Josefin Sans"/>
                <a:sym typeface="Josefin Sans"/>
              </a:rPr>
              <a:t> is the </a:t>
            </a:r>
            <a:r>
              <a:rPr lang="en" sz="1200">
                <a:latin typeface="Josefin Sans"/>
                <a:ea typeface="Josefin Sans"/>
                <a:cs typeface="Josefin Sans"/>
                <a:sym typeface="Josefin Sans"/>
              </a:rPr>
              <a:t>official</a:t>
            </a:r>
            <a:r>
              <a:rPr lang="en" sz="1200">
                <a:latin typeface="Josefin Sans"/>
                <a:ea typeface="Josefin Sans"/>
                <a:cs typeface="Josefin Sans"/>
                <a:sym typeface="Josefin Sans"/>
              </a:rPr>
              <a:t> </a:t>
            </a:r>
            <a:r>
              <a:rPr lang="en" sz="1200">
                <a:latin typeface="Josefin Sans"/>
                <a:ea typeface="Josefin Sans"/>
                <a:cs typeface="Josefin Sans"/>
                <a:sym typeface="Josefin Sans"/>
              </a:rPr>
              <a:t>religion</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Due to the early Trading of the late 13th to 15th century</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 </a:t>
            </a:r>
            <a:r>
              <a:rPr lang="en" sz="1200">
                <a:latin typeface="Josefin Sans"/>
                <a:ea typeface="Josefin Sans"/>
                <a:cs typeface="Josefin Sans"/>
                <a:sym typeface="Josefin Sans"/>
              </a:rPr>
              <a:t>Integrated</a:t>
            </a:r>
            <a:r>
              <a:rPr lang="en" sz="1200">
                <a:latin typeface="Josefin Sans"/>
                <a:ea typeface="Josefin Sans"/>
                <a:cs typeface="Josefin Sans"/>
                <a:sym typeface="Josefin Sans"/>
              </a:rPr>
              <a:t> many Muslims people in Malaysia due to this</a:t>
            </a:r>
            <a:endParaRPr sz="1200">
              <a:latin typeface="Josefin Sans"/>
              <a:ea typeface="Josefin Sans"/>
              <a:cs typeface="Josefin Sans"/>
              <a:sym typeface="Josefin Sans"/>
            </a:endParaRPr>
          </a:p>
        </p:txBody>
      </p:sp>
      <p:sp>
        <p:nvSpPr>
          <p:cNvPr id="866" name="Google Shape;866;p92"/>
          <p:cNvSpPr txBox="1"/>
          <p:nvPr>
            <p:ph idx="4294967295" type="body"/>
          </p:nvPr>
        </p:nvSpPr>
        <p:spPr>
          <a:xfrm>
            <a:off x="4832400" y="695425"/>
            <a:ext cx="3999900" cy="1391100"/>
          </a:xfrm>
          <a:prstGeom prst="rect">
            <a:avLst/>
          </a:prstGeom>
        </p:spPr>
        <p:txBody>
          <a:bodyPr anchorCtr="0" anchor="ctr" bIns="182875" lIns="91425" spcFirstLastPara="1" rIns="91425" wrap="square" tIns="0">
            <a:noAutofit/>
          </a:bodyPr>
          <a:lstStyle/>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Large families are preferred</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The male is usually the dominant decider in the family</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Importance of age in a </a:t>
            </a:r>
            <a:r>
              <a:rPr lang="en" sz="1200">
                <a:latin typeface="Josefin Sans"/>
                <a:ea typeface="Josefin Sans"/>
                <a:cs typeface="Josefin Sans"/>
                <a:sym typeface="Josefin Sans"/>
              </a:rPr>
              <a:t>family</a:t>
            </a:r>
            <a:r>
              <a:rPr lang="en" sz="1200">
                <a:latin typeface="Josefin Sans"/>
                <a:ea typeface="Josefin Sans"/>
                <a:cs typeface="Josefin Sans"/>
                <a:sym typeface="Josefin Sans"/>
              </a:rPr>
              <a:t> household</a:t>
            </a:r>
            <a:endParaRPr sz="1200">
              <a:latin typeface="Josefin Sans"/>
              <a:ea typeface="Josefin Sans"/>
              <a:cs typeface="Josefin Sans"/>
              <a:sym typeface="Josefin Sans"/>
            </a:endParaRPr>
          </a:p>
        </p:txBody>
      </p:sp>
      <p:pic>
        <p:nvPicPr>
          <p:cNvPr id="867" name="Google Shape;867;p92"/>
          <p:cNvPicPr preferRelativeResize="0"/>
          <p:nvPr/>
        </p:nvPicPr>
        <p:blipFill>
          <a:blip r:embed="rId3">
            <a:alphaModFix/>
          </a:blip>
          <a:stretch>
            <a:fillRect/>
          </a:stretch>
        </p:blipFill>
        <p:spPr>
          <a:xfrm>
            <a:off x="0" y="2080800"/>
            <a:ext cx="5656725" cy="2571750"/>
          </a:xfrm>
          <a:prstGeom prst="rect">
            <a:avLst/>
          </a:prstGeom>
          <a:noFill/>
          <a:ln>
            <a:noFill/>
          </a:ln>
        </p:spPr>
      </p:pic>
      <p:pic>
        <p:nvPicPr>
          <p:cNvPr id="868" name="Google Shape;868;p92"/>
          <p:cNvPicPr preferRelativeResize="0"/>
          <p:nvPr/>
        </p:nvPicPr>
        <p:blipFill>
          <a:blip r:embed="rId4">
            <a:alphaModFix/>
          </a:blip>
          <a:stretch>
            <a:fillRect/>
          </a:stretch>
        </p:blipFill>
        <p:spPr>
          <a:xfrm>
            <a:off x="5809125" y="2080800"/>
            <a:ext cx="3182474" cy="2113362"/>
          </a:xfrm>
          <a:prstGeom prst="rect">
            <a:avLst/>
          </a:prstGeom>
          <a:noFill/>
          <a:ln>
            <a:noFill/>
          </a:ln>
        </p:spPr>
      </p:pic>
      <p:sp>
        <p:nvSpPr>
          <p:cNvPr id="869" name="Google Shape;869;p92"/>
          <p:cNvSpPr txBox="1"/>
          <p:nvPr>
            <p:ph type="title"/>
          </p:nvPr>
        </p:nvSpPr>
        <p:spPr>
          <a:xfrm>
            <a:off x="146725" y="4789150"/>
            <a:ext cx="45777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Khanh Nguyen (Hofstede Insights,2024), (Statista,2024), (Habib,2013), (Evason, 2016)</a:t>
            </a:r>
            <a:endParaRPr/>
          </a:p>
        </p:txBody>
      </p:sp>
      <p:cxnSp>
        <p:nvCxnSpPr>
          <p:cNvPr id="870" name="Google Shape;870;p92"/>
          <p:cNvCxnSpPr/>
          <p:nvPr/>
        </p:nvCxnSpPr>
        <p:spPr>
          <a:xfrm>
            <a:off x="373375" y="642025"/>
            <a:ext cx="3253800" cy="1530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93"/>
          <p:cNvSpPr/>
          <p:nvPr/>
        </p:nvSpPr>
        <p:spPr>
          <a:xfrm>
            <a:off x="5600700" y="1363975"/>
            <a:ext cx="3505200" cy="32460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876" name="Google Shape;876;p93"/>
          <p:cNvSpPr txBox="1"/>
          <p:nvPr>
            <p:ph idx="1" type="subTitle"/>
          </p:nvPr>
        </p:nvSpPr>
        <p:spPr>
          <a:xfrm>
            <a:off x="495575" y="1687525"/>
            <a:ext cx="4430700" cy="2598900"/>
          </a:xfrm>
          <a:prstGeom prst="rect">
            <a:avLst/>
          </a:prstGeom>
        </p:spPr>
        <p:txBody>
          <a:bodyPr anchorCtr="0" anchor="ctr" bIns="91425" lIns="91425" spcFirstLastPara="1" rIns="91425" wrap="square" tIns="0">
            <a:noAutofit/>
          </a:bodyPr>
          <a:lstStyle/>
          <a:p>
            <a:pPr indent="-279400" lvl="0" marL="457200" rtl="0" algn="l">
              <a:lnSpc>
                <a:spcPct val="115000"/>
              </a:lnSpc>
              <a:spcBef>
                <a:spcPts val="1000"/>
              </a:spcBef>
              <a:spcAft>
                <a:spcPts val="0"/>
              </a:spcAft>
              <a:buSzPts val="800"/>
              <a:buChar char="●"/>
            </a:pPr>
            <a:r>
              <a:rPr lang="en" sz="1200"/>
              <a:t>The three main </a:t>
            </a:r>
            <a:r>
              <a:rPr lang="en" sz="1200"/>
              <a:t>languages</a:t>
            </a:r>
            <a:r>
              <a:rPr lang="en" sz="1200"/>
              <a:t> used in </a:t>
            </a:r>
            <a:r>
              <a:rPr lang="en" sz="1200"/>
              <a:t>Malaysia</a:t>
            </a:r>
            <a:r>
              <a:rPr lang="en" sz="1200"/>
              <a:t> is Malay, </a:t>
            </a:r>
            <a:r>
              <a:rPr lang="en" sz="1200"/>
              <a:t>Mandarin</a:t>
            </a:r>
            <a:r>
              <a:rPr lang="en" sz="1200"/>
              <a:t>, and Tamil</a:t>
            </a:r>
            <a:endParaRPr sz="1200"/>
          </a:p>
          <a:p>
            <a:pPr indent="-279400" lvl="0" marL="457200" rtl="0" algn="l">
              <a:lnSpc>
                <a:spcPct val="115000"/>
              </a:lnSpc>
              <a:spcBef>
                <a:spcPts val="1000"/>
              </a:spcBef>
              <a:spcAft>
                <a:spcPts val="0"/>
              </a:spcAft>
              <a:buSzPts val="800"/>
              <a:buChar char="●"/>
            </a:pPr>
            <a:r>
              <a:rPr lang="en" sz="1200"/>
              <a:t>Malay being the most </a:t>
            </a:r>
            <a:r>
              <a:rPr lang="en" sz="1200"/>
              <a:t>dominant</a:t>
            </a:r>
            <a:r>
              <a:rPr lang="en" sz="1200"/>
              <a:t> language </a:t>
            </a:r>
            <a:endParaRPr sz="1200"/>
          </a:p>
          <a:p>
            <a:pPr indent="-279400" lvl="0" marL="457200" rtl="0" algn="l">
              <a:lnSpc>
                <a:spcPct val="115000"/>
              </a:lnSpc>
              <a:spcBef>
                <a:spcPts val="1000"/>
              </a:spcBef>
              <a:spcAft>
                <a:spcPts val="0"/>
              </a:spcAft>
              <a:buSzPts val="800"/>
              <a:buChar char="●"/>
            </a:pPr>
            <a:r>
              <a:rPr lang="en" sz="1200"/>
              <a:t>Language</a:t>
            </a:r>
            <a:r>
              <a:rPr lang="en" sz="1200"/>
              <a:t> used in business may vary</a:t>
            </a:r>
            <a:endParaRPr sz="1200"/>
          </a:p>
          <a:p>
            <a:pPr indent="-279400" lvl="0" marL="457200" rtl="0" algn="l">
              <a:lnSpc>
                <a:spcPct val="115000"/>
              </a:lnSpc>
              <a:spcBef>
                <a:spcPts val="1000"/>
              </a:spcBef>
              <a:spcAft>
                <a:spcPts val="0"/>
              </a:spcAft>
              <a:buSzPts val="800"/>
              <a:buChar char="●"/>
            </a:pPr>
            <a:r>
              <a:rPr lang="en" sz="1200"/>
              <a:t>Private </a:t>
            </a:r>
            <a:r>
              <a:rPr lang="en" sz="1200"/>
              <a:t>sectors</a:t>
            </a:r>
            <a:r>
              <a:rPr lang="en" sz="1200"/>
              <a:t> tends to use more english while public ones uses Malay</a:t>
            </a:r>
            <a:endParaRPr sz="1200"/>
          </a:p>
        </p:txBody>
      </p:sp>
      <p:sp>
        <p:nvSpPr>
          <p:cNvPr id="877" name="Google Shape;877;p93"/>
          <p:cNvSpPr txBox="1"/>
          <p:nvPr>
            <p:ph idx="4294967295" type="title"/>
          </p:nvPr>
        </p:nvSpPr>
        <p:spPr>
          <a:xfrm>
            <a:off x="609850" y="728009"/>
            <a:ext cx="62022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Language</a:t>
            </a:r>
            <a:r>
              <a:rPr lang="en"/>
              <a:t> and Communication</a:t>
            </a:r>
            <a:endParaRPr/>
          </a:p>
        </p:txBody>
      </p:sp>
      <p:sp>
        <p:nvSpPr>
          <p:cNvPr id="878" name="Google Shape;878;p93"/>
          <p:cNvSpPr/>
          <p:nvPr/>
        </p:nvSpPr>
        <p:spPr>
          <a:xfrm>
            <a:off x="4808225" y="1653000"/>
            <a:ext cx="1889700" cy="2633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79" name="Google Shape;879;p93"/>
          <p:cNvPicPr preferRelativeResize="0"/>
          <p:nvPr/>
        </p:nvPicPr>
        <p:blipFill>
          <a:blip r:embed="rId3">
            <a:alphaModFix/>
          </a:blip>
          <a:stretch>
            <a:fillRect/>
          </a:stretch>
        </p:blipFill>
        <p:spPr>
          <a:xfrm>
            <a:off x="5210185" y="1927527"/>
            <a:ext cx="3874577" cy="2118899"/>
          </a:xfrm>
          <a:prstGeom prst="rect">
            <a:avLst/>
          </a:prstGeom>
          <a:noFill/>
          <a:ln>
            <a:noFill/>
          </a:ln>
        </p:spPr>
      </p:pic>
      <p:sp>
        <p:nvSpPr>
          <p:cNvPr id="880" name="Google Shape;880;p93"/>
          <p:cNvSpPr txBox="1"/>
          <p:nvPr/>
        </p:nvSpPr>
        <p:spPr>
          <a:xfrm>
            <a:off x="6156875" y="3675125"/>
            <a:ext cx="1981200" cy="33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rPr>
              <a:t>(Yahaya, 2023)</a:t>
            </a:r>
            <a:endParaRPr sz="1600">
              <a:solidFill>
                <a:schemeClr val="dk1"/>
              </a:solidFill>
            </a:endParaRPr>
          </a:p>
        </p:txBody>
      </p:sp>
      <p:sp>
        <p:nvSpPr>
          <p:cNvPr id="881" name="Google Shape;881;p93"/>
          <p:cNvSpPr txBox="1"/>
          <p:nvPr>
            <p:ph idx="2" type="title"/>
          </p:nvPr>
        </p:nvSpPr>
        <p:spPr>
          <a:xfrm>
            <a:off x="0" y="4914300"/>
            <a:ext cx="53706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Clr>
                <a:schemeClr val="dk1"/>
              </a:buClr>
              <a:buSzPts val="1100"/>
              <a:buFont typeface="Arial"/>
              <a:buNone/>
            </a:pPr>
            <a:r>
              <a:rPr b="0" lang="en" sz="1200"/>
              <a:t>Khanh Nguyen (ling, 2023), (FamilySearch, 2023)</a:t>
            </a:r>
            <a:endParaRPr b="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94"/>
          <p:cNvSpPr txBox="1"/>
          <p:nvPr>
            <p:ph idx="1" type="subTitle"/>
          </p:nvPr>
        </p:nvSpPr>
        <p:spPr>
          <a:xfrm>
            <a:off x="568175" y="961200"/>
            <a:ext cx="5337300" cy="3581400"/>
          </a:xfrm>
          <a:prstGeom prst="rect">
            <a:avLst/>
          </a:prstGeom>
        </p:spPr>
        <p:txBody>
          <a:bodyPr anchorCtr="0" anchor="ctr" bIns="0" lIns="91425" spcFirstLastPara="1" rIns="91425" wrap="square" tIns="182875">
            <a:noAutofit/>
          </a:bodyPr>
          <a:lstStyle/>
          <a:p>
            <a:pPr indent="-304800" lvl="0" marL="457200" rtl="0" algn="l">
              <a:lnSpc>
                <a:spcPct val="100000"/>
              </a:lnSpc>
              <a:spcBef>
                <a:spcPts val="0"/>
              </a:spcBef>
              <a:spcAft>
                <a:spcPts val="0"/>
              </a:spcAft>
              <a:buSzPts val="1200"/>
              <a:buChar char="●"/>
            </a:pPr>
            <a:r>
              <a:rPr lang="en" sz="1200"/>
              <a:t>Malaysia</a:t>
            </a:r>
            <a:r>
              <a:rPr lang="en" sz="1200"/>
              <a:t> is more of a collective </a:t>
            </a:r>
            <a:r>
              <a:rPr lang="en" sz="1200"/>
              <a:t>society (Family, Business, etc.)</a:t>
            </a:r>
            <a:endParaRPr sz="1200"/>
          </a:p>
          <a:p>
            <a:pPr indent="-304800" lvl="0" marL="457200" rtl="0" algn="l">
              <a:spcBef>
                <a:spcPts val="2000"/>
              </a:spcBef>
              <a:spcAft>
                <a:spcPts val="0"/>
              </a:spcAft>
              <a:buSzPts val="1200"/>
              <a:buChar char="●"/>
            </a:pPr>
            <a:r>
              <a:rPr lang="en" sz="1200"/>
              <a:t>High Acceptance of a social hierarchy (high power distance)</a:t>
            </a:r>
            <a:endParaRPr sz="1200"/>
          </a:p>
          <a:p>
            <a:pPr indent="-304800" lvl="0" marL="457200" rtl="0" algn="l">
              <a:spcBef>
                <a:spcPts val="2000"/>
              </a:spcBef>
              <a:spcAft>
                <a:spcPts val="0"/>
              </a:spcAft>
              <a:buSzPts val="1200"/>
              <a:buChar char="●"/>
            </a:pPr>
            <a:r>
              <a:rPr lang="en" sz="1200"/>
              <a:t>Focus on unity, loyalty, and respect toward elderly/others</a:t>
            </a:r>
            <a:endParaRPr sz="1200"/>
          </a:p>
          <a:p>
            <a:pPr indent="-304800" lvl="0" marL="457200" rtl="0" algn="l">
              <a:lnSpc>
                <a:spcPct val="100000"/>
              </a:lnSpc>
              <a:spcBef>
                <a:spcPts val="2000"/>
              </a:spcBef>
              <a:spcAft>
                <a:spcPts val="0"/>
              </a:spcAft>
              <a:buSzPts val="1200"/>
              <a:buChar char="●"/>
            </a:pPr>
            <a:r>
              <a:rPr lang="en" sz="1200"/>
              <a:t>Malaysian follow Budi meaning prescription of oneself to others, while upholding peace and harmony</a:t>
            </a:r>
            <a:endParaRPr sz="1200"/>
          </a:p>
          <a:p>
            <a:pPr indent="-304800" lvl="0" marL="457200" rtl="0" algn="l">
              <a:lnSpc>
                <a:spcPct val="100000"/>
              </a:lnSpc>
              <a:spcBef>
                <a:spcPts val="2000"/>
              </a:spcBef>
              <a:spcAft>
                <a:spcPts val="2000"/>
              </a:spcAft>
              <a:buSzPts val="1200"/>
              <a:buChar char="●"/>
            </a:pPr>
            <a:r>
              <a:rPr lang="en" sz="1200"/>
              <a:t>Femininity factors are more high in Malaysia relationships/selflessness is valued more than money/wealth</a:t>
            </a:r>
            <a:endParaRPr sz="1200"/>
          </a:p>
        </p:txBody>
      </p:sp>
      <p:sp>
        <p:nvSpPr>
          <p:cNvPr id="887" name="Google Shape;887;p94"/>
          <p:cNvSpPr txBox="1"/>
          <p:nvPr>
            <p:ph idx="3" type="title"/>
          </p:nvPr>
        </p:nvSpPr>
        <p:spPr>
          <a:xfrm>
            <a:off x="705600" y="270775"/>
            <a:ext cx="696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Structure </a:t>
            </a:r>
            <a:endParaRPr/>
          </a:p>
        </p:txBody>
      </p:sp>
      <p:sp>
        <p:nvSpPr>
          <p:cNvPr id="888" name="Google Shape;888;p94"/>
          <p:cNvSpPr txBox="1"/>
          <p:nvPr/>
        </p:nvSpPr>
        <p:spPr>
          <a:xfrm>
            <a:off x="0" y="4810500"/>
            <a:ext cx="8574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Khanh Nguyen (</a:t>
            </a:r>
            <a:r>
              <a:rPr b="1" lang="en" sz="800">
                <a:solidFill>
                  <a:schemeClr val="dk1"/>
                </a:solidFill>
                <a:latin typeface="Josefin Sans"/>
                <a:ea typeface="Josefin Sans"/>
                <a:cs typeface="Josefin Sans"/>
                <a:sym typeface="Josefin Sans"/>
              </a:rPr>
              <a:t>Blue Eyes Intelligence Engineering &amp; Sciences Publication, 2019)</a:t>
            </a:r>
            <a:endParaRPr b="1" sz="800">
              <a:solidFill>
                <a:schemeClr val="dk1"/>
              </a:solidFill>
              <a:latin typeface="Josefin Sans"/>
              <a:ea typeface="Josefin Sans"/>
              <a:cs typeface="Josefin Sans"/>
              <a:sym typeface="Josefin Sans"/>
            </a:endParaRPr>
          </a:p>
        </p:txBody>
      </p:sp>
      <p:pic>
        <p:nvPicPr>
          <p:cNvPr id="889" name="Google Shape;889;p94"/>
          <p:cNvPicPr preferRelativeResize="0"/>
          <p:nvPr/>
        </p:nvPicPr>
        <p:blipFill>
          <a:blip r:embed="rId3">
            <a:alphaModFix/>
          </a:blip>
          <a:stretch>
            <a:fillRect/>
          </a:stretch>
        </p:blipFill>
        <p:spPr>
          <a:xfrm>
            <a:off x="5905475" y="1773513"/>
            <a:ext cx="2933724" cy="19567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95"/>
          <p:cNvSpPr txBox="1"/>
          <p:nvPr>
            <p:ph idx="1" type="subTitle"/>
          </p:nvPr>
        </p:nvSpPr>
        <p:spPr>
          <a:xfrm>
            <a:off x="438225" y="1118175"/>
            <a:ext cx="4423200" cy="3296400"/>
          </a:xfrm>
          <a:prstGeom prst="rect">
            <a:avLst/>
          </a:prstGeom>
        </p:spPr>
        <p:txBody>
          <a:bodyPr anchorCtr="0" anchor="ctr" bIns="91425" lIns="91425" spcFirstLastPara="1" rIns="91425" wrap="square" tIns="0">
            <a:noAutofit/>
          </a:bodyPr>
          <a:lstStyle/>
          <a:p>
            <a:pPr indent="-304800" lvl="0" marL="457200" rtl="0" algn="l">
              <a:lnSpc>
                <a:spcPct val="100000"/>
              </a:lnSpc>
              <a:spcBef>
                <a:spcPts val="1000"/>
              </a:spcBef>
              <a:spcAft>
                <a:spcPts val="0"/>
              </a:spcAft>
              <a:buSzPts val="1200"/>
              <a:buChar char="●"/>
            </a:pPr>
            <a:r>
              <a:rPr lang="en" sz="1200"/>
              <a:t>Workplace is organized in a </a:t>
            </a:r>
            <a:r>
              <a:rPr lang="en" sz="1200"/>
              <a:t>hierarchy, meaning age and position plays a heavy role.</a:t>
            </a:r>
            <a:endParaRPr sz="1200"/>
          </a:p>
          <a:p>
            <a:pPr indent="-304800" lvl="0" marL="457200" rtl="0" algn="l">
              <a:lnSpc>
                <a:spcPct val="100000"/>
              </a:lnSpc>
              <a:spcBef>
                <a:spcPts val="1500"/>
              </a:spcBef>
              <a:spcAft>
                <a:spcPts val="0"/>
              </a:spcAft>
              <a:buSzPts val="1200"/>
              <a:buChar char="●"/>
            </a:pPr>
            <a:r>
              <a:rPr lang="en" sz="1200"/>
              <a:t>Personal relationships are a key factor in Malaysian businesses, since trust is a big part to success in the workplace.</a:t>
            </a:r>
            <a:endParaRPr sz="1200"/>
          </a:p>
          <a:p>
            <a:pPr indent="-304800" lvl="0" marL="457200" rtl="0" algn="l">
              <a:lnSpc>
                <a:spcPct val="100000"/>
              </a:lnSpc>
              <a:spcBef>
                <a:spcPts val="1500"/>
              </a:spcBef>
              <a:spcAft>
                <a:spcPts val="0"/>
              </a:spcAft>
              <a:buSzPts val="1200"/>
              <a:buChar char="●"/>
            </a:pPr>
            <a:r>
              <a:rPr lang="en" sz="1200"/>
              <a:t>Keeping a calm temperament in the workplace.</a:t>
            </a:r>
            <a:endParaRPr sz="1200"/>
          </a:p>
          <a:p>
            <a:pPr indent="-304800" lvl="0" marL="457200" rtl="0" algn="l">
              <a:lnSpc>
                <a:spcPct val="100000"/>
              </a:lnSpc>
              <a:spcBef>
                <a:spcPts val="1500"/>
              </a:spcBef>
              <a:spcAft>
                <a:spcPts val="1500"/>
              </a:spcAft>
              <a:buSzPts val="1200"/>
              <a:buChar char="●"/>
            </a:pPr>
            <a:r>
              <a:rPr lang="en" sz="1200"/>
              <a:t>A consideration of someone emotional state is a must when involving someone work on a business venture.</a:t>
            </a:r>
            <a:endParaRPr sz="1200"/>
          </a:p>
        </p:txBody>
      </p:sp>
      <p:sp>
        <p:nvSpPr>
          <p:cNvPr id="895" name="Google Shape;895;p95"/>
          <p:cNvSpPr txBox="1"/>
          <p:nvPr>
            <p:ph type="title"/>
          </p:nvPr>
        </p:nvSpPr>
        <p:spPr>
          <a:xfrm>
            <a:off x="1470900" y="476534"/>
            <a:ext cx="6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Business Culture in Malaysia</a:t>
            </a:r>
            <a:endParaRPr/>
          </a:p>
        </p:txBody>
      </p:sp>
      <p:sp>
        <p:nvSpPr>
          <p:cNvPr id="896" name="Google Shape;896;p95"/>
          <p:cNvSpPr txBox="1"/>
          <p:nvPr/>
        </p:nvSpPr>
        <p:spPr>
          <a:xfrm>
            <a:off x="0" y="4810500"/>
            <a:ext cx="8574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Khanh Nguyen (Nina Evason, 2021), (Chara Scroope 2020),</a:t>
            </a:r>
            <a:endParaRPr b="1" sz="800">
              <a:solidFill>
                <a:schemeClr val="dk1"/>
              </a:solidFill>
              <a:latin typeface="Josefin Sans"/>
              <a:ea typeface="Josefin Sans"/>
              <a:cs typeface="Josefin Sans"/>
              <a:sym typeface="Josefin Sans"/>
            </a:endParaRPr>
          </a:p>
        </p:txBody>
      </p:sp>
      <p:pic>
        <p:nvPicPr>
          <p:cNvPr id="897" name="Google Shape;897;p95"/>
          <p:cNvPicPr preferRelativeResize="0"/>
          <p:nvPr/>
        </p:nvPicPr>
        <p:blipFill>
          <a:blip r:embed="rId3">
            <a:alphaModFix/>
          </a:blip>
          <a:stretch>
            <a:fillRect/>
          </a:stretch>
        </p:blipFill>
        <p:spPr>
          <a:xfrm>
            <a:off x="4800700" y="1201634"/>
            <a:ext cx="4267100" cy="31294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96"/>
          <p:cNvSpPr/>
          <p:nvPr/>
        </p:nvSpPr>
        <p:spPr>
          <a:xfrm>
            <a:off x="4709150" y="759675"/>
            <a:ext cx="4434900" cy="380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3" name="Google Shape;903;p96"/>
          <p:cNvSpPr/>
          <p:nvPr/>
        </p:nvSpPr>
        <p:spPr>
          <a:xfrm>
            <a:off x="861050" y="759675"/>
            <a:ext cx="975300" cy="324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highlight>
                <a:schemeClr val="lt1"/>
              </a:highlight>
            </a:endParaRPr>
          </a:p>
        </p:txBody>
      </p:sp>
      <p:sp>
        <p:nvSpPr>
          <p:cNvPr id="904" name="Google Shape;904;p96"/>
          <p:cNvSpPr txBox="1"/>
          <p:nvPr>
            <p:ph idx="1" type="subTitle"/>
          </p:nvPr>
        </p:nvSpPr>
        <p:spPr>
          <a:xfrm>
            <a:off x="4814400" y="816075"/>
            <a:ext cx="4329600" cy="3831300"/>
          </a:xfrm>
          <a:prstGeom prst="rect">
            <a:avLst/>
          </a:prstGeom>
        </p:spPr>
        <p:txBody>
          <a:bodyPr anchorCtr="0" anchor="ctr" bIns="91425" lIns="91425" spcFirstLastPara="1" rIns="91425" wrap="square" tIns="0">
            <a:noAutofit/>
          </a:bodyPr>
          <a:lstStyle/>
          <a:p>
            <a:pPr indent="-292100" lvl="0" marL="457200" rtl="0" algn="l">
              <a:spcBef>
                <a:spcPts val="1000"/>
              </a:spcBef>
              <a:spcAft>
                <a:spcPts val="0"/>
              </a:spcAft>
              <a:buSzPts val="1000"/>
              <a:buChar char="●"/>
            </a:pPr>
            <a:r>
              <a:rPr lang="en" sz="1200"/>
              <a:t>Formal </a:t>
            </a:r>
            <a:r>
              <a:rPr lang="en" sz="1200"/>
              <a:t>clothing</a:t>
            </a:r>
            <a:r>
              <a:rPr lang="en" sz="1200"/>
              <a:t> with western style is </a:t>
            </a:r>
            <a:r>
              <a:rPr lang="en" sz="1200"/>
              <a:t>typical</a:t>
            </a:r>
            <a:r>
              <a:rPr lang="en" sz="1200"/>
              <a:t> </a:t>
            </a:r>
            <a:r>
              <a:rPr lang="en" sz="1200"/>
              <a:t>preferred</a:t>
            </a:r>
            <a:r>
              <a:rPr lang="en" sz="1200"/>
              <a:t> in the </a:t>
            </a:r>
            <a:r>
              <a:rPr lang="en" sz="1200"/>
              <a:t>workplace</a:t>
            </a:r>
            <a:r>
              <a:rPr lang="en" sz="1200"/>
              <a:t> </a:t>
            </a:r>
            <a:endParaRPr sz="1200"/>
          </a:p>
          <a:p>
            <a:pPr indent="-292100" lvl="0" marL="457200" rtl="0" algn="l">
              <a:spcBef>
                <a:spcPts val="1000"/>
              </a:spcBef>
              <a:spcAft>
                <a:spcPts val="0"/>
              </a:spcAft>
              <a:buSzPts val="1000"/>
              <a:buChar char="●"/>
            </a:pPr>
            <a:r>
              <a:rPr lang="en" sz="1200"/>
              <a:t>Typical 9am-5pm (Monday-Friday) work day </a:t>
            </a:r>
            <a:endParaRPr sz="1200"/>
          </a:p>
          <a:p>
            <a:pPr indent="-304800" lvl="0" marL="457200" rtl="0" algn="l">
              <a:spcBef>
                <a:spcPts val="1000"/>
              </a:spcBef>
              <a:spcAft>
                <a:spcPts val="0"/>
              </a:spcAft>
              <a:buSzPts val="1200"/>
              <a:buChar char="●"/>
            </a:pPr>
            <a:r>
              <a:rPr lang="en" sz="1200"/>
              <a:t>Business cards are expected to be given when meeting new associates using your right hand supported by your left </a:t>
            </a:r>
            <a:endParaRPr sz="1200"/>
          </a:p>
          <a:p>
            <a:pPr indent="-292100" lvl="0" marL="457200" rtl="0" algn="l">
              <a:spcBef>
                <a:spcPts val="1000"/>
              </a:spcBef>
              <a:spcAft>
                <a:spcPts val="0"/>
              </a:spcAft>
              <a:buSzPts val="1000"/>
              <a:buChar char="●"/>
            </a:pPr>
            <a:r>
              <a:rPr lang="en" sz="1200"/>
              <a:t>Greeting toward each other in the workplace tend to be a handshake or a slight head nod</a:t>
            </a:r>
            <a:endParaRPr sz="1200"/>
          </a:p>
          <a:p>
            <a:pPr indent="-292100" lvl="0" marL="457200" rtl="0" algn="l">
              <a:spcBef>
                <a:spcPts val="1000"/>
              </a:spcBef>
              <a:spcAft>
                <a:spcPts val="0"/>
              </a:spcAft>
              <a:buSzPts val="1000"/>
              <a:buChar char="●"/>
            </a:pPr>
            <a:r>
              <a:rPr lang="en" sz="1200"/>
              <a:t> Expected to be on time to business meeting, but the first few minutes are spent on small talk and personal </a:t>
            </a:r>
            <a:r>
              <a:rPr lang="en" sz="1200"/>
              <a:t>digression</a:t>
            </a:r>
            <a:endParaRPr sz="1200"/>
          </a:p>
          <a:p>
            <a:pPr indent="-292100" lvl="0" marL="457200" rtl="0" algn="l">
              <a:spcBef>
                <a:spcPts val="1000"/>
              </a:spcBef>
              <a:spcAft>
                <a:spcPts val="0"/>
              </a:spcAft>
              <a:buSzPts val="1000"/>
              <a:buChar char="●"/>
            </a:pPr>
            <a:r>
              <a:rPr lang="en" sz="1200"/>
              <a:t>Sensitivity and diplomacy should be considered when doing any type of work that involves others</a:t>
            </a:r>
            <a:endParaRPr sz="1200"/>
          </a:p>
        </p:txBody>
      </p:sp>
      <p:sp>
        <p:nvSpPr>
          <p:cNvPr id="905" name="Google Shape;905;p96"/>
          <p:cNvSpPr txBox="1"/>
          <p:nvPr>
            <p:ph type="title"/>
          </p:nvPr>
        </p:nvSpPr>
        <p:spPr>
          <a:xfrm>
            <a:off x="1470900" y="186984"/>
            <a:ext cx="6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Business and Cultural Etiquette </a:t>
            </a:r>
            <a:endParaRPr/>
          </a:p>
        </p:txBody>
      </p:sp>
      <p:pic>
        <p:nvPicPr>
          <p:cNvPr id="906" name="Google Shape;906;p96"/>
          <p:cNvPicPr preferRelativeResize="0"/>
          <p:nvPr/>
        </p:nvPicPr>
        <p:blipFill>
          <a:blip r:embed="rId3">
            <a:alphaModFix/>
          </a:blip>
          <a:stretch>
            <a:fillRect/>
          </a:stretch>
        </p:blipFill>
        <p:spPr>
          <a:xfrm>
            <a:off x="202125" y="1463359"/>
            <a:ext cx="4509750" cy="2536734"/>
          </a:xfrm>
          <a:prstGeom prst="rect">
            <a:avLst/>
          </a:prstGeom>
          <a:noFill/>
          <a:ln>
            <a:noFill/>
          </a:ln>
        </p:spPr>
      </p:pic>
      <p:sp>
        <p:nvSpPr>
          <p:cNvPr id="907" name="Google Shape;907;p96"/>
          <p:cNvSpPr txBox="1"/>
          <p:nvPr/>
        </p:nvSpPr>
        <p:spPr>
          <a:xfrm>
            <a:off x="0" y="4810500"/>
            <a:ext cx="8574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Khanh Nguyen (Expat Arrivals 2024)</a:t>
            </a:r>
            <a:endParaRPr b="1" sz="800">
              <a:solidFill>
                <a:schemeClr val="dk1"/>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97"/>
          <p:cNvSpPr txBox="1"/>
          <p:nvPr>
            <p:ph type="title"/>
          </p:nvPr>
        </p:nvSpPr>
        <p:spPr>
          <a:xfrm>
            <a:off x="5292000" y="2212804"/>
            <a:ext cx="3173400" cy="5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Political Environment</a:t>
            </a:r>
            <a:endParaRPr/>
          </a:p>
          <a:p>
            <a:pPr indent="0" lvl="0" marL="0" rtl="0" algn="l">
              <a:spcBef>
                <a:spcPts val="0"/>
              </a:spcBef>
              <a:spcAft>
                <a:spcPts val="0"/>
              </a:spcAft>
              <a:buNone/>
            </a:pPr>
            <a:r>
              <a:t/>
            </a:r>
            <a:endParaRPr/>
          </a:p>
        </p:txBody>
      </p:sp>
      <p:sp>
        <p:nvSpPr>
          <p:cNvPr id="913" name="Google Shape;913;p97"/>
          <p:cNvSpPr txBox="1"/>
          <p:nvPr>
            <p:ph idx="2" type="title"/>
          </p:nvPr>
        </p:nvSpPr>
        <p:spPr>
          <a:xfrm>
            <a:off x="5292001" y="1625200"/>
            <a:ext cx="1724100" cy="841800"/>
          </a:xfrm>
          <a:prstGeom prst="rect">
            <a:avLst/>
          </a:prstGeom>
        </p:spPr>
        <p:txBody>
          <a:bodyPr anchorCtr="0" anchor="b" bIns="91425" lIns="91425" spcFirstLastPara="1" rIns="91425" wrap="square" tIns="0">
            <a:noAutofit/>
          </a:bodyPr>
          <a:lstStyle/>
          <a:p>
            <a:pPr indent="0" lvl="0" marL="0" rtl="0" algn="l">
              <a:spcBef>
                <a:spcPts val="0"/>
              </a:spcBef>
              <a:spcAft>
                <a:spcPts val="0"/>
              </a:spcAft>
              <a:buNone/>
            </a:pPr>
            <a:r>
              <a:rPr lang="en"/>
              <a:t>04</a:t>
            </a:r>
            <a:endParaRPr/>
          </a:p>
        </p:txBody>
      </p:sp>
      <p:sp>
        <p:nvSpPr>
          <p:cNvPr id="914" name="Google Shape;914;p97"/>
          <p:cNvSpPr/>
          <p:nvPr/>
        </p:nvSpPr>
        <p:spPr>
          <a:xfrm>
            <a:off x="1248375" y="915600"/>
            <a:ext cx="2944200" cy="35979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pic>
        <p:nvPicPr>
          <p:cNvPr id="915" name="Google Shape;915;p97"/>
          <p:cNvPicPr preferRelativeResize="0"/>
          <p:nvPr/>
        </p:nvPicPr>
        <p:blipFill>
          <a:blip r:embed="rId3">
            <a:alphaModFix/>
          </a:blip>
          <a:stretch>
            <a:fillRect/>
          </a:stretch>
        </p:blipFill>
        <p:spPr>
          <a:xfrm>
            <a:off x="371500" y="649575"/>
            <a:ext cx="3328050" cy="3328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98"/>
          <p:cNvSpPr txBox="1"/>
          <p:nvPr>
            <p:ph idx="4294967295" type="title"/>
          </p:nvPr>
        </p:nvSpPr>
        <p:spPr>
          <a:xfrm>
            <a:off x="311700" y="34597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Democratic or Autocratic</a:t>
            </a:r>
            <a:endParaRPr/>
          </a:p>
        </p:txBody>
      </p:sp>
      <p:sp>
        <p:nvSpPr>
          <p:cNvPr id="921" name="Google Shape;921;p98"/>
          <p:cNvSpPr txBox="1"/>
          <p:nvPr/>
        </p:nvSpPr>
        <p:spPr>
          <a:xfrm>
            <a:off x="272875" y="4722700"/>
            <a:ext cx="86733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191919"/>
                </a:solidFill>
                <a:latin typeface="Josefin Sans"/>
                <a:ea typeface="Josefin Sans"/>
                <a:cs typeface="Josefin Sans"/>
                <a:sym typeface="Josefin Sans"/>
              </a:rPr>
              <a:t>Samuel Pak, Jasmin Lall, Amy Mei (South China Morning Post, ) </a:t>
            </a:r>
            <a:endParaRPr b="1" sz="800">
              <a:solidFill>
                <a:srgbClr val="191919"/>
              </a:solidFill>
              <a:latin typeface="Josefin Sans"/>
              <a:ea typeface="Josefin Sans"/>
              <a:cs typeface="Josefin Sans"/>
              <a:sym typeface="Josefin Sans"/>
            </a:endParaRPr>
          </a:p>
        </p:txBody>
      </p:sp>
      <p:sp>
        <p:nvSpPr>
          <p:cNvPr id="922" name="Google Shape;922;p98"/>
          <p:cNvSpPr txBox="1"/>
          <p:nvPr/>
        </p:nvSpPr>
        <p:spPr>
          <a:xfrm>
            <a:off x="595250" y="1295675"/>
            <a:ext cx="5264700" cy="24417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1000"/>
              </a:spcBef>
              <a:spcAft>
                <a:spcPts val="0"/>
              </a:spcAft>
              <a:buClr>
                <a:srgbClr val="FD0000"/>
              </a:buClr>
              <a:buSzPts val="1200"/>
              <a:buFont typeface="Josefin Sans"/>
              <a:buChar char="●"/>
            </a:pPr>
            <a:r>
              <a:rPr lang="en" sz="1200">
                <a:solidFill>
                  <a:schemeClr val="dk1"/>
                </a:solidFill>
                <a:latin typeface="Josefin Sans"/>
                <a:ea typeface="Josefin Sans"/>
                <a:cs typeface="Josefin Sans"/>
                <a:sym typeface="Josefin Sans"/>
              </a:rPr>
              <a:t>Malaysia is a democracy</a:t>
            </a:r>
            <a:endParaRPr sz="1200">
              <a:solidFill>
                <a:schemeClr val="dk1"/>
              </a:solidFill>
              <a:latin typeface="Josefin Sans"/>
              <a:ea typeface="Josefin Sans"/>
              <a:cs typeface="Josefin Sans"/>
              <a:sym typeface="Josefin Sans"/>
            </a:endParaRPr>
          </a:p>
          <a:p>
            <a:pPr indent="-304800" lvl="1" marL="914400" rtl="0" algn="l">
              <a:spcBef>
                <a:spcPts val="1000"/>
              </a:spcBef>
              <a:spcAft>
                <a:spcPts val="0"/>
              </a:spcAft>
              <a:buClr>
                <a:schemeClr val="accent1"/>
              </a:buClr>
              <a:buSzPts val="1200"/>
              <a:buFont typeface="Josefin Sans"/>
              <a:buChar char="○"/>
            </a:pPr>
            <a:r>
              <a:rPr lang="en" sz="1200">
                <a:solidFill>
                  <a:schemeClr val="dk1"/>
                </a:solidFill>
                <a:highlight>
                  <a:srgbClr val="FFFFFF"/>
                </a:highlight>
                <a:latin typeface="Josefin Sans"/>
                <a:ea typeface="Josefin Sans"/>
                <a:cs typeface="Josefin Sans"/>
                <a:sym typeface="Josefin Sans"/>
              </a:rPr>
              <a:t>With a constitutional monarch</a:t>
            </a:r>
            <a:endParaRPr sz="1200">
              <a:solidFill>
                <a:schemeClr val="dk1"/>
              </a:solidFill>
              <a:highlight>
                <a:srgbClr val="FFFFFF"/>
              </a:highlight>
              <a:latin typeface="Josefin Sans"/>
              <a:ea typeface="Josefin Sans"/>
              <a:cs typeface="Josefin Sans"/>
              <a:sym typeface="Josefin Sans"/>
            </a:endParaRPr>
          </a:p>
          <a:p>
            <a:pPr indent="-304800" lvl="1" marL="914400" rtl="0" algn="l">
              <a:spcBef>
                <a:spcPts val="1000"/>
              </a:spcBef>
              <a:spcAft>
                <a:spcPts val="0"/>
              </a:spcAft>
              <a:buClr>
                <a:schemeClr val="accent1"/>
              </a:buClr>
              <a:buSzPts val="1200"/>
              <a:buFont typeface="Josefin Sans"/>
              <a:buChar char="○"/>
            </a:pPr>
            <a:r>
              <a:rPr lang="en" sz="1200">
                <a:solidFill>
                  <a:schemeClr val="dk1"/>
                </a:solidFill>
                <a:highlight>
                  <a:srgbClr val="FFFFFF"/>
                </a:highlight>
                <a:latin typeface="Josefin Sans"/>
                <a:ea typeface="Josefin Sans"/>
                <a:cs typeface="Josefin Sans"/>
                <a:sym typeface="Josefin Sans"/>
              </a:rPr>
              <a:t>Independence: August 31, 1957</a:t>
            </a:r>
            <a:endParaRPr sz="1200">
              <a:solidFill>
                <a:schemeClr val="dk1"/>
              </a:solidFill>
              <a:highlight>
                <a:srgbClr val="FFFFFF"/>
              </a:highlight>
              <a:latin typeface="Josefin Sans"/>
              <a:ea typeface="Josefin Sans"/>
              <a:cs typeface="Josefin Sans"/>
              <a:sym typeface="Josefin Sans"/>
            </a:endParaRPr>
          </a:p>
          <a:p>
            <a:pPr indent="-304800" lvl="0" marL="457200" rtl="0" algn="l">
              <a:spcBef>
                <a:spcPts val="1000"/>
              </a:spcBef>
              <a:spcAft>
                <a:spcPts val="0"/>
              </a:spcAft>
              <a:buClr>
                <a:srgbClr val="FD0000"/>
              </a:buClr>
              <a:buSzPts val="1200"/>
              <a:buFont typeface="Josefin Sans"/>
              <a:buChar char="●"/>
            </a:pPr>
            <a:r>
              <a:rPr lang="en" sz="1200">
                <a:solidFill>
                  <a:schemeClr val="dk1"/>
                </a:solidFill>
                <a:latin typeface="Josefin Sans"/>
                <a:ea typeface="Josefin Sans"/>
                <a:cs typeface="Josefin Sans"/>
                <a:sym typeface="Josefin Sans"/>
              </a:rPr>
              <a:t>Branches of government</a:t>
            </a:r>
            <a:endParaRPr sz="1200">
              <a:solidFill>
                <a:schemeClr val="dk1"/>
              </a:solidFill>
              <a:latin typeface="Josefin Sans"/>
              <a:ea typeface="Josefin Sans"/>
              <a:cs typeface="Josefin Sans"/>
              <a:sym typeface="Josefin Sans"/>
            </a:endParaRPr>
          </a:p>
          <a:p>
            <a:pPr indent="-304800" lvl="1" marL="9144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Executive, Judiciary, Legislative</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rgbClr val="FD0000"/>
              </a:buClr>
              <a:buSzPts val="1200"/>
              <a:buFont typeface="Josefin Sans"/>
              <a:buChar char="●"/>
            </a:pPr>
            <a:r>
              <a:rPr lang="en" sz="1200">
                <a:solidFill>
                  <a:schemeClr val="dk1"/>
                </a:solidFill>
                <a:latin typeface="Josefin Sans"/>
                <a:ea typeface="Josefin Sans"/>
                <a:cs typeface="Josefin Sans"/>
                <a:sym typeface="Josefin Sans"/>
              </a:rPr>
              <a:t>Anwar Ibrahim</a:t>
            </a:r>
            <a:r>
              <a:rPr lang="en" sz="1200">
                <a:solidFill>
                  <a:schemeClr val="dk1"/>
                </a:solidFill>
                <a:latin typeface="Josefin Sans"/>
                <a:ea typeface="Josefin Sans"/>
                <a:cs typeface="Josefin Sans"/>
                <a:sym typeface="Josefin Sans"/>
              </a:rPr>
              <a:t> - 10th Prime Minister</a:t>
            </a:r>
            <a:endParaRPr sz="1200">
              <a:solidFill>
                <a:schemeClr val="dk1"/>
              </a:solidFill>
              <a:latin typeface="Josefin Sans"/>
              <a:ea typeface="Josefin Sans"/>
              <a:cs typeface="Josefin Sans"/>
              <a:sym typeface="Josefin Sans"/>
            </a:endParaRPr>
          </a:p>
          <a:p>
            <a:pPr indent="-304800" lvl="1" marL="9144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Appointed November 24, 2022</a:t>
            </a:r>
            <a:endParaRPr sz="1200">
              <a:solidFill>
                <a:schemeClr val="dk1"/>
              </a:solidFill>
              <a:latin typeface="Josefin Sans"/>
              <a:ea typeface="Josefin Sans"/>
              <a:cs typeface="Josefin Sans"/>
              <a:sym typeface="Josefin Sans"/>
            </a:endParaRPr>
          </a:p>
          <a:p>
            <a:pPr indent="-304800" lvl="1" marL="9144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5 year term</a:t>
            </a:r>
            <a:endParaRPr sz="1200">
              <a:latin typeface="Josefin Sans"/>
              <a:ea typeface="Josefin Sans"/>
              <a:cs typeface="Josefin Sans"/>
              <a:sym typeface="Josefin Sans"/>
            </a:endParaRPr>
          </a:p>
        </p:txBody>
      </p:sp>
      <p:pic>
        <p:nvPicPr>
          <p:cNvPr id="923" name="Google Shape;923;p98"/>
          <p:cNvPicPr preferRelativeResize="0"/>
          <p:nvPr/>
        </p:nvPicPr>
        <p:blipFill>
          <a:blip r:embed="rId3">
            <a:alphaModFix/>
          </a:blip>
          <a:stretch>
            <a:fillRect/>
          </a:stretch>
        </p:blipFill>
        <p:spPr>
          <a:xfrm>
            <a:off x="5123925" y="1434338"/>
            <a:ext cx="3147300" cy="2092955"/>
          </a:xfrm>
          <a:prstGeom prst="rect">
            <a:avLst/>
          </a:prstGeom>
          <a:noFill/>
          <a:ln>
            <a:noFill/>
          </a:ln>
        </p:spPr>
      </p:pic>
      <p:sp>
        <p:nvSpPr>
          <p:cNvPr id="924" name="Google Shape;924;p98"/>
          <p:cNvSpPr txBox="1"/>
          <p:nvPr/>
        </p:nvSpPr>
        <p:spPr>
          <a:xfrm>
            <a:off x="311700" y="4042950"/>
            <a:ext cx="6221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1"/>
          <p:cNvSpPr txBox="1"/>
          <p:nvPr>
            <p:ph idx="15" type="title"/>
          </p:nvPr>
        </p:nvSpPr>
        <p:spPr>
          <a:xfrm>
            <a:off x="1470900" y="476534"/>
            <a:ext cx="6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720" name="Google Shape;720;p81"/>
          <p:cNvSpPr txBox="1"/>
          <p:nvPr>
            <p:ph type="title"/>
          </p:nvPr>
        </p:nvSpPr>
        <p:spPr>
          <a:xfrm>
            <a:off x="1697700" y="1738964"/>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21" name="Google Shape;721;p81">
            <a:hlinkClick/>
          </p:cNvPr>
          <p:cNvSpPr txBox="1"/>
          <p:nvPr>
            <p:ph idx="2" type="title"/>
          </p:nvPr>
        </p:nvSpPr>
        <p:spPr>
          <a:xfrm>
            <a:off x="1121625" y="1673264"/>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01</a:t>
            </a:r>
            <a:endParaRPr/>
          </a:p>
        </p:txBody>
      </p:sp>
      <p:sp>
        <p:nvSpPr>
          <p:cNvPr id="722" name="Google Shape;722;p81"/>
          <p:cNvSpPr txBox="1"/>
          <p:nvPr>
            <p:ph idx="3" type="title"/>
          </p:nvPr>
        </p:nvSpPr>
        <p:spPr>
          <a:xfrm>
            <a:off x="1697700" y="2637439"/>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Cultural Environment</a:t>
            </a:r>
            <a:endParaRPr/>
          </a:p>
        </p:txBody>
      </p:sp>
      <p:sp>
        <p:nvSpPr>
          <p:cNvPr id="723" name="Google Shape;723;p81">
            <a:hlinkClick/>
          </p:cNvPr>
          <p:cNvSpPr txBox="1"/>
          <p:nvPr>
            <p:ph idx="4" type="title"/>
          </p:nvPr>
        </p:nvSpPr>
        <p:spPr>
          <a:xfrm>
            <a:off x="1121600" y="2571739"/>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03</a:t>
            </a:r>
            <a:endParaRPr/>
          </a:p>
        </p:txBody>
      </p:sp>
      <p:sp>
        <p:nvSpPr>
          <p:cNvPr id="724" name="Google Shape;724;p81"/>
          <p:cNvSpPr txBox="1"/>
          <p:nvPr>
            <p:ph idx="6" type="title"/>
          </p:nvPr>
        </p:nvSpPr>
        <p:spPr>
          <a:xfrm>
            <a:off x="5662500" y="1738964"/>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Determining</a:t>
            </a:r>
            <a:r>
              <a:rPr lang="en"/>
              <a:t> the Target Country</a:t>
            </a:r>
            <a:endParaRPr/>
          </a:p>
        </p:txBody>
      </p:sp>
      <p:sp>
        <p:nvSpPr>
          <p:cNvPr id="725" name="Google Shape;725;p81">
            <a:hlinkClick/>
          </p:cNvPr>
          <p:cNvSpPr txBox="1"/>
          <p:nvPr>
            <p:ph idx="7" type="title"/>
          </p:nvPr>
        </p:nvSpPr>
        <p:spPr>
          <a:xfrm>
            <a:off x="5086400" y="1673264"/>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02</a:t>
            </a:r>
            <a:endParaRPr/>
          </a:p>
        </p:txBody>
      </p:sp>
      <p:sp>
        <p:nvSpPr>
          <p:cNvPr id="726" name="Google Shape;726;p81"/>
          <p:cNvSpPr txBox="1"/>
          <p:nvPr>
            <p:ph idx="9" type="title"/>
          </p:nvPr>
        </p:nvSpPr>
        <p:spPr>
          <a:xfrm>
            <a:off x="5662500" y="2637439"/>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Political Environment</a:t>
            </a:r>
            <a:endParaRPr/>
          </a:p>
        </p:txBody>
      </p:sp>
      <p:sp>
        <p:nvSpPr>
          <p:cNvPr id="727" name="Google Shape;727;p81">
            <a:hlinkClick/>
          </p:cNvPr>
          <p:cNvSpPr txBox="1"/>
          <p:nvPr>
            <p:ph idx="13" type="title"/>
          </p:nvPr>
        </p:nvSpPr>
        <p:spPr>
          <a:xfrm>
            <a:off x="5087456" y="2571739"/>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04</a:t>
            </a:r>
            <a:endParaRPr/>
          </a:p>
        </p:txBody>
      </p:sp>
      <p:cxnSp>
        <p:nvCxnSpPr>
          <p:cNvPr id="728" name="Google Shape;728;p81"/>
          <p:cNvCxnSpPr/>
          <p:nvPr/>
        </p:nvCxnSpPr>
        <p:spPr>
          <a:xfrm>
            <a:off x="1026763" y="1766770"/>
            <a:ext cx="0" cy="425700"/>
          </a:xfrm>
          <a:prstGeom prst="straightConnector1">
            <a:avLst/>
          </a:prstGeom>
          <a:noFill/>
          <a:ln cap="flat" cmpd="sng" w="76200">
            <a:solidFill>
              <a:schemeClr val="accent1"/>
            </a:solidFill>
            <a:prstDash val="solid"/>
            <a:round/>
            <a:headEnd len="med" w="med" type="none"/>
            <a:tailEnd len="med" w="med" type="none"/>
          </a:ln>
        </p:spPr>
      </p:cxnSp>
      <p:cxnSp>
        <p:nvCxnSpPr>
          <p:cNvPr id="729" name="Google Shape;729;p81"/>
          <p:cNvCxnSpPr/>
          <p:nvPr/>
        </p:nvCxnSpPr>
        <p:spPr>
          <a:xfrm>
            <a:off x="1026763" y="2665245"/>
            <a:ext cx="0" cy="425700"/>
          </a:xfrm>
          <a:prstGeom prst="straightConnector1">
            <a:avLst/>
          </a:prstGeom>
          <a:noFill/>
          <a:ln cap="flat" cmpd="sng" w="76200">
            <a:solidFill>
              <a:schemeClr val="accent1"/>
            </a:solidFill>
            <a:prstDash val="solid"/>
            <a:round/>
            <a:headEnd len="med" w="med" type="none"/>
            <a:tailEnd len="med" w="med" type="none"/>
          </a:ln>
        </p:spPr>
      </p:cxnSp>
      <p:cxnSp>
        <p:nvCxnSpPr>
          <p:cNvPr id="730" name="Google Shape;730;p81"/>
          <p:cNvCxnSpPr/>
          <p:nvPr/>
        </p:nvCxnSpPr>
        <p:spPr>
          <a:xfrm>
            <a:off x="4991563" y="1766770"/>
            <a:ext cx="0" cy="425700"/>
          </a:xfrm>
          <a:prstGeom prst="straightConnector1">
            <a:avLst/>
          </a:prstGeom>
          <a:noFill/>
          <a:ln cap="flat" cmpd="sng" w="76200">
            <a:solidFill>
              <a:schemeClr val="accent1"/>
            </a:solidFill>
            <a:prstDash val="solid"/>
            <a:round/>
            <a:headEnd len="med" w="med" type="none"/>
            <a:tailEnd len="med" w="med" type="none"/>
          </a:ln>
        </p:spPr>
      </p:cxnSp>
      <p:cxnSp>
        <p:nvCxnSpPr>
          <p:cNvPr id="731" name="Google Shape;731;p81"/>
          <p:cNvCxnSpPr/>
          <p:nvPr/>
        </p:nvCxnSpPr>
        <p:spPr>
          <a:xfrm>
            <a:off x="4991563" y="2665245"/>
            <a:ext cx="0" cy="425700"/>
          </a:xfrm>
          <a:prstGeom prst="straightConnector1">
            <a:avLst/>
          </a:prstGeom>
          <a:noFill/>
          <a:ln cap="flat" cmpd="sng" w="76200">
            <a:solidFill>
              <a:schemeClr val="accent1"/>
            </a:solidFill>
            <a:prstDash val="solid"/>
            <a:round/>
            <a:headEnd len="med" w="med" type="none"/>
            <a:tailEnd len="med" w="med" type="none"/>
          </a:ln>
        </p:spPr>
      </p:cxnSp>
      <p:cxnSp>
        <p:nvCxnSpPr>
          <p:cNvPr id="732" name="Google Shape;732;p81">
            <a:hlinkClick action="ppaction://hlinkshowjump?jump=nextslide"/>
          </p:cNvPr>
          <p:cNvCxnSpPr/>
          <p:nvPr/>
        </p:nvCxnSpPr>
        <p:spPr>
          <a:xfrm>
            <a:off x="8643950" y="303450"/>
            <a:ext cx="262200" cy="0"/>
          </a:xfrm>
          <a:prstGeom prst="straightConnector1">
            <a:avLst/>
          </a:prstGeom>
          <a:noFill/>
          <a:ln cap="flat" cmpd="sng" w="9525">
            <a:solidFill>
              <a:schemeClr val="accent1"/>
            </a:solidFill>
            <a:prstDash val="solid"/>
            <a:round/>
            <a:headEnd len="med" w="med" type="none"/>
            <a:tailEnd len="med" w="med" type="triangle"/>
          </a:ln>
        </p:spPr>
      </p:cxnSp>
      <p:cxnSp>
        <p:nvCxnSpPr>
          <p:cNvPr id="733" name="Google Shape;733;p81">
            <a:hlinkClick action="ppaction://hlinkshowjump?jump=previousslide"/>
          </p:cNvPr>
          <p:cNvCxnSpPr/>
          <p:nvPr/>
        </p:nvCxnSpPr>
        <p:spPr>
          <a:xfrm rot="10800000">
            <a:off x="232775" y="303450"/>
            <a:ext cx="262200" cy="0"/>
          </a:xfrm>
          <a:prstGeom prst="straightConnector1">
            <a:avLst/>
          </a:prstGeom>
          <a:noFill/>
          <a:ln cap="flat" cmpd="sng" w="9525">
            <a:solidFill>
              <a:schemeClr val="accent1"/>
            </a:solidFill>
            <a:prstDash val="solid"/>
            <a:round/>
            <a:headEnd len="med" w="med" type="none"/>
            <a:tailEnd len="med" w="med" type="triangle"/>
          </a:ln>
        </p:spPr>
      </p:cxnSp>
      <p:sp>
        <p:nvSpPr>
          <p:cNvPr id="734" name="Google Shape;734;p81"/>
          <p:cNvSpPr txBox="1"/>
          <p:nvPr>
            <p:ph idx="3" type="title"/>
          </p:nvPr>
        </p:nvSpPr>
        <p:spPr>
          <a:xfrm>
            <a:off x="1697700" y="3601614"/>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Economic Environment</a:t>
            </a:r>
            <a:endParaRPr/>
          </a:p>
        </p:txBody>
      </p:sp>
      <p:sp>
        <p:nvSpPr>
          <p:cNvPr id="735" name="Google Shape;735;p81">
            <a:hlinkClick/>
          </p:cNvPr>
          <p:cNvSpPr txBox="1"/>
          <p:nvPr>
            <p:ph idx="4" type="title"/>
          </p:nvPr>
        </p:nvSpPr>
        <p:spPr>
          <a:xfrm>
            <a:off x="1121600" y="3535914"/>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05</a:t>
            </a:r>
            <a:endParaRPr/>
          </a:p>
        </p:txBody>
      </p:sp>
      <p:sp>
        <p:nvSpPr>
          <p:cNvPr id="736" name="Google Shape;736;p81"/>
          <p:cNvSpPr txBox="1"/>
          <p:nvPr>
            <p:ph idx="9" type="title"/>
          </p:nvPr>
        </p:nvSpPr>
        <p:spPr>
          <a:xfrm>
            <a:off x="5662500" y="3601614"/>
            <a:ext cx="2963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References</a:t>
            </a:r>
            <a:endParaRPr/>
          </a:p>
        </p:txBody>
      </p:sp>
      <p:sp>
        <p:nvSpPr>
          <p:cNvPr id="737" name="Google Shape;737;p81">
            <a:hlinkClick/>
          </p:cNvPr>
          <p:cNvSpPr txBox="1"/>
          <p:nvPr>
            <p:ph idx="13" type="title"/>
          </p:nvPr>
        </p:nvSpPr>
        <p:spPr>
          <a:xfrm>
            <a:off x="5087456" y="3535914"/>
            <a:ext cx="576000" cy="593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06</a:t>
            </a:r>
            <a:endParaRPr/>
          </a:p>
        </p:txBody>
      </p:sp>
      <p:cxnSp>
        <p:nvCxnSpPr>
          <p:cNvPr id="738" name="Google Shape;738;p81"/>
          <p:cNvCxnSpPr/>
          <p:nvPr/>
        </p:nvCxnSpPr>
        <p:spPr>
          <a:xfrm>
            <a:off x="1026763" y="3629420"/>
            <a:ext cx="0" cy="425700"/>
          </a:xfrm>
          <a:prstGeom prst="straightConnector1">
            <a:avLst/>
          </a:prstGeom>
          <a:noFill/>
          <a:ln cap="flat" cmpd="sng" w="76200">
            <a:solidFill>
              <a:schemeClr val="accent1"/>
            </a:solidFill>
            <a:prstDash val="solid"/>
            <a:round/>
            <a:headEnd len="med" w="med" type="none"/>
            <a:tailEnd len="med" w="med" type="none"/>
          </a:ln>
        </p:spPr>
      </p:cxnSp>
      <p:cxnSp>
        <p:nvCxnSpPr>
          <p:cNvPr id="739" name="Google Shape;739;p81"/>
          <p:cNvCxnSpPr/>
          <p:nvPr/>
        </p:nvCxnSpPr>
        <p:spPr>
          <a:xfrm>
            <a:off x="4991563" y="3629420"/>
            <a:ext cx="0" cy="42570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99"/>
          <p:cNvSpPr txBox="1"/>
          <p:nvPr>
            <p:ph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Political Freedom</a:t>
            </a:r>
            <a:endParaRPr/>
          </a:p>
        </p:txBody>
      </p:sp>
      <p:sp>
        <p:nvSpPr>
          <p:cNvPr id="930" name="Google Shape;930;p99"/>
          <p:cNvSpPr txBox="1"/>
          <p:nvPr/>
        </p:nvSpPr>
        <p:spPr>
          <a:xfrm>
            <a:off x="272875" y="4722675"/>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Samuel Pak, Jasmin Lall (Freedom House, 2023)</a:t>
            </a:r>
            <a:endParaRPr b="1" sz="800">
              <a:solidFill>
                <a:schemeClr val="dk1"/>
              </a:solidFill>
              <a:latin typeface="Josefin Sans"/>
              <a:ea typeface="Josefin Sans"/>
              <a:cs typeface="Josefin Sans"/>
              <a:sym typeface="Josefin Sans"/>
            </a:endParaRPr>
          </a:p>
        </p:txBody>
      </p:sp>
      <p:sp>
        <p:nvSpPr>
          <p:cNvPr id="931" name="Google Shape;931;p99"/>
          <p:cNvSpPr txBox="1"/>
          <p:nvPr/>
        </p:nvSpPr>
        <p:spPr>
          <a:xfrm>
            <a:off x="272875" y="1366800"/>
            <a:ext cx="3480000" cy="2294100"/>
          </a:xfrm>
          <a:prstGeom prst="rect">
            <a:avLst/>
          </a:prstGeom>
          <a:noFill/>
          <a:ln>
            <a:noFill/>
          </a:ln>
        </p:spPr>
        <p:txBody>
          <a:bodyPr anchorCtr="0" anchor="ctr" bIns="91425" lIns="91425" spcFirstLastPara="1" rIns="91425" wrap="square" tIns="91425">
            <a:noAutofit/>
          </a:bodyPr>
          <a:lstStyle/>
          <a:p>
            <a:pPr indent="-317500" lvl="0" marL="457200" rtl="0" algn="l">
              <a:spcBef>
                <a:spcPts val="1000"/>
              </a:spcBef>
              <a:spcAft>
                <a:spcPts val="0"/>
              </a:spcAft>
              <a:buClr>
                <a:schemeClr val="accent5"/>
              </a:buClr>
              <a:buSzPts val="1400"/>
              <a:buFont typeface="Josefin Sans"/>
              <a:buChar char="➢"/>
            </a:pPr>
            <a:r>
              <a:rPr lang="en">
                <a:latin typeface="Josefin Sans"/>
                <a:ea typeface="Josefin Sans"/>
                <a:cs typeface="Josefin Sans"/>
                <a:sym typeface="Josefin Sans"/>
              </a:rPr>
              <a:t>Malaysia has a score of 53/100 as of 2024 (Rank: 115/210)</a:t>
            </a:r>
            <a:endParaRPr>
              <a:latin typeface="Josefin Sans"/>
              <a:ea typeface="Josefin Sans"/>
              <a:cs typeface="Josefin Sans"/>
              <a:sym typeface="Josefin Sans"/>
            </a:endParaRPr>
          </a:p>
          <a:p>
            <a:pPr indent="-317500" lvl="0" marL="457200" rtl="0" algn="l">
              <a:spcBef>
                <a:spcPts val="1000"/>
              </a:spcBef>
              <a:spcAft>
                <a:spcPts val="0"/>
              </a:spcAft>
              <a:buClr>
                <a:schemeClr val="accent5"/>
              </a:buClr>
              <a:buSzPts val="1400"/>
              <a:buFont typeface="Josefin Sans"/>
              <a:buChar char="➢"/>
            </a:pPr>
            <a:r>
              <a:rPr lang="en">
                <a:latin typeface="Josefin Sans"/>
                <a:ea typeface="Josefin Sans"/>
                <a:cs typeface="Josefin Sans"/>
                <a:sym typeface="Josefin Sans"/>
              </a:rPr>
              <a:t>It is Partly Free</a:t>
            </a:r>
            <a:endParaRPr>
              <a:latin typeface="Josefin Sans"/>
              <a:ea typeface="Josefin Sans"/>
              <a:cs typeface="Josefin Sans"/>
              <a:sym typeface="Josefin Sans"/>
            </a:endParaRPr>
          </a:p>
          <a:p>
            <a:pPr indent="-317500" lvl="0" marL="457200" rtl="0" algn="l">
              <a:spcBef>
                <a:spcPts val="1000"/>
              </a:spcBef>
              <a:spcAft>
                <a:spcPts val="0"/>
              </a:spcAft>
              <a:buClr>
                <a:schemeClr val="accent5"/>
              </a:buClr>
              <a:buSzPts val="1400"/>
              <a:buFont typeface="Josefin Sans"/>
              <a:buChar char="➢"/>
            </a:pPr>
            <a:r>
              <a:rPr lang="en">
                <a:latin typeface="Josefin Sans"/>
                <a:ea typeface="Josefin Sans"/>
                <a:cs typeface="Josefin Sans"/>
                <a:sym typeface="Josefin Sans"/>
              </a:rPr>
              <a:t>Compared to the US, which is 83/100 (Rank: 59/210)</a:t>
            </a:r>
            <a:endParaRPr>
              <a:latin typeface="Josefin Sans"/>
              <a:ea typeface="Josefin Sans"/>
              <a:cs typeface="Josefin Sans"/>
              <a:sym typeface="Josefin Sans"/>
            </a:endParaRPr>
          </a:p>
        </p:txBody>
      </p:sp>
      <p:sp>
        <p:nvSpPr>
          <p:cNvPr id="932" name="Google Shape;932;p99"/>
          <p:cNvSpPr txBox="1"/>
          <p:nvPr/>
        </p:nvSpPr>
        <p:spPr>
          <a:xfrm>
            <a:off x="272875" y="4180625"/>
            <a:ext cx="70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33" name="Google Shape;933;p99" title="Chart"/>
          <p:cNvPicPr preferRelativeResize="0"/>
          <p:nvPr/>
        </p:nvPicPr>
        <p:blipFill>
          <a:blip r:embed="rId3">
            <a:alphaModFix/>
          </a:blip>
          <a:stretch>
            <a:fillRect/>
          </a:stretch>
        </p:blipFill>
        <p:spPr>
          <a:xfrm>
            <a:off x="3620460" y="1192262"/>
            <a:ext cx="5434614" cy="33558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00"/>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Political Unrest</a:t>
            </a:r>
            <a:endParaRPr/>
          </a:p>
        </p:txBody>
      </p:sp>
      <p:sp>
        <p:nvSpPr>
          <p:cNvPr id="939" name="Google Shape;939;p100"/>
          <p:cNvSpPr txBox="1"/>
          <p:nvPr>
            <p:ph type="title"/>
          </p:nvPr>
        </p:nvSpPr>
        <p:spPr>
          <a:xfrm>
            <a:off x="146725" y="4789150"/>
            <a:ext cx="41796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Samuel Pak, Jasmin Lall (Human Rights Watch, 2022 // Freedom House, 2024)</a:t>
            </a:r>
            <a:endParaRPr/>
          </a:p>
        </p:txBody>
      </p:sp>
      <p:pic>
        <p:nvPicPr>
          <p:cNvPr id="940" name="Google Shape;940;p100"/>
          <p:cNvPicPr preferRelativeResize="0"/>
          <p:nvPr/>
        </p:nvPicPr>
        <p:blipFill>
          <a:blip r:embed="rId3">
            <a:alphaModFix/>
          </a:blip>
          <a:stretch>
            <a:fillRect/>
          </a:stretch>
        </p:blipFill>
        <p:spPr>
          <a:xfrm>
            <a:off x="5316700" y="1091550"/>
            <a:ext cx="3979700" cy="2656450"/>
          </a:xfrm>
          <a:prstGeom prst="rect">
            <a:avLst/>
          </a:prstGeom>
          <a:noFill/>
          <a:ln>
            <a:noFill/>
          </a:ln>
        </p:spPr>
      </p:pic>
      <p:sp>
        <p:nvSpPr>
          <p:cNvPr id="941" name="Google Shape;941;p100"/>
          <p:cNvSpPr txBox="1"/>
          <p:nvPr/>
        </p:nvSpPr>
        <p:spPr>
          <a:xfrm>
            <a:off x="90200" y="1171650"/>
            <a:ext cx="5868600" cy="2256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D0000"/>
              </a:buClr>
              <a:buSzPts val="1400"/>
              <a:buFont typeface="Josefin Sans"/>
              <a:buChar char="●"/>
            </a:pPr>
            <a:r>
              <a:rPr lang="en">
                <a:latin typeface="Josefin Sans"/>
                <a:ea typeface="Josefin Sans"/>
                <a:cs typeface="Josefin Sans"/>
                <a:sym typeface="Josefin Sans"/>
              </a:rPr>
              <a:t>During p</a:t>
            </a:r>
            <a:r>
              <a:rPr lang="en">
                <a:latin typeface="Josefin Sans"/>
                <a:ea typeface="Josefin Sans"/>
                <a:cs typeface="Josefin Sans"/>
                <a:sym typeface="Josefin Sans"/>
              </a:rPr>
              <a:t>revious Prime Minister Ismail Sabri Yaakob (August 2021):</a:t>
            </a:r>
            <a:endParaRPr>
              <a:latin typeface="Josefin Sans"/>
              <a:ea typeface="Josefin Sans"/>
              <a:cs typeface="Josefin Sans"/>
              <a:sym typeface="Josefin Sans"/>
            </a:endParaRPr>
          </a:p>
          <a:p>
            <a:pPr indent="-317500" lvl="1" marL="914400" rtl="0" algn="l">
              <a:lnSpc>
                <a:spcPct val="115000"/>
              </a:lnSpc>
              <a:spcBef>
                <a:spcPts val="0"/>
              </a:spcBef>
              <a:spcAft>
                <a:spcPts val="0"/>
              </a:spcAft>
              <a:buSzPts val="1400"/>
              <a:buFont typeface="Josefin Sans"/>
              <a:buChar char="○"/>
            </a:pPr>
            <a:r>
              <a:rPr lang="en">
                <a:solidFill>
                  <a:schemeClr val="dk1"/>
                </a:solidFill>
                <a:latin typeface="Josefin Sans"/>
                <a:ea typeface="Josefin Sans"/>
                <a:cs typeface="Josefin Sans"/>
                <a:sym typeface="Josefin Sans"/>
              </a:rPr>
              <a:t>A</a:t>
            </a:r>
            <a:r>
              <a:rPr lang="en">
                <a:solidFill>
                  <a:schemeClr val="dk1"/>
                </a:solidFill>
                <a:latin typeface="Josefin Sans"/>
                <a:ea typeface="Josefin Sans"/>
                <a:cs typeface="Josefin Sans"/>
                <a:sym typeface="Josefin Sans"/>
              </a:rPr>
              <a:t>ggressive crackdown on F</a:t>
            </a:r>
            <a:r>
              <a:rPr lang="en">
                <a:latin typeface="Josefin Sans"/>
                <a:ea typeface="Josefin Sans"/>
                <a:cs typeface="Josefin Sans"/>
                <a:sym typeface="Josefin Sans"/>
              </a:rPr>
              <a:t>reedom </a:t>
            </a:r>
            <a:r>
              <a:rPr lang="en">
                <a:latin typeface="Josefin Sans"/>
                <a:ea typeface="Josefin Sans"/>
                <a:cs typeface="Josefin Sans"/>
                <a:sym typeface="Josefin Sans"/>
              </a:rPr>
              <a:t>speech</a:t>
            </a:r>
            <a:r>
              <a:rPr lang="en">
                <a:latin typeface="Josefin Sans"/>
                <a:ea typeface="Josefin Sans"/>
                <a:cs typeface="Josefin Sans"/>
                <a:sym typeface="Josefin Sans"/>
              </a:rPr>
              <a:t> and peaceful protests</a:t>
            </a:r>
            <a:endParaRPr>
              <a:latin typeface="Josefin Sans"/>
              <a:ea typeface="Josefin Sans"/>
              <a:cs typeface="Josefin Sans"/>
              <a:sym typeface="Josefin Sans"/>
            </a:endParaRPr>
          </a:p>
          <a:p>
            <a:pPr indent="-317500" lvl="1" marL="914400" rtl="0" algn="l">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Harassing</a:t>
            </a:r>
            <a:r>
              <a:rPr lang="en">
                <a:latin typeface="Josefin Sans"/>
                <a:ea typeface="Josefin Sans"/>
                <a:cs typeface="Josefin Sans"/>
                <a:sym typeface="Josefin Sans"/>
              </a:rPr>
              <a:t>, intimidating and arresting activists &amp; critics of the government</a:t>
            </a:r>
            <a:endParaRPr>
              <a:latin typeface="Josefin Sans"/>
              <a:ea typeface="Josefin Sans"/>
              <a:cs typeface="Josefin Sans"/>
              <a:sym typeface="Josefin Sans"/>
            </a:endParaRPr>
          </a:p>
          <a:p>
            <a:pPr indent="-317500" lvl="1" marL="914400" rtl="0" algn="l">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Discrimination against LGBT</a:t>
            </a:r>
            <a:endParaRPr>
              <a:latin typeface="Josefin Sans"/>
              <a:ea typeface="Josefin Sans"/>
              <a:cs typeface="Josefin Sans"/>
              <a:sym typeface="Josefin Sans"/>
            </a:endParaRPr>
          </a:p>
          <a:p>
            <a:pPr indent="-317500" lvl="1" marL="914400" rtl="0" algn="l">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Convicted of charges related to embezzlement (Billion $)</a:t>
            </a:r>
            <a:endParaRPr>
              <a:latin typeface="Josefin Sans"/>
              <a:ea typeface="Josefin Sans"/>
              <a:cs typeface="Josefin Sans"/>
              <a:sym typeface="Josefin Sans"/>
            </a:endParaRPr>
          </a:p>
          <a:p>
            <a:pPr indent="-317500" lvl="0" marL="457200" rtl="0" algn="l">
              <a:lnSpc>
                <a:spcPct val="115000"/>
              </a:lnSpc>
              <a:spcBef>
                <a:spcPts val="0"/>
              </a:spcBef>
              <a:spcAft>
                <a:spcPts val="0"/>
              </a:spcAft>
              <a:buClr>
                <a:srgbClr val="FD0000"/>
              </a:buClr>
              <a:buSzPts val="1400"/>
              <a:buFont typeface="Josefin Sans"/>
              <a:buChar char="●"/>
            </a:pPr>
            <a:r>
              <a:rPr lang="en">
                <a:latin typeface="Josefin Sans"/>
                <a:ea typeface="Josefin Sans"/>
                <a:cs typeface="Josefin Sans"/>
                <a:sym typeface="Josefin Sans"/>
              </a:rPr>
              <a:t>General election held in </a:t>
            </a:r>
            <a:r>
              <a:rPr lang="en">
                <a:latin typeface="Josefin Sans"/>
                <a:ea typeface="Josefin Sans"/>
                <a:cs typeface="Josefin Sans"/>
                <a:sym typeface="Josefin Sans"/>
              </a:rPr>
              <a:t>November resulted in division between several multi party coalitions.</a:t>
            </a:r>
            <a:endParaRPr>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01"/>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Legal System</a:t>
            </a:r>
            <a:endParaRPr/>
          </a:p>
        </p:txBody>
      </p:sp>
      <p:sp>
        <p:nvSpPr>
          <p:cNvPr id="947" name="Google Shape;947;p101"/>
          <p:cNvSpPr txBox="1"/>
          <p:nvPr>
            <p:ph type="title"/>
          </p:nvPr>
        </p:nvSpPr>
        <p:spPr>
          <a:xfrm>
            <a:off x="146725" y="4789150"/>
            <a:ext cx="41796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Samuel Pak, Jasmin Lall (Britannica, 2024 // Freedom House, 2023)</a:t>
            </a:r>
            <a:endParaRPr/>
          </a:p>
        </p:txBody>
      </p:sp>
      <p:sp>
        <p:nvSpPr>
          <p:cNvPr id="948" name="Google Shape;948;p101"/>
          <p:cNvSpPr txBox="1"/>
          <p:nvPr/>
        </p:nvSpPr>
        <p:spPr>
          <a:xfrm>
            <a:off x="90200" y="1171650"/>
            <a:ext cx="5468400" cy="22560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sz="1200">
              <a:solidFill>
                <a:schemeClr val="dk1"/>
              </a:solidFill>
              <a:latin typeface="Josefin Sans"/>
              <a:ea typeface="Josefin Sans"/>
              <a:cs typeface="Josefin Sans"/>
              <a:sym typeface="Josefin Sans"/>
            </a:endParaRPr>
          </a:p>
          <a:p>
            <a:pPr indent="-314325" lvl="0" marL="457200" rtl="0" algn="l">
              <a:lnSpc>
                <a:spcPct val="115000"/>
              </a:lnSpc>
              <a:spcBef>
                <a:spcPts val="1000"/>
              </a:spcBef>
              <a:spcAft>
                <a:spcPts val="0"/>
              </a:spcAft>
              <a:buClr>
                <a:schemeClr val="accent1"/>
              </a:buClr>
              <a:buSzPts val="1350"/>
              <a:buFont typeface="Open Sans"/>
              <a:buChar char="●"/>
            </a:pPr>
            <a:r>
              <a:rPr lang="en" sz="1200">
                <a:solidFill>
                  <a:schemeClr val="dk1"/>
                </a:solidFill>
                <a:latin typeface="Josefin Sans"/>
                <a:ea typeface="Josefin Sans"/>
                <a:cs typeface="Josefin Sans"/>
                <a:sym typeface="Josefin Sans"/>
              </a:rPr>
              <a:t>Mixed System consisting of:</a:t>
            </a:r>
            <a:endParaRPr sz="1200">
              <a:solidFill>
                <a:schemeClr val="dk1"/>
              </a:solidFill>
              <a:latin typeface="Josefin Sans"/>
              <a:ea typeface="Josefin Sans"/>
              <a:cs typeface="Josefin Sans"/>
              <a:sym typeface="Josefin Sans"/>
            </a:endParaRPr>
          </a:p>
          <a:p>
            <a:pPr indent="-314325" lvl="1" marL="914400" rtl="0" algn="l">
              <a:lnSpc>
                <a:spcPct val="115000"/>
              </a:lnSpc>
              <a:spcBef>
                <a:spcPts val="0"/>
              </a:spcBef>
              <a:spcAft>
                <a:spcPts val="0"/>
              </a:spcAft>
              <a:buClr>
                <a:srgbClr val="FD0000"/>
              </a:buClr>
              <a:buSzPts val="1350"/>
              <a:buFont typeface="Open Sans"/>
              <a:buChar char="○"/>
            </a:pPr>
            <a:r>
              <a:rPr lang="en" sz="1200">
                <a:solidFill>
                  <a:schemeClr val="dk1"/>
                </a:solidFill>
                <a:latin typeface="Josefin Sans"/>
                <a:ea typeface="Josefin Sans"/>
                <a:cs typeface="Josefin Sans"/>
                <a:sym typeface="Josefin Sans"/>
              </a:rPr>
              <a:t>English common law and Islamic law (Sharia)</a:t>
            </a:r>
            <a:endParaRPr sz="1200">
              <a:solidFill>
                <a:schemeClr val="dk1"/>
              </a:solidFill>
              <a:latin typeface="Josefin Sans"/>
              <a:ea typeface="Josefin Sans"/>
              <a:cs typeface="Josefin Sans"/>
              <a:sym typeface="Josefin Sans"/>
            </a:endParaRPr>
          </a:p>
          <a:p>
            <a:pPr indent="-314325" lvl="1" marL="914400" rtl="0" algn="l">
              <a:lnSpc>
                <a:spcPct val="115000"/>
              </a:lnSpc>
              <a:spcBef>
                <a:spcPts val="0"/>
              </a:spcBef>
              <a:spcAft>
                <a:spcPts val="0"/>
              </a:spcAft>
              <a:buClr>
                <a:srgbClr val="FD0000"/>
              </a:buClr>
              <a:buSzPts val="1350"/>
              <a:buFont typeface="Open Sans"/>
              <a:buChar char="○"/>
            </a:pPr>
            <a:r>
              <a:rPr lang="en" sz="1200">
                <a:solidFill>
                  <a:schemeClr val="dk1"/>
                </a:solidFill>
                <a:latin typeface="Josefin Sans"/>
                <a:ea typeface="Josefin Sans"/>
                <a:cs typeface="Josefin Sans"/>
                <a:sym typeface="Josefin Sans"/>
              </a:rPr>
              <a:t>Customary law</a:t>
            </a:r>
            <a:endParaRPr sz="1200">
              <a:solidFill>
                <a:schemeClr val="dk1"/>
              </a:solidFill>
              <a:latin typeface="Josefin Sans"/>
              <a:ea typeface="Josefin Sans"/>
              <a:cs typeface="Josefin Sans"/>
              <a:sym typeface="Josefin Sans"/>
            </a:endParaRPr>
          </a:p>
          <a:p>
            <a:pPr indent="-304800" lvl="1" marL="914400" rtl="0" algn="l">
              <a:lnSpc>
                <a:spcPct val="115000"/>
              </a:lnSpc>
              <a:spcBef>
                <a:spcPts val="0"/>
              </a:spcBef>
              <a:spcAft>
                <a:spcPts val="0"/>
              </a:spcAft>
              <a:buClr>
                <a:srgbClr val="FD0000"/>
              </a:buClr>
              <a:buSzPts val="1200"/>
              <a:buFont typeface="Josefin Sans"/>
              <a:buChar char="○"/>
            </a:pPr>
            <a:r>
              <a:rPr lang="en" sz="1200">
                <a:solidFill>
                  <a:schemeClr val="dk1"/>
                </a:solidFill>
                <a:latin typeface="Josefin Sans"/>
                <a:ea typeface="Josefin Sans"/>
                <a:cs typeface="Josefin Sans"/>
                <a:sym typeface="Josefin Sans"/>
              </a:rPr>
              <a:t>Judicial</a:t>
            </a:r>
            <a:r>
              <a:rPr lang="en" sz="1200">
                <a:solidFill>
                  <a:schemeClr val="dk1"/>
                </a:solidFill>
                <a:latin typeface="Josefin Sans"/>
                <a:ea typeface="Josefin Sans"/>
                <a:cs typeface="Josefin Sans"/>
                <a:sym typeface="Josefin Sans"/>
              </a:rPr>
              <a:t> review of legislative acts in the Federal Court at request of supreme head of the federation</a:t>
            </a:r>
            <a:endParaRPr sz="1200">
              <a:solidFill>
                <a:srgbClr val="36404C"/>
              </a:solidFill>
              <a:highlight>
                <a:srgbClr val="FFFFFF"/>
              </a:highlight>
              <a:latin typeface="Josefin Sans"/>
              <a:ea typeface="Josefin Sans"/>
              <a:cs typeface="Josefin Sans"/>
              <a:sym typeface="Josefin Sans"/>
            </a:endParaRPr>
          </a:p>
        </p:txBody>
      </p:sp>
      <p:pic>
        <p:nvPicPr>
          <p:cNvPr id="949" name="Google Shape;949;p101"/>
          <p:cNvPicPr preferRelativeResize="0"/>
          <p:nvPr/>
        </p:nvPicPr>
        <p:blipFill>
          <a:blip r:embed="rId3">
            <a:alphaModFix/>
          </a:blip>
          <a:stretch>
            <a:fillRect/>
          </a:stretch>
        </p:blipFill>
        <p:spPr>
          <a:xfrm>
            <a:off x="5359875" y="1153975"/>
            <a:ext cx="3390175" cy="229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02"/>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Rule of Man vs Rule of Law</a:t>
            </a:r>
            <a:endParaRPr/>
          </a:p>
        </p:txBody>
      </p:sp>
      <p:sp>
        <p:nvSpPr>
          <p:cNvPr id="955" name="Google Shape;955;p102"/>
          <p:cNvSpPr txBox="1"/>
          <p:nvPr/>
        </p:nvSpPr>
        <p:spPr>
          <a:xfrm>
            <a:off x="379675" y="4513050"/>
            <a:ext cx="26391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Samuel Pak, Jasmin Lall (The Global Economy, 2022 and World Justice Project, 2023))</a:t>
            </a:r>
            <a:endParaRPr b="1" sz="800">
              <a:solidFill>
                <a:schemeClr val="dk1"/>
              </a:solidFill>
              <a:latin typeface="Josefin Sans"/>
              <a:ea typeface="Josefin Sans"/>
              <a:cs typeface="Josefin Sans"/>
              <a:sym typeface="Josefin Sans"/>
            </a:endParaRPr>
          </a:p>
        </p:txBody>
      </p:sp>
      <p:pic>
        <p:nvPicPr>
          <p:cNvPr id="956" name="Google Shape;956;p102"/>
          <p:cNvPicPr preferRelativeResize="0"/>
          <p:nvPr/>
        </p:nvPicPr>
        <p:blipFill>
          <a:blip r:embed="rId3">
            <a:alphaModFix/>
          </a:blip>
          <a:stretch>
            <a:fillRect/>
          </a:stretch>
        </p:blipFill>
        <p:spPr>
          <a:xfrm>
            <a:off x="4393575" y="971900"/>
            <a:ext cx="4498548" cy="3538199"/>
          </a:xfrm>
          <a:prstGeom prst="rect">
            <a:avLst/>
          </a:prstGeom>
          <a:noFill/>
          <a:ln>
            <a:noFill/>
          </a:ln>
        </p:spPr>
      </p:pic>
      <p:sp>
        <p:nvSpPr>
          <p:cNvPr id="957" name="Google Shape;957;p102"/>
          <p:cNvSpPr txBox="1"/>
          <p:nvPr/>
        </p:nvSpPr>
        <p:spPr>
          <a:xfrm>
            <a:off x="218700" y="1054700"/>
            <a:ext cx="3884400" cy="3538200"/>
          </a:xfrm>
          <a:prstGeom prst="rect">
            <a:avLst/>
          </a:prstGeom>
          <a:noFill/>
          <a:ln>
            <a:noFill/>
          </a:ln>
        </p:spPr>
        <p:txBody>
          <a:bodyPr anchorCtr="0" anchor="t" bIns="91425" lIns="91425" spcFirstLastPara="1" rIns="91425" wrap="square" tIns="91425">
            <a:noAutofit/>
          </a:bodyPr>
          <a:lstStyle/>
          <a:p>
            <a:pPr indent="-304800" lvl="0" marL="4572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Rule of Law Index (-2.5 weak ; 2.5 strong)</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The average value for Malaysia during the period of 1996 to 2021 was 0.42 points with a </a:t>
            </a:r>
            <a:r>
              <a:rPr lang="en" sz="1200">
                <a:solidFill>
                  <a:schemeClr val="dk1"/>
                </a:solidFill>
                <a:latin typeface="Josefin Sans"/>
                <a:ea typeface="Josefin Sans"/>
                <a:cs typeface="Josefin Sans"/>
                <a:sym typeface="Josefin Sans"/>
              </a:rPr>
              <a:t>minimum</a:t>
            </a:r>
            <a:r>
              <a:rPr lang="en" sz="1200">
                <a:solidFill>
                  <a:schemeClr val="dk1"/>
                </a:solidFill>
                <a:latin typeface="Josefin Sans"/>
                <a:ea typeface="Josefin Sans"/>
                <a:cs typeface="Josefin Sans"/>
                <a:sym typeface="Josefin Sans"/>
              </a:rPr>
              <a:t> of 0.2 </a:t>
            </a:r>
            <a:r>
              <a:rPr lang="en" sz="1200">
                <a:solidFill>
                  <a:schemeClr val="dk1"/>
                </a:solidFill>
                <a:latin typeface="Josefin Sans"/>
                <a:ea typeface="Josefin Sans"/>
                <a:cs typeface="Josefin Sans"/>
                <a:sym typeface="Josefin Sans"/>
              </a:rPr>
              <a:t>points in 1999</a:t>
            </a:r>
            <a:r>
              <a:rPr b="1" lang="en" sz="1200">
                <a:solidFill>
                  <a:schemeClr val="dk1"/>
                </a:solidFill>
                <a:latin typeface="Josefin Sans"/>
                <a:ea typeface="Josefin Sans"/>
                <a:cs typeface="Josefin Sans"/>
                <a:sym typeface="Josefin Sans"/>
              </a:rPr>
              <a:t> </a:t>
            </a:r>
            <a:r>
              <a:rPr lang="en" sz="1200">
                <a:solidFill>
                  <a:schemeClr val="dk1"/>
                </a:solidFill>
                <a:latin typeface="Josefin Sans"/>
                <a:ea typeface="Josefin Sans"/>
                <a:cs typeface="Josefin Sans"/>
                <a:sym typeface="Josefin Sans"/>
              </a:rPr>
              <a:t>and a maximum of 0.57 points in 2020. The latest value from 2022 is 0.56 points.</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2022 World Justice Project (WJP) Malaysia Ranks 55 out of 142 countries worldwide in Rule of Law Index. </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accent1"/>
              </a:buClr>
              <a:buSzPts val="1200"/>
              <a:buFont typeface="Josefin Sans"/>
              <a:buChar char="●"/>
            </a:pPr>
            <a:r>
              <a:rPr lang="en" sz="1200">
                <a:solidFill>
                  <a:schemeClr val="dk1"/>
                </a:solidFill>
                <a:latin typeface="Josefin Sans"/>
                <a:ea typeface="Josefin Sans"/>
                <a:cs typeface="Josefin Sans"/>
                <a:sym typeface="Josefin Sans"/>
              </a:rPr>
              <a:t>US which is 26 out of 142.</a:t>
            </a:r>
            <a:endParaRPr sz="1200">
              <a:solidFill>
                <a:schemeClr val="dk1"/>
              </a:solidFill>
              <a:latin typeface="Josefin Sans"/>
              <a:ea typeface="Josefin Sans"/>
              <a:cs typeface="Josefin Sans"/>
              <a:sym typeface="Josefi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03"/>
          <p:cNvSpPr txBox="1"/>
          <p:nvPr>
            <p:ph idx="3" type="title"/>
          </p:nvPr>
        </p:nvSpPr>
        <p:spPr>
          <a:xfrm>
            <a:off x="3174025" y="206575"/>
            <a:ext cx="5817600" cy="577800"/>
          </a:xfrm>
          <a:prstGeom prst="rect">
            <a:avLst/>
          </a:prstGeom>
        </p:spPr>
        <p:txBody>
          <a:bodyPr anchorCtr="0" anchor="ctr" bIns="91425" lIns="91425" spcFirstLastPara="1" rIns="91425" wrap="square" tIns="0">
            <a:noAutofit/>
          </a:bodyPr>
          <a:lstStyle/>
          <a:p>
            <a:pPr indent="0" lvl="0" marL="0" rtl="0" algn="ctr">
              <a:spcBef>
                <a:spcPts val="0"/>
              </a:spcBef>
              <a:spcAft>
                <a:spcPts val="0"/>
              </a:spcAft>
              <a:buNone/>
            </a:pPr>
            <a:r>
              <a:rPr lang="en" sz="2800">
                <a:solidFill>
                  <a:schemeClr val="dk1"/>
                </a:solidFill>
              </a:rPr>
              <a:t>Corruption Perception Index</a:t>
            </a:r>
            <a:endParaRPr/>
          </a:p>
        </p:txBody>
      </p:sp>
      <p:sp>
        <p:nvSpPr>
          <p:cNvPr id="963" name="Google Shape;963;p103"/>
          <p:cNvSpPr txBox="1"/>
          <p:nvPr/>
        </p:nvSpPr>
        <p:spPr>
          <a:xfrm>
            <a:off x="74750" y="4752625"/>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Samuel Pak, Jasmin Lall (Transparency International 2023)</a:t>
            </a:r>
            <a:endParaRPr b="1" sz="800">
              <a:solidFill>
                <a:schemeClr val="dk1"/>
              </a:solidFill>
              <a:latin typeface="Josefin Sans"/>
              <a:ea typeface="Josefin Sans"/>
              <a:cs typeface="Josefin Sans"/>
              <a:sym typeface="Josefin Sans"/>
            </a:endParaRPr>
          </a:p>
        </p:txBody>
      </p:sp>
      <p:pic>
        <p:nvPicPr>
          <p:cNvPr id="964" name="Google Shape;964;p103"/>
          <p:cNvPicPr preferRelativeResize="0"/>
          <p:nvPr/>
        </p:nvPicPr>
        <p:blipFill>
          <a:blip r:embed="rId3">
            <a:alphaModFix/>
          </a:blip>
          <a:stretch>
            <a:fillRect/>
          </a:stretch>
        </p:blipFill>
        <p:spPr>
          <a:xfrm>
            <a:off x="108625" y="1694925"/>
            <a:ext cx="3856776" cy="1919828"/>
          </a:xfrm>
          <a:prstGeom prst="rect">
            <a:avLst/>
          </a:prstGeom>
          <a:noFill/>
          <a:ln>
            <a:noFill/>
          </a:ln>
        </p:spPr>
      </p:pic>
      <p:sp>
        <p:nvSpPr>
          <p:cNvPr id="965" name="Google Shape;965;p103"/>
          <p:cNvSpPr txBox="1"/>
          <p:nvPr>
            <p:ph idx="1" type="subTitle"/>
          </p:nvPr>
        </p:nvSpPr>
        <p:spPr>
          <a:xfrm>
            <a:off x="4003500" y="1310025"/>
            <a:ext cx="5140500" cy="2784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 (highly corrupt) to “100” (very clean)</a:t>
            </a:r>
            <a:endParaRPr/>
          </a:p>
        </p:txBody>
      </p:sp>
      <p:sp>
        <p:nvSpPr>
          <p:cNvPr id="966" name="Google Shape;966;p103"/>
          <p:cNvSpPr txBox="1"/>
          <p:nvPr>
            <p:ph idx="4" type="subTitle"/>
          </p:nvPr>
        </p:nvSpPr>
        <p:spPr>
          <a:xfrm>
            <a:off x="4430675" y="2657975"/>
            <a:ext cx="5140500" cy="2784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+3 score change since 2022</a:t>
            </a:r>
            <a:endParaRPr/>
          </a:p>
        </p:txBody>
      </p:sp>
      <p:sp>
        <p:nvSpPr>
          <p:cNvPr id="967" name="Google Shape;967;p103"/>
          <p:cNvSpPr txBox="1"/>
          <p:nvPr>
            <p:ph idx="5" type="title"/>
          </p:nvPr>
        </p:nvSpPr>
        <p:spPr>
          <a:xfrm>
            <a:off x="3927300" y="2056725"/>
            <a:ext cx="5140500" cy="5778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sz="2000"/>
              <a:t>MLAS </a:t>
            </a:r>
            <a:r>
              <a:rPr lang="en" sz="2000"/>
              <a:t>Score: 50/100, Rank: 57/180 (2023)</a:t>
            </a:r>
            <a:endParaRPr sz="2000"/>
          </a:p>
        </p:txBody>
      </p:sp>
      <p:sp>
        <p:nvSpPr>
          <p:cNvPr id="968" name="Google Shape;968;p103"/>
          <p:cNvSpPr txBox="1"/>
          <p:nvPr>
            <p:ph idx="6" type="subTitle"/>
          </p:nvPr>
        </p:nvSpPr>
        <p:spPr>
          <a:xfrm>
            <a:off x="4506875" y="4005925"/>
            <a:ext cx="5140500" cy="3294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 score change since 2022</a:t>
            </a:r>
            <a:endParaRPr/>
          </a:p>
        </p:txBody>
      </p:sp>
      <p:sp>
        <p:nvSpPr>
          <p:cNvPr id="969" name="Google Shape;969;p103"/>
          <p:cNvSpPr txBox="1"/>
          <p:nvPr>
            <p:ph idx="7" type="title"/>
          </p:nvPr>
        </p:nvSpPr>
        <p:spPr>
          <a:xfrm>
            <a:off x="3927300" y="3404675"/>
            <a:ext cx="4988100" cy="5778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sz="2000"/>
              <a:t>US’s </a:t>
            </a:r>
            <a:r>
              <a:rPr lang="en" sz="2000"/>
              <a:t>Score: 69/100, Rank: 24/180 (2023)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04"/>
          <p:cNvSpPr txBox="1"/>
          <p:nvPr>
            <p:ph type="title"/>
          </p:nvPr>
        </p:nvSpPr>
        <p:spPr>
          <a:xfrm>
            <a:off x="5292000" y="2212800"/>
            <a:ext cx="3173700" cy="5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Economic Environment</a:t>
            </a:r>
            <a:endParaRPr/>
          </a:p>
          <a:p>
            <a:pPr indent="0" lvl="0" marL="0" rtl="0" algn="l">
              <a:spcBef>
                <a:spcPts val="0"/>
              </a:spcBef>
              <a:spcAft>
                <a:spcPts val="0"/>
              </a:spcAft>
              <a:buNone/>
            </a:pPr>
            <a:r>
              <a:t/>
            </a:r>
            <a:endParaRPr/>
          </a:p>
        </p:txBody>
      </p:sp>
      <p:sp>
        <p:nvSpPr>
          <p:cNvPr id="975" name="Google Shape;975;p104"/>
          <p:cNvSpPr txBox="1"/>
          <p:nvPr>
            <p:ph idx="2" type="title"/>
          </p:nvPr>
        </p:nvSpPr>
        <p:spPr>
          <a:xfrm>
            <a:off x="5292001" y="1625200"/>
            <a:ext cx="1724100" cy="841800"/>
          </a:xfrm>
          <a:prstGeom prst="rect">
            <a:avLst/>
          </a:prstGeom>
        </p:spPr>
        <p:txBody>
          <a:bodyPr anchorCtr="0" anchor="b" bIns="91425" lIns="91425" spcFirstLastPara="1" rIns="91425" wrap="square" tIns="0">
            <a:noAutofit/>
          </a:bodyPr>
          <a:lstStyle/>
          <a:p>
            <a:pPr indent="0" lvl="0" marL="0" rtl="0" algn="l">
              <a:spcBef>
                <a:spcPts val="0"/>
              </a:spcBef>
              <a:spcAft>
                <a:spcPts val="0"/>
              </a:spcAft>
              <a:buNone/>
            </a:pPr>
            <a:r>
              <a:rPr lang="en"/>
              <a:t>05</a:t>
            </a:r>
            <a:endParaRPr/>
          </a:p>
        </p:txBody>
      </p:sp>
      <p:pic>
        <p:nvPicPr>
          <p:cNvPr id="976" name="Google Shape;976;p104"/>
          <p:cNvPicPr preferRelativeResize="0"/>
          <p:nvPr/>
        </p:nvPicPr>
        <p:blipFill>
          <a:blip r:embed="rId3">
            <a:alphaModFix/>
          </a:blip>
          <a:stretch>
            <a:fillRect/>
          </a:stretch>
        </p:blipFill>
        <p:spPr>
          <a:xfrm>
            <a:off x="967725" y="906775"/>
            <a:ext cx="3329950" cy="3329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05"/>
          <p:cNvSpPr txBox="1"/>
          <p:nvPr>
            <p:ph idx="4294967295" type="title"/>
          </p:nvPr>
        </p:nvSpPr>
        <p:spPr>
          <a:xfrm>
            <a:off x="311700" y="193550"/>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Economics</a:t>
            </a:r>
            <a:endParaRPr/>
          </a:p>
        </p:txBody>
      </p:sp>
      <p:sp>
        <p:nvSpPr>
          <p:cNvPr id="982" name="Google Shape;982;p105"/>
          <p:cNvSpPr txBox="1"/>
          <p:nvPr>
            <p:ph idx="1" type="subTitle"/>
          </p:nvPr>
        </p:nvSpPr>
        <p:spPr>
          <a:xfrm>
            <a:off x="211575" y="669150"/>
            <a:ext cx="4400400" cy="3805200"/>
          </a:xfrm>
          <a:prstGeom prst="rect">
            <a:avLst/>
          </a:prstGeom>
        </p:spPr>
        <p:txBody>
          <a:bodyPr anchorCtr="0" anchor="t" bIns="0" lIns="91425" spcFirstLastPara="1" rIns="91425" wrap="square" tIns="182875">
            <a:noAutofit/>
          </a:bodyPr>
          <a:lstStyle/>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Mixed economy</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Real GDP= 430.5 billions of dollars (2023 est)</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Compared to the US=26.95 thousand b</a:t>
            </a:r>
            <a:r>
              <a:rPr lang="en" sz="1200"/>
              <a:t>illions of dollar (2023 est)</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Real GDP growth rate = 3.8% growth and expected to be 465.54 </a:t>
            </a:r>
            <a:endParaRPr sz="1200">
              <a:latin typeface="Josefin Sans"/>
              <a:ea typeface="Josefin Sans"/>
              <a:cs typeface="Josefin Sans"/>
              <a:sym typeface="Josefin Sans"/>
            </a:endParaRPr>
          </a:p>
          <a:p>
            <a:pPr indent="0" lvl="0" marL="0" rtl="0" algn="l">
              <a:spcBef>
                <a:spcPts val="1000"/>
              </a:spcBef>
              <a:spcAft>
                <a:spcPts val="0"/>
              </a:spcAft>
              <a:buNone/>
            </a:pPr>
            <a:r>
              <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Agricultural sector: palm oil, rubber, cocoa, wood products, rice and tropical fruits </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Second largest palm oil producer and exporter after Indonesia</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Poultry are also relatively strong in terms of export</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Tourism </a:t>
            </a:r>
            <a:r>
              <a:rPr lang="en" sz="1200"/>
              <a:t>is</a:t>
            </a:r>
            <a:r>
              <a:rPr lang="en" sz="1200">
                <a:latin typeface="Josefin Sans"/>
                <a:ea typeface="Josefin Sans"/>
                <a:cs typeface="Josefin Sans"/>
                <a:sym typeface="Josefin Sans"/>
              </a:rPr>
              <a:t> one of the biggest growing industr</a:t>
            </a:r>
            <a:r>
              <a:rPr lang="en" sz="1200"/>
              <a:t>ies</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p:txBody>
      </p:sp>
      <p:sp>
        <p:nvSpPr>
          <p:cNvPr id="983" name="Google Shape;983;p105"/>
          <p:cNvSpPr txBox="1"/>
          <p:nvPr/>
        </p:nvSpPr>
        <p:spPr>
          <a:xfrm>
            <a:off x="257650" y="474555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 Amy Mei (International Monetary Fund, 2023)</a:t>
            </a:r>
            <a:endParaRPr b="1" sz="800">
              <a:solidFill>
                <a:schemeClr val="dk1"/>
              </a:solidFill>
              <a:latin typeface="Josefin Sans"/>
              <a:ea typeface="Josefin Sans"/>
              <a:cs typeface="Josefin Sans"/>
              <a:sym typeface="Josefin Sans"/>
            </a:endParaRPr>
          </a:p>
        </p:txBody>
      </p:sp>
      <p:pic>
        <p:nvPicPr>
          <p:cNvPr id="984" name="Google Shape;984;p105"/>
          <p:cNvPicPr preferRelativeResize="0"/>
          <p:nvPr/>
        </p:nvPicPr>
        <p:blipFill>
          <a:blip r:embed="rId3">
            <a:alphaModFix/>
          </a:blip>
          <a:stretch>
            <a:fillRect/>
          </a:stretch>
        </p:blipFill>
        <p:spPr>
          <a:xfrm>
            <a:off x="4572009" y="1635612"/>
            <a:ext cx="4313214" cy="2569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06"/>
          <p:cNvSpPr/>
          <p:nvPr/>
        </p:nvSpPr>
        <p:spPr>
          <a:xfrm>
            <a:off x="228600" y="1194375"/>
            <a:ext cx="800100" cy="31164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990" name="Google Shape;990;p106"/>
          <p:cNvSpPr txBox="1"/>
          <p:nvPr>
            <p:ph idx="4294967295" type="title"/>
          </p:nvPr>
        </p:nvSpPr>
        <p:spPr>
          <a:xfrm>
            <a:off x="311700" y="36177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Income Per Capita</a:t>
            </a:r>
            <a:endParaRPr/>
          </a:p>
        </p:txBody>
      </p:sp>
      <p:sp>
        <p:nvSpPr>
          <p:cNvPr id="991" name="Google Shape;991;p106"/>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Kelvin Thit, Amy Mei (Statista 2023)</a:t>
            </a:r>
            <a:endParaRPr/>
          </a:p>
        </p:txBody>
      </p:sp>
      <p:sp>
        <p:nvSpPr>
          <p:cNvPr id="992" name="Google Shape;992;p106"/>
          <p:cNvSpPr txBox="1"/>
          <p:nvPr>
            <p:ph idx="1" type="subTitle"/>
          </p:nvPr>
        </p:nvSpPr>
        <p:spPr>
          <a:xfrm>
            <a:off x="615775" y="1592025"/>
            <a:ext cx="4139100" cy="2321100"/>
          </a:xfrm>
          <a:prstGeom prst="rect">
            <a:avLst/>
          </a:prstGeom>
        </p:spPr>
        <p:txBody>
          <a:bodyPr anchorCtr="0" anchor="ctr" bIns="0" lIns="91425" spcFirstLastPara="1" rIns="91425" wrap="square" tIns="182875">
            <a:noAutofit/>
          </a:bodyPr>
          <a:lstStyle/>
          <a:p>
            <a:pPr indent="-304800" lvl="0" marL="457200" rtl="0" algn="l">
              <a:spcBef>
                <a:spcPts val="1000"/>
              </a:spcBef>
              <a:spcAft>
                <a:spcPts val="0"/>
              </a:spcAft>
              <a:buSzPts val="1200"/>
              <a:buFont typeface="Josefin Sans"/>
              <a:buChar char="❏"/>
            </a:pPr>
            <a:r>
              <a:rPr lang="en" sz="1200"/>
              <a:t>GNI per capita= 12.56 thousand USD (2023 est)</a:t>
            </a:r>
            <a:endParaRPr sz="1200"/>
          </a:p>
          <a:p>
            <a:pPr indent="-304800" lvl="0" marL="457200" rtl="0" algn="l">
              <a:spcBef>
                <a:spcPts val="1000"/>
              </a:spcBef>
              <a:spcAft>
                <a:spcPts val="0"/>
              </a:spcAft>
              <a:buSzPts val="1200"/>
              <a:buFont typeface="Josefin Sans"/>
              <a:buChar char="❏"/>
            </a:pPr>
            <a:r>
              <a:rPr lang="en" sz="1200"/>
              <a:t>Higher compared to most of their neighboring countries and ASEAN countries</a:t>
            </a:r>
            <a:endParaRPr sz="1200"/>
          </a:p>
          <a:p>
            <a:pPr indent="-304800" lvl="0" marL="457200" rtl="0" algn="l">
              <a:spcBef>
                <a:spcPts val="1000"/>
              </a:spcBef>
              <a:spcAft>
                <a:spcPts val="0"/>
              </a:spcAft>
              <a:buSzPts val="1200"/>
              <a:buFont typeface="Josefin Sans"/>
              <a:buChar char="❏"/>
            </a:pPr>
            <a:r>
              <a:rPr lang="en" sz="1200"/>
              <a:t>Average of 6590 MYR (Ringgit) which is about $1485 per month</a:t>
            </a:r>
            <a:endParaRPr sz="1200"/>
          </a:p>
          <a:p>
            <a:pPr indent="0" lvl="0" marL="0" rtl="0" algn="l">
              <a:spcBef>
                <a:spcPts val="0"/>
              </a:spcBef>
              <a:spcAft>
                <a:spcPts val="0"/>
              </a:spcAft>
              <a:buNone/>
            </a:pPr>
            <a:r>
              <a:t/>
            </a:r>
            <a:endParaRPr sz="1200"/>
          </a:p>
        </p:txBody>
      </p:sp>
      <p:pic>
        <p:nvPicPr>
          <p:cNvPr id="993" name="Google Shape;993;p106"/>
          <p:cNvPicPr preferRelativeResize="0"/>
          <p:nvPr/>
        </p:nvPicPr>
        <p:blipFill>
          <a:blip r:embed="rId3">
            <a:alphaModFix/>
          </a:blip>
          <a:stretch>
            <a:fillRect/>
          </a:stretch>
        </p:blipFill>
        <p:spPr>
          <a:xfrm>
            <a:off x="4572000" y="1194366"/>
            <a:ext cx="4545699" cy="279855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07"/>
          <p:cNvSpPr/>
          <p:nvPr/>
        </p:nvSpPr>
        <p:spPr>
          <a:xfrm>
            <a:off x="4885925" y="1064875"/>
            <a:ext cx="4090500" cy="22269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pic>
        <p:nvPicPr>
          <p:cNvPr id="999" name="Google Shape;999;p107"/>
          <p:cNvPicPr preferRelativeResize="0"/>
          <p:nvPr/>
        </p:nvPicPr>
        <p:blipFill>
          <a:blip r:embed="rId3">
            <a:alphaModFix/>
          </a:blip>
          <a:stretch>
            <a:fillRect/>
          </a:stretch>
        </p:blipFill>
        <p:spPr>
          <a:xfrm>
            <a:off x="640050" y="431825"/>
            <a:ext cx="3456350" cy="4279850"/>
          </a:xfrm>
          <a:prstGeom prst="rect">
            <a:avLst/>
          </a:prstGeom>
          <a:noFill/>
          <a:ln>
            <a:noFill/>
          </a:ln>
        </p:spPr>
      </p:pic>
      <p:sp>
        <p:nvSpPr>
          <p:cNvPr id="1000" name="Google Shape;1000;p107"/>
          <p:cNvSpPr txBox="1"/>
          <p:nvPr/>
        </p:nvSpPr>
        <p:spPr>
          <a:xfrm>
            <a:off x="5225025" y="1655750"/>
            <a:ext cx="3548400" cy="30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latin typeface="Josefin Sans"/>
                <a:ea typeface="Josefin Sans"/>
                <a:cs typeface="Josefin Sans"/>
                <a:sym typeface="Josefin Sans"/>
              </a:rPr>
              <a:t>Labour Force Malaysia, 2023 - Department of Statistics Malaysia</a:t>
            </a:r>
            <a:endParaRPr sz="1200">
              <a:solidFill>
                <a:srgbClr val="222222"/>
              </a:solidFill>
              <a:highlight>
                <a:srgbClr val="FFFFFF"/>
              </a:highlight>
              <a:latin typeface="Josefin Sans"/>
              <a:ea typeface="Josefin Sans"/>
              <a:cs typeface="Josefin Sans"/>
              <a:sym typeface="Josefin Sans"/>
            </a:endParaRPr>
          </a:p>
          <a:p>
            <a:pPr indent="0" lvl="0" marL="0" rtl="0" algn="l">
              <a:spcBef>
                <a:spcPts val="0"/>
              </a:spcBef>
              <a:spcAft>
                <a:spcPts val="0"/>
              </a:spcAft>
              <a:buNone/>
            </a:pPr>
            <a:r>
              <a:t/>
            </a:r>
            <a:endParaRPr b="1" sz="1200">
              <a:solidFill>
                <a:srgbClr val="222222"/>
              </a:solidFill>
              <a:highlight>
                <a:srgbClr val="FFFFFF"/>
              </a:highlight>
              <a:latin typeface="Josefin Sans"/>
              <a:ea typeface="Josefin Sans"/>
              <a:cs typeface="Josefin Sans"/>
              <a:sym typeface="Josefin Sans"/>
            </a:endParaRPr>
          </a:p>
          <a:p>
            <a:pPr indent="0" lvl="0" marL="0" rtl="0" algn="l">
              <a:spcBef>
                <a:spcPts val="0"/>
              </a:spcBef>
              <a:spcAft>
                <a:spcPts val="0"/>
              </a:spcAft>
              <a:buNone/>
            </a:pPr>
            <a:r>
              <a:rPr b="1" lang="en" sz="1200">
                <a:solidFill>
                  <a:srgbClr val="222222"/>
                </a:solidFill>
                <a:highlight>
                  <a:srgbClr val="FFFFFF"/>
                </a:highlight>
                <a:latin typeface="Josefin Sans"/>
                <a:ea typeface="Josefin Sans"/>
                <a:cs typeface="Josefin Sans"/>
                <a:sym typeface="Josefin Sans"/>
              </a:rPr>
              <a:t>Key Takeaway</a:t>
            </a:r>
            <a:endParaRPr b="1">
              <a:solidFill>
                <a:srgbClr val="222222"/>
              </a:solidFill>
              <a:highlight>
                <a:srgbClr val="FFFFFF"/>
              </a:highlight>
              <a:latin typeface="Josefin Sans"/>
              <a:ea typeface="Josefin Sans"/>
              <a:cs typeface="Josefin Sans"/>
              <a:sym typeface="Josefin Sans"/>
            </a:endParaRPr>
          </a:p>
        </p:txBody>
      </p:sp>
      <p:sp>
        <p:nvSpPr>
          <p:cNvPr id="1001" name="Google Shape;1001;p107"/>
          <p:cNvSpPr txBox="1"/>
          <p:nvPr>
            <p:ph idx="1" type="subTitle"/>
          </p:nvPr>
        </p:nvSpPr>
        <p:spPr>
          <a:xfrm>
            <a:off x="5194350" y="2693950"/>
            <a:ext cx="3548400" cy="1388400"/>
          </a:xfrm>
          <a:prstGeom prst="rect">
            <a:avLst/>
          </a:prstGeom>
        </p:spPr>
        <p:txBody>
          <a:bodyPr anchorCtr="0" anchor="t" bIns="91425" lIns="91425" spcFirstLastPara="1" rIns="91425" wrap="square" tIns="0">
            <a:noAutofit/>
          </a:bodyPr>
          <a:lstStyle/>
          <a:p>
            <a:pPr indent="-304800" lvl="0" marL="457200" rtl="0" algn="l">
              <a:spcBef>
                <a:spcPts val="1000"/>
              </a:spcBef>
              <a:spcAft>
                <a:spcPts val="0"/>
              </a:spcAft>
              <a:buClr>
                <a:srgbClr val="222222"/>
              </a:buClr>
              <a:buSzPts val="1200"/>
              <a:buFont typeface="Josefin Sans"/>
              <a:buChar char="❏"/>
            </a:pPr>
            <a:r>
              <a:rPr lang="en" sz="1200">
                <a:solidFill>
                  <a:srgbClr val="222222"/>
                </a:solidFill>
                <a:highlight>
                  <a:schemeClr val="lt1"/>
                </a:highlight>
                <a:latin typeface="Josefin Sans"/>
                <a:ea typeface="Josefin Sans"/>
                <a:cs typeface="Josefin Sans"/>
                <a:sym typeface="Josefin Sans"/>
              </a:rPr>
              <a:t>Growth in employment and participation in the workforce</a:t>
            </a:r>
            <a:endParaRPr sz="1200">
              <a:solidFill>
                <a:srgbClr val="222222"/>
              </a:solidFill>
              <a:highlight>
                <a:schemeClr val="lt1"/>
              </a:highlight>
              <a:latin typeface="Josefin Sans"/>
              <a:ea typeface="Josefin Sans"/>
              <a:cs typeface="Josefin Sans"/>
              <a:sym typeface="Josefin Sans"/>
            </a:endParaRPr>
          </a:p>
          <a:p>
            <a:pPr indent="-304800" lvl="0" marL="457200" rtl="0" algn="l">
              <a:spcBef>
                <a:spcPts val="1000"/>
              </a:spcBef>
              <a:spcAft>
                <a:spcPts val="0"/>
              </a:spcAft>
              <a:buClr>
                <a:srgbClr val="222222"/>
              </a:buClr>
              <a:buSzPts val="1200"/>
              <a:buFont typeface="Josefin Sans"/>
              <a:buChar char="❏"/>
            </a:pPr>
            <a:r>
              <a:rPr lang="en" sz="1200">
                <a:solidFill>
                  <a:srgbClr val="222222"/>
                </a:solidFill>
                <a:highlight>
                  <a:schemeClr val="lt1"/>
                </a:highlight>
                <a:latin typeface="Josefin Sans"/>
                <a:ea typeface="Josefin Sans"/>
                <a:cs typeface="Josefin Sans"/>
                <a:sym typeface="Josefin Sans"/>
              </a:rPr>
              <a:t>More job opportunities due to the growth of tourism industry and agriculture industries</a:t>
            </a:r>
            <a:endParaRPr sz="1200">
              <a:solidFill>
                <a:srgbClr val="222222"/>
              </a:solidFill>
              <a:highlight>
                <a:schemeClr val="lt1"/>
              </a:highlight>
              <a:latin typeface="Josefin Sans"/>
              <a:ea typeface="Josefin Sans"/>
              <a:cs typeface="Josefin Sans"/>
              <a:sym typeface="Josefin Sans"/>
            </a:endParaRPr>
          </a:p>
          <a:p>
            <a:pPr indent="0" lvl="0" marL="0" rtl="0" algn="l">
              <a:spcBef>
                <a:spcPts val="0"/>
              </a:spcBef>
              <a:spcAft>
                <a:spcPts val="0"/>
              </a:spcAft>
              <a:buNone/>
            </a:pPr>
            <a:r>
              <a:t/>
            </a:r>
            <a:endParaRPr/>
          </a:p>
        </p:txBody>
      </p:sp>
      <p:sp>
        <p:nvSpPr>
          <p:cNvPr id="1002" name="Google Shape;1002;p107"/>
          <p:cNvSpPr txBox="1"/>
          <p:nvPr/>
        </p:nvSpPr>
        <p:spPr>
          <a:xfrm>
            <a:off x="4500425" y="1270075"/>
            <a:ext cx="48615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Josefin Sans"/>
                <a:ea typeface="Josefin Sans"/>
                <a:cs typeface="Josefin Sans"/>
                <a:sym typeface="Josefin Sans"/>
              </a:rPr>
              <a:t>Reported by DOSM (Department of Statistics Malaysia</a:t>
            </a:r>
            <a:endParaRPr b="1" sz="12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sz="1200"/>
          </a:p>
        </p:txBody>
      </p:sp>
      <p:sp>
        <p:nvSpPr>
          <p:cNvPr id="1003" name="Google Shape;1003;p107"/>
          <p:cNvSpPr txBox="1"/>
          <p:nvPr>
            <p:ph idx="4294967295" type="title"/>
          </p:nvPr>
        </p:nvSpPr>
        <p:spPr>
          <a:xfrm>
            <a:off x="5021950" y="4711664"/>
            <a:ext cx="3027300" cy="2292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sz="900"/>
              <a:t>Kelvin Thit(DOSM, 2023)</a:t>
            </a:r>
            <a:endParaRPr sz="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08"/>
          <p:cNvSpPr/>
          <p:nvPr/>
        </p:nvSpPr>
        <p:spPr>
          <a:xfrm>
            <a:off x="469675" y="1494925"/>
            <a:ext cx="8061900" cy="25908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1009" name="Google Shape;1009;p108"/>
          <p:cNvSpPr txBox="1"/>
          <p:nvPr>
            <p:ph idx="4294967295" type="title"/>
          </p:nvPr>
        </p:nvSpPr>
        <p:spPr>
          <a:xfrm>
            <a:off x="311700" y="2545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Income Distribution</a:t>
            </a:r>
            <a:endParaRPr/>
          </a:p>
        </p:txBody>
      </p:sp>
      <p:sp>
        <p:nvSpPr>
          <p:cNvPr id="1010" name="Google Shape;1010;p108"/>
          <p:cNvSpPr txBox="1"/>
          <p:nvPr/>
        </p:nvSpPr>
        <p:spPr>
          <a:xfrm>
            <a:off x="272875" y="459315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Thit(DOSM,2021)</a:t>
            </a:r>
            <a:endParaRPr b="1" sz="800">
              <a:solidFill>
                <a:schemeClr val="dk1"/>
              </a:solidFill>
              <a:latin typeface="Josefin Sans"/>
              <a:ea typeface="Josefin Sans"/>
              <a:cs typeface="Josefin Sans"/>
              <a:sym typeface="Josefin Sans"/>
            </a:endParaRPr>
          </a:p>
        </p:txBody>
      </p:sp>
      <p:sp>
        <p:nvSpPr>
          <p:cNvPr id="1011" name="Google Shape;1011;p108"/>
          <p:cNvSpPr txBox="1"/>
          <p:nvPr/>
        </p:nvSpPr>
        <p:spPr>
          <a:xfrm>
            <a:off x="469675" y="1626775"/>
            <a:ext cx="4368900" cy="2327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GINI Coefficient of 0.404 as of 2021 but expected to be lower as of 2024 (0.39)</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Majority of the people who are in poverty are from rural areas and less developed areas of Malaysia and is shown below</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Compared to U.S (0.47), Malaysia’s GINI Coefficient is lower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p>
        </p:txBody>
      </p:sp>
      <p:pic>
        <p:nvPicPr>
          <p:cNvPr id="1012" name="Google Shape;1012;p108"/>
          <p:cNvPicPr preferRelativeResize="0"/>
          <p:nvPr/>
        </p:nvPicPr>
        <p:blipFill>
          <a:blip r:embed="rId3">
            <a:alphaModFix/>
          </a:blip>
          <a:stretch>
            <a:fillRect/>
          </a:stretch>
        </p:blipFill>
        <p:spPr>
          <a:xfrm>
            <a:off x="5091391" y="1017724"/>
            <a:ext cx="3838210" cy="354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2"/>
          <p:cNvSpPr txBox="1"/>
          <p:nvPr>
            <p:ph idx="1" type="subTitle"/>
          </p:nvPr>
        </p:nvSpPr>
        <p:spPr>
          <a:xfrm>
            <a:off x="144775" y="1228725"/>
            <a:ext cx="4914900" cy="3274800"/>
          </a:xfrm>
          <a:prstGeom prst="rect">
            <a:avLst/>
          </a:prstGeom>
        </p:spPr>
        <p:txBody>
          <a:bodyPr anchorCtr="0" anchor="t" bIns="0" lIns="91425" spcFirstLastPara="1" rIns="91425" wrap="square" tIns="182875">
            <a:noAutofit/>
          </a:bodyPr>
          <a:lstStyle/>
          <a:p>
            <a:pPr indent="-317500" lvl="0" marL="457200" rtl="0" algn="l">
              <a:spcBef>
                <a:spcPts val="0"/>
              </a:spcBef>
              <a:spcAft>
                <a:spcPts val="0"/>
              </a:spcAft>
              <a:buSzPts val="1400"/>
              <a:buChar char="●"/>
            </a:pPr>
            <a:r>
              <a:rPr lang="en"/>
              <a:t>First</a:t>
            </a:r>
            <a:r>
              <a:rPr lang="en"/>
              <a:t> Established in 1946 by Ibuka and Morita under the name (Toyoko </a:t>
            </a:r>
            <a:r>
              <a:rPr lang="en"/>
              <a:t>Telecommunication Engineering Corporation)</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Starting off with only 190,000 yen and about 20 employees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founders hope to rebuild and expand on Japan’s culture through manufacturing and dynamic technological ventures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focus of the company was to </a:t>
            </a:r>
            <a:r>
              <a:rPr lang="en"/>
              <a:t>create sense of open mindedness and freedom through their technological innovations</a:t>
            </a:r>
            <a:endParaRPr/>
          </a:p>
          <a:p>
            <a:pPr indent="0" lvl="0" marL="457200" rtl="0" algn="l">
              <a:spcBef>
                <a:spcPts val="0"/>
              </a:spcBef>
              <a:spcAft>
                <a:spcPts val="0"/>
              </a:spcAft>
              <a:buNone/>
            </a:pPr>
            <a:r>
              <a:t/>
            </a:r>
            <a:endParaRPr/>
          </a:p>
        </p:txBody>
      </p:sp>
      <p:pic>
        <p:nvPicPr>
          <p:cNvPr id="745" name="Google Shape;745;p82"/>
          <p:cNvPicPr preferRelativeResize="0"/>
          <p:nvPr/>
        </p:nvPicPr>
        <p:blipFill>
          <a:blip r:embed="rId3">
            <a:alphaModFix/>
          </a:blip>
          <a:stretch>
            <a:fillRect/>
          </a:stretch>
        </p:blipFill>
        <p:spPr>
          <a:xfrm>
            <a:off x="5358165" y="510525"/>
            <a:ext cx="3714735" cy="3898500"/>
          </a:xfrm>
          <a:prstGeom prst="rect">
            <a:avLst/>
          </a:prstGeom>
          <a:noFill/>
          <a:ln>
            <a:noFill/>
          </a:ln>
        </p:spPr>
      </p:pic>
      <p:sp>
        <p:nvSpPr>
          <p:cNvPr id="746" name="Google Shape;746;p82"/>
          <p:cNvSpPr txBox="1"/>
          <p:nvPr/>
        </p:nvSpPr>
        <p:spPr>
          <a:xfrm>
            <a:off x="144775" y="4772700"/>
            <a:ext cx="29046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Khanh Nguyen </a:t>
            </a:r>
            <a:r>
              <a:rPr b="1" lang="en" sz="800">
                <a:solidFill>
                  <a:schemeClr val="dk1"/>
                </a:solidFill>
                <a:latin typeface="Josefin Sans"/>
                <a:ea typeface="Josefin Sans"/>
                <a:cs typeface="Josefin Sans"/>
                <a:sym typeface="Josefin Sans"/>
              </a:rPr>
              <a:t>(Sony, 2024)</a:t>
            </a:r>
            <a:endParaRPr b="1" sz="800">
              <a:solidFill>
                <a:schemeClr val="dk1"/>
              </a:solidFill>
              <a:latin typeface="Josefin Sans"/>
              <a:ea typeface="Josefin Sans"/>
              <a:cs typeface="Josefin Sans"/>
              <a:sym typeface="Josefin Sans"/>
            </a:endParaRPr>
          </a:p>
        </p:txBody>
      </p:sp>
      <p:sp>
        <p:nvSpPr>
          <p:cNvPr id="747" name="Google Shape;747;p82"/>
          <p:cNvSpPr txBox="1"/>
          <p:nvPr>
            <p:ph type="title"/>
          </p:nvPr>
        </p:nvSpPr>
        <p:spPr>
          <a:xfrm>
            <a:off x="-877775" y="386850"/>
            <a:ext cx="696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748" name="Google Shape;748;p82"/>
          <p:cNvSpPr/>
          <p:nvPr/>
        </p:nvSpPr>
        <p:spPr>
          <a:xfrm>
            <a:off x="259075" y="1228725"/>
            <a:ext cx="4686300" cy="31803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pic>
        <p:nvPicPr>
          <p:cNvPr id="1017" name="Google Shape;1017;p109"/>
          <p:cNvPicPr preferRelativeResize="0"/>
          <p:nvPr/>
        </p:nvPicPr>
        <p:blipFill>
          <a:blip r:embed="rId3">
            <a:alphaModFix/>
          </a:blip>
          <a:stretch>
            <a:fillRect/>
          </a:stretch>
        </p:blipFill>
        <p:spPr>
          <a:xfrm>
            <a:off x="425724" y="1075199"/>
            <a:ext cx="4934299" cy="2773050"/>
          </a:xfrm>
          <a:prstGeom prst="rect">
            <a:avLst/>
          </a:prstGeom>
          <a:noFill/>
          <a:ln>
            <a:noFill/>
          </a:ln>
        </p:spPr>
      </p:pic>
      <p:sp>
        <p:nvSpPr>
          <p:cNvPr id="1018" name="Google Shape;1018;p109"/>
          <p:cNvSpPr txBox="1"/>
          <p:nvPr/>
        </p:nvSpPr>
        <p:spPr>
          <a:xfrm>
            <a:off x="5413350" y="1367850"/>
            <a:ext cx="3617100" cy="2407800"/>
          </a:xfrm>
          <a:prstGeom prst="rect">
            <a:avLst/>
          </a:prstGeom>
          <a:noFill/>
          <a:ln>
            <a:noFill/>
          </a:ln>
        </p:spPr>
        <p:txBody>
          <a:bodyPr anchorCtr="0" anchor="ctr" bIns="91425" lIns="91425" spcFirstLastPara="1" rIns="91425" wrap="square" tIns="91425">
            <a:noAutofit/>
          </a:bodyPr>
          <a:lstStyle/>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The darker the red, the higher the poverty rate</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Sebah could be seen as the highest poverty rate because of </a:t>
            </a:r>
            <a:r>
              <a:rPr lang="en" sz="1200">
                <a:latin typeface="Josefin Sans"/>
                <a:ea typeface="Josefin Sans"/>
                <a:cs typeface="Josefin Sans"/>
                <a:sym typeface="Josefin Sans"/>
              </a:rPr>
              <a:t>its</a:t>
            </a:r>
            <a:r>
              <a:rPr lang="en" sz="1200">
                <a:latin typeface="Josefin Sans"/>
                <a:ea typeface="Josefin Sans"/>
                <a:cs typeface="Josefin Sans"/>
                <a:sym typeface="Josefin Sans"/>
              </a:rPr>
              <a:t> </a:t>
            </a:r>
            <a:r>
              <a:rPr lang="en" sz="1200">
                <a:latin typeface="Josefin Sans"/>
                <a:ea typeface="Josefin Sans"/>
                <a:cs typeface="Josefin Sans"/>
                <a:sym typeface="Josefin Sans"/>
              </a:rPr>
              <a:t>underdeveloped</a:t>
            </a:r>
            <a:r>
              <a:rPr lang="en" sz="1200">
                <a:latin typeface="Josefin Sans"/>
                <a:ea typeface="Josefin Sans"/>
                <a:cs typeface="Josefin Sans"/>
                <a:sym typeface="Josefin Sans"/>
              </a:rPr>
              <a:t> </a:t>
            </a:r>
            <a:r>
              <a:rPr lang="en" sz="1200">
                <a:latin typeface="Josefin Sans"/>
                <a:ea typeface="Josefin Sans"/>
                <a:cs typeface="Josefin Sans"/>
                <a:sym typeface="Josefin Sans"/>
              </a:rPr>
              <a:t>infrastructure</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Rural area and no </a:t>
            </a:r>
            <a:r>
              <a:rPr lang="en" sz="1200">
                <a:latin typeface="Josefin Sans"/>
                <a:ea typeface="Josefin Sans"/>
                <a:cs typeface="Josefin Sans"/>
                <a:sym typeface="Josefin Sans"/>
              </a:rPr>
              <a:t>access</a:t>
            </a:r>
            <a:r>
              <a:rPr lang="en" sz="1200">
                <a:latin typeface="Josefin Sans"/>
                <a:ea typeface="Josefin Sans"/>
                <a:cs typeface="Josefin Sans"/>
                <a:sym typeface="Josefin Sans"/>
              </a:rPr>
              <a:t> to </a:t>
            </a:r>
            <a:r>
              <a:rPr lang="en" sz="1200">
                <a:latin typeface="Josefin Sans"/>
                <a:ea typeface="Josefin Sans"/>
                <a:cs typeface="Josefin Sans"/>
                <a:sym typeface="Josefin Sans"/>
              </a:rPr>
              <a:t>electricity</a:t>
            </a:r>
            <a:r>
              <a:rPr lang="en" sz="1200">
                <a:latin typeface="Josefin Sans"/>
                <a:ea typeface="Josefin Sans"/>
                <a:cs typeface="Josefin Sans"/>
                <a:sym typeface="Josefin Sans"/>
              </a:rPr>
              <a:t> and clean water</a:t>
            </a:r>
            <a:endParaRPr sz="1200">
              <a:latin typeface="Josefin Sans"/>
              <a:ea typeface="Josefin Sans"/>
              <a:cs typeface="Josefin Sans"/>
              <a:sym typeface="Josefin Sans"/>
            </a:endParaRPr>
          </a:p>
        </p:txBody>
      </p:sp>
      <p:sp>
        <p:nvSpPr>
          <p:cNvPr id="1019" name="Google Shape;1019;p109"/>
          <p:cNvSpPr txBox="1"/>
          <p:nvPr/>
        </p:nvSpPr>
        <p:spPr>
          <a:xfrm>
            <a:off x="558600" y="4377550"/>
            <a:ext cx="4763100" cy="2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Kelvin(OpenDOSM, 2022)</a:t>
            </a:r>
            <a:endParaRPr b="1" sz="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10"/>
          <p:cNvSpPr txBox="1"/>
          <p:nvPr>
            <p:ph idx="4294967295" type="title"/>
          </p:nvPr>
        </p:nvSpPr>
        <p:spPr>
          <a:xfrm>
            <a:off x="311700" y="1402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Unemployment</a:t>
            </a:r>
            <a:endParaRPr/>
          </a:p>
        </p:txBody>
      </p:sp>
      <p:sp>
        <p:nvSpPr>
          <p:cNvPr id="1025" name="Google Shape;1025;p110"/>
          <p:cNvSpPr txBox="1"/>
          <p:nvPr/>
        </p:nvSpPr>
        <p:spPr>
          <a:xfrm>
            <a:off x="280500" y="476840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 (The World Bank,2022)</a:t>
            </a:r>
            <a:endParaRPr b="1" sz="800">
              <a:solidFill>
                <a:schemeClr val="dk1"/>
              </a:solidFill>
              <a:latin typeface="Josefin Sans"/>
              <a:ea typeface="Josefin Sans"/>
              <a:cs typeface="Josefin Sans"/>
              <a:sym typeface="Josefin Sans"/>
            </a:endParaRPr>
          </a:p>
        </p:txBody>
      </p:sp>
      <p:sp>
        <p:nvSpPr>
          <p:cNvPr id="1026" name="Google Shape;1026;p110"/>
          <p:cNvSpPr txBox="1"/>
          <p:nvPr/>
        </p:nvSpPr>
        <p:spPr>
          <a:xfrm>
            <a:off x="228600" y="763263"/>
            <a:ext cx="4595100" cy="3984000"/>
          </a:xfrm>
          <a:prstGeom prst="rect">
            <a:avLst/>
          </a:prstGeom>
          <a:noFill/>
          <a:ln>
            <a:noFill/>
          </a:ln>
        </p:spPr>
        <p:txBody>
          <a:bodyPr anchorCtr="0" anchor="ctr" bIns="91425" lIns="91425" spcFirstLastPara="1" rIns="91425" wrap="square" tIns="91425">
            <a:noAutofit/>
          </a:bodyPr>
          <a:lstStyle/>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The unemployment rate as of 2022 in Malaysia was about 3.6-3.7 %.</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 Compared to this, US has the rate of 3.5% for 2022</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However, Malaysia has made improvements in unemployment rate</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Based on the graph above, we can clearly see that the unemployment rate has dropped to 3.5%</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One of the main reason is that the government has been promoting incentives for job searches specifically for 40+ years</a:t>
            </a:r>
            <a:endParaRPr sz="1200">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highlight>
                  <a:srgbClr val="FFFFFF"/>
                </a:highlight>
                <a:latin typeface="Josefin Sans"/>
                <a:ea typeface="Josefin Sans"/>
                <a:cs typeface="Josefin Sans"/>
                <a:sym typeface="Josefin Sans"/>
              </a:rPr>
              <a:t>Introduced the 2023 Madani Career Initiatives, which include the Daya Kerjaya programme and the Bina Kerjaya programme</a:t>
            </a:r>
            <a:endParaRPr sz="1200">
              <a:solidFill>
                <a:schemeClr val="dk1"/>
              </a:solidFill>
              <a:latin typeface="Josefin Sans"/>
              <a:ea typeface="Josefin Sans"/>
              <a:cs typeface="Josefin Sans"/>
              <a:sym typeface="Josefin Sans"/>
            </a:endParaRPr>
          </a:p>
        </p:txBody>
      </p:sp>
      <p:pic>
        <p:nvPicPr>
          <p:cNvPr id="1027" name="Google Shape;1027;p110"/>
          <p:cNvPicPr preferRelativeResize="0"/>
          <p:nvPr/>
        </p:nvPicPr>
        <p:blipFill>
          <a:blip r:embed="rId3">
            <a:alphaModFix/>
          </a:blip>
          <a:stretch>
            <a:fillRect/>
          </a:stretch>
        </p:blipFill>
        <p:spPr>
          <a:xfrm>
            <a:off x="4975850" y="1170125"/>
            <a:ext cx="3918126" cy="2830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11"/>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Human Development Index</a:t>
            </a:r>
            <a:endParaRPr/>
          </a:p>
        </p:txBody>
      </p:sp>
      <p:sp>
        <p:nvSpPr>
          <p:cNvPr id="1033" name="Google Shape;1033;p111"/>
          <p:cNvSpPr txBox="1"/>
          <p:nvPr/>
        </p:nvSpPr>
        <p:spPr>
          <a:xfrm>
            <a:off x="83800" y="484860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Thit(The Global Economy 2021)</a:t>
            </a:r>
            <a:endParaRPr b="1" sz="800">
              <a:solidFill>
                <a:schemeClr val="dk1"/>
              </a:solidFill>
              <a:latin typeface="Josefin Sans"/>
              <a:ea typeface="Josefin Sans"/>
              <a:cs typeface="Josefin Sans"/>
              <a:sym typeface="Josefin Sans"/>
            </a:endParaRPr>
          </a:p>
        </p:txBody>
      </p:sp>
      <p:pic>
        <p:nvPicPr>
          <p:cNvPr id="1034" name="Google Shape;1034;p111"/>
          <p:cNvPicPr preferRelativeResize="0"/>
          <p:nvPr/>
        </p:nvPicPr>
        <p:blipFill>
          <a:blip r:embed="rId3">
            <a:alphaModFix/>
          </a:blip>
          <a:stretch>
            <a:fillRect/>
          </a:stretch>
        </p:blipFill>
        <p:spPr>
          <a:xfrm>
            <a:off x="5356850" y="1215575"/>
            <a:ext cx="4260300" cy="3190657"/>
          </a:xfrm>
          <a:prstGeom prst="rect">
            <a:avLst/>
          </a:prstGeom>
          <a:noFill/>
          <a:ln>
            <a:noFill/>
          </a:ln>
        </p:spPr>
      </p:pic>
      <p:sp>
        <p:nvSpPr>
          <p:cNvPr id="1035" name="Google Shape;1035;p111"/>
          <p:cNvSpPr txBox="1"/>
          <p:nvPr/>
        </p:nvSpPr>
        <p:spPr>
          <a:xfrm>
            <a:off x="723250" y="1715175"/>
            <a:ext cx="4549800" cy="2817600"/>
          </a:xfrm>
          <a:prstGeom prst="rect">
            <a:avLst/>
          </a:prstGeom>
          <a:solidFill>
            <a:srgbClr val="FFFFFF"/>
          </a:solid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Human Development Index of 0.803 in 2021</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High relative to their ASEAN countries</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The countries in the region with higher HDI are Singapore and Taiwan</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Ranked top 18th in Asia (2021)</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U.S average was 0.92 in 2021</a:t>
            </a:r>
            <a:endParaRPr sz="1200">
              <a:solidFill>
                <a:schemeClr val="dk1"/>
              </a:solidFill>
              <a:latin typeface="Josefin Sans"/>
              <a:ea typeface="Josefin Sans"/>
              <a:cs typeface="Josefin Sans"/>
              <a:sym typeface="Josefin Sans"/>
            </a:endParaRPr>
          </a:p>
          <a:p>
            <a:pPr indent="-304800" lvl="0" marL="457200" rtl="0" algn="l">
              <a:lnSpc>
                <a:spcPct val="150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HDI&gt;0.8 is considered to be high</a:t>
            </a:r>
            <a:endParaRPr sz="1200">
              <a:solidFill>
                <a:schemeClr val="dk1"/>
              </a:solidFill>
              <a:latin typeface="Josefin Sans"/>
              <a:ea typeface="Josefin Sans"/>
              <a:cs typeface="Josefin Sans"/>
              <a:sym typeface="Josefin Sans"/>
            </a:endParaRPr>
          </a:p>
          <a:p>
            <a:pPr indent="0" lvl="0" marL="457200" rtl="0" algn="l">
              <a:lnSpc>
                <a:spcPct val="150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600">
              <a:highlight>
                <a:srgbClr val="FFFFFF"/>
              </a:highlight>
              <a:latin typeface="Josefin Sans"/>
              <a:ea typeface="Josefin Sans"/>
              <a:cs typeface="Josefin Sans"/>
              <a:sym typeface="Josefi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12"/>
          <p:cNvSpPr/>
          <p:nvPr/>
        </p:nvSpPr>
        <p:spPr>
          <a:xfrm>
            <a:off x="228600" y="1097450"/>
            <a:ext cx="5532300" cy="32025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1041" name="Google Shape;1041;p112"/>
          <p:cNvSpPr txBox="1"/>
          <p:nvPr>
            <p:ph idx="4294967295" type="title"/>
          </p:nvPr>
        </p:nvSpPr>
        <p:spPr>
          <a:xfrm>
            <a:off x="311700" y="2469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Average Life Expectancy</a:t>
            </a:r>
            <a:endParaRPr/>
          </a:p>
        </p:txBody>
      </p:sp>
      <p:pic>
        <p:nvPicPr>
          <p:cNvPr id="1042" name="Google Shape;1042;p112"/>
          <p:cNvPicPr preferRelativeResize="0"/>
          <p:nvPr/>
        </p:nvPicPr>
        <p:blipFill rotWithShape="1">
          <a:blip r:embed="rId3">
            <a:alphaModFix/>
          </a:blip>
          <a:srcRect b="5040" l="0" r="0" t="-5040"/>
          <a:stretch/>
        </p:blipFill>
        <p:spPr>
          <a:xfrm>
            <a:off x="4518650" y="1151863"/>
            <a:ext cx="4527600" cy="2795829"/>
          </a:xfrm>
          <a:prstGeom prst="rect">
            <a:avLst/>
          </a:prstGeom>
          <a:noFill/>
          <a:ln>
            <a:noFill/>
          </a:ln>
        </p:spPr>
      </p:pic>
      <p:sp>
        <p:nvSpPr>
          <p:cNvPr id="1043" name="Google Shape;1043;p112"/>
          <p:cNvSpPr txBox="1"/>
          <p:nvPr/>
        </p:nvSpPr>
        <p:spPr>
          <a:xfrm>
            <a:off x="272875" y="874438"/>
            <a:ext cx="4024800" cy="3663900"/>
          </a:xfrm>
          <a:prstGeom prst="rect">
            <a:avLst/>
          </a:prstGeom>
          <a:noFill/>
          <a:ln>
            <a:noFill/>
          </a:ln>
        </p:spPr>
        <p:txBody>
          <a:bodyPr anchorCtr="0" anchor="ctr" bIns="91425" lIns="91425" spcFirstLastPara="1" rIns="91425" wrap="square" tIns="91425">
            <a:noAutofit/>
          </a:bodyPr>
          <a:lstStyle/>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Average Life Expectancy= 73.8 years</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Constant </a:t>
            </a:r>
            <a:r>
              <a:rPr lang="en" sz="1200">
                <a:solidFill>
                  <a:schemeClr val="dk1"/>
                </a:solidFill>
                <a:latin typeface="Josefin Sans"/>
                <a:ea typeface="Josefin Sans"/>
                <a:cs typeface="Josefin Sans"/>
                <a:sym typeface="Josefin Sans"/>
              </a:rPr>
              <a:t>improvement</a:t>
            </a:r>
            <a:r>
              <a:rPr lang="en" sz="1200">
                <a:solidFill>
                  <a:schemeClr val="dk1"/>
                </a:solidFill>
                <a:latin typeface="Josefin Sans"/>
                <a:ea typeface="Josefin Sans"/>
                <a:cs typeface="Josefin Sans"/>
                <a:sym typeface="Josefin Sans"/>
              </a:rPr>
              <a:t> can be seen throughout the years</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Increase investment in medical </a:t>
            </a:r>
            <a:r>
              <a:rPr lang="en" sz="1200">
                <a:solidFill>
                  <a:schemeClr val="dk1"/>
                </a:solidFill>
                <a:latin typeface="Josefin Sans"/>
                <a:ea typeface="Josefin Sans"/>
                <a:cs typeface="Josefin Sans"/>
                <a:sym typeface="Josefin Sans"/>
              </a:rPr>
              <a:t>institution</a:t>
            </a:r>
            <a:r>
              <a:rPr lang="en" sz="1200">
                <a:solidFill>
                  <a:schemeClr val="dk1"/>
                </a:solidFill>
                <a:latin typeface="Josefin Sans"/>
                <a:ea typeface="Josefin Sans"/>
                <a:cs typeface="Josefin Sans"/>
                <a:sym typeface="Josefin Sans"/>
              </a:rPr>
              <a:t> and equipment ( increase of medical beds </a:t>
            </a:r>
            <a:r>
              <a:rPr lang="en" sz="1200">
                <a:solidFill>
                  <a:schemeClr val="dk1"/>
                </a:solidFill>
                <a:latin typeface="Josefin Sans"/>
                <a:ea typeface="Josefin Sans"/>
                <a:cs typeface="Josefin Sans"/>
                <a:sym typeface="Josefin Sans"/>
              </a:rPr>
              <a:t>increasing from 55,952 in 2016 to 65,508 beds in 2020)</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12th </a:t>
            </a:r>
            <a:r>
              <a:rPr lang="en" sz="1200">
                <a:solidFill>
                  <a:schemeClr val="dk1"/>
                </a:solidFill>
                <a:latin typeface="Josefin Sans"/>
                <a:ea typeface="Josefin Sans"/>
                <a:cs typeface="Josefin Sans"/>
                <a:sym typeface="Josefin Sans"/>
              </a:rPr>
              <a:t>Malaysia</a:t>
            </a:r>
            <a:r>
              <a:rPr lang="en" sz="1200">
                <a:solidFill>
                  <a:schemeClr val="dk1"/>
                </a:solidFill>
                <a:latin typeface="Josefin Sans"/>
                <a:ea typeface="Josefin Sans"/>
                <a:cs typeface="Josefin Sans"/>
                <a:sym typeface="Josefin Sans"/>
              </a:rPr>
              <a:t> plan (Ministry of Health)</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Affordable living situation and food for </a:t>
            </a:r>
            <a:r>
              <a:rPr lang="en" sz="1200">
                <a:solidFill>
                  <a:schemeClr val="dk1"/>
                </a:solidFill>
                <a:latin typeface="Josefin Sans"/>
                <a:ea typeface="Josefin Sans"/>
                <a:cs typeface="Josefin Sans"/>
                <a:sym typeface="Josefin Sans"/>
              </a:rPr>
              <a:t>citizens</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However, Malaysian food tends to be greasy and high in fat</a:t>
            </a:r>
            <a:endParaRPr sz="1200">
              <a:solidFill>
                <a:schemeClr val="dk1"/>
              </a:solidFill>
              <a:latin typeface="Josefin Sans"/>
              <a:ea typeface="Josefin Sans"/>
              <a:cs typeface="Josefin Sans"/>
              <a:sym typeface="Josefin Sans"/>
            </a:endParaRPr>
          </a:p>
          <a:p>
            <a:pPr indent="-304800" lvl="0" marL="457200" rtl="0" algn="l">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High heart diseases and obesity</a:t>
            </a:r>
            <a:endParaRPr sz="1200">
              <a:solidFill>
                <a:schemeClr val="dk1"/>
              </a:solidFill>
              <a:latin typeface="Josefin Sans"/>
              <a:ea typeface="Josefin Sans"/>
              <a:cs typeface="Josefin Sans"/>
              <a:sym typeface="Josefin Sans"/>
            </a:endParaRPr>
          </a:p>
        </p:txBody>
      </p:sp>
      <p:sp>
        <p:nvSpPr>
          <p:cNvPr id="1044" name="Google Shape;1044;p112"/>
          <p:cNvSpPr txBox="1"/>
          <p:nvPr/>
        </p:nvSpPr>
        <p:spPr>
          <a:xfrm>
            <a:off x="4852650" y="4279950"/>
            <a:ext cx="35370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12"/>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Kelvin Thit,Amy (OpenDOSM,2023)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13"/>
          <p:cNvSpPr txBox="1"/>
          <p:nvPr>
            <p:ph idx="1" type="subTitle"/>
          </p:nvPr>
        </p:nvSpPr>
        <p:spPr>
          <a:xfrm>
            <a:off x="388625" y="1348250"/>
            <a:ext cx="4343400" cy="3270300"/>
          </a:xfrm>
          <a:prstGeom prst="rect">
            <a:avLst/>
          </a:prstGeom>
        </p:spPr>
        <p:txBody>
          <a:bodyPr anchorCtr="0" anchor="t" bIns="0" lIns="91425" spcFirstLastPara="1" rIns="91425" wrap="square" tIns="91425">
            <a:noAutofit/>
          </a:bodyPr>
          <a:lstStyle/>
          <a:p>
            <a:pPr indent="-317500" lvl="0" marL="457200" rtl="0" algn="l">
              <a:lnSpc>
                <a:spcPct val="115000"/>
              </a:lnSpc>
              <a:spcBef>
                <a:spcPts val="1000"/>
              </a:spcBef>
              <a:spcAft>
                <a:spcPts val="0"/>
              </a:spcAft>
              <a:buSzPts val="1400"/>
              <a:buFont typeface="Josefin Sans"/>
              <a:buChar char="●"/>
            </a:pPr>
            <a:r>
              <a:rPr lang="en" sz="1200"/>
              <a:t>Average year of education is 10.6 years (2021)</a:t>
            </a:r>
            <a:endParaRPr sz="1200"/>
          </a:p>
          <a:p>
            <a:pPr indent="-317500" lvl="0" marL="457200" rtl="0" algn="l">
              <a:lnSpc>
                <a:spcPct val="115000"/>
              </a:lnSpc>
              <a:spcBef>
                <a:spcPts val="1000"/>
              </a:spcBef>
              <a:spcAft>
                <a:spcPts val="0"/>
              </a:spcAft>
              <a:buSzPts val="1400"/>
              <a:buFont typeface="Josefin Sans"/>
              <a:buChar char="●"/>
            </a:pPr>
            <a:r>
              <a:rPr lang="en" sz="1200"/>
              <a:t>Spend about 4.5% of its GDP on education which is lower compared to their regional average (2018 est)</a:t>
            </a:r>
            <a:endParaRPr sz="1200"/>
          </a:p>
          <a:p>
            <a:pPr indent="-317500" lvl="0" marL="457200" rtl="0" algn="l">
              <a:lnSpc>
                <a:spcPct val="115000"/>
              </a:lnSpc>
              <a:spcBef>
                <a:spcPts val="1000"/>
              </a:spcBef>
              <a:spcAft>
                <a:spcPts val="0"/>
              </a:spcAft>
              <a:buSzPts val="1400"/>
              <a:buFont typeface="Josefin Sans"/>
              <a:buChar char="●"/>
            </a:pPr>
            <a:r>
              <a:rPr lang="en" sz="1200"/>
              <a:t>Unesco’s Institute of Statistics- 94.64% literacy rate (2021)</a:t>
            </a:r>
            <a:endParaRPr sz="1200"/>
          </a:p>
          <a:p>
            <a:pPr indent="0" lvl="0" marL="0" rtl="0" algn="l">
              <a:spcBef>
                <a:spcPts val="1000"/>
              </a:spcBef>
              <a:spcAft>
                <a:spcPts val="0"/>
              </a:spcAft>
              <a:buNone/>
            </a:pPr>
            <a:r>
              <a:t/>
            </a:r>
            <a:endParaRPr sz="1200"/>
          </a:p>
        </p:txBody>
      </p:sp>
      <p:sp>
        <p:nvSpPr>
          <p:cNvPr id="1051" name="Google Shape;1051;p113"/>
          <p:cNvSpPr txBox="1"/>
          <p:nvPr>
            <p:ph idx="2" type="subTitle"/>
          </p:nvPr>
        </p:nvSpPr>
        <p:spPr>
          <a:xfrm>
            <a:off x="4859325" y="1348250"/>
            <a:ext cx="4231200" cy="1750200"/>
          </a:xfrm>
          <a:prstGeom prst="rect">
            <a:avLst/>
          </a:prstGeom>
        </p:spPr>
        <p:txBody>
          <a:bodyPr anchorCtr="0" anchor="t" bIns="0" lIns="91425" spcFirstLastPara="1" rIns="91425" wrap="square" tIns="91425">
            <a:noAutofit/>
          </a:bodyPr>
          <a:lstStyle/>
          <a:p>
            <a:pPr indent="-304800" lvl="0" marL="457200" rtl="0" algn="l">
              <a:lnSpc>
                <a:spcPct val="115000"/>
              </a:lnSpc>
              <a:spcBef>
                <a:spcPts val="1000"/>
              </a:spcBef>
              <a:spcAft>
                <a:spcPts val="0"/>
              </a:spcAft>
              <a:buSzPts val="1200"/>
              <a:buFont typeface="Josefin Sans"/>
              <a:buChar char="●"/>
            </a:pPr>
            <a:r>
              <a:rPr lang="en" sz="1200"/>
              <a:t>Average year of education is 13.7 years (2021)</a:t>
            </a:r>
            <a:endParaRPr sz="1200"/>
          </a:p>
          <a:p>
            <a:pPr indent="-304800" lvl="0" marL="457200" rtl="0" algn="l">
              <a:lnSpc>
                <a:spcPct val="115000"/>
              </a:lnSpc>
              <a:spcBef>
                <a:spcPts val="1000"/>
              </a:spcBef>
              <a:spcAft>
                <a:spcPts val="0"/>
              </a:spcAft>
              <a:buSzPts val="1200"/>
              <a:buFont typeface="Josefin Sans"/>
              <a:buChar char="●"/>
            </a:pPr>
            <a:r>
              <a:rPr lang="en" sz="1200"/>
              <a:t>Literacy rate for U.S in 2021 was 79% (National Center for Education statistics)</a:t>
            </a:r>
            <a:endParaRPr sz="1200"/>
          </a:p>
          <a:p>
            <a:pPr indent="-304800" lvl="0" marL="457200" rtl="0" algn="l">
              <a:lnSpc>
                <a:spcPct val="115000"/>
              </a:lnSpc>
              <a:spcBef>
                <a:spcPts val="1000"/>
              </a:spcBef>
              <a:spcAft>
                <a:spcPts val="0"/>
              </a:spcAft>
              <a:buSzPts val="1200"/>
              <a:buFont typeface="Josefin Sans"/>
              <a:buChar char="●"/>
            </a:pPr>
            <a:r>
              <a:rPr lang="en" sz="1200"/>
              <a:t>Immigration is one of the biggest factors for the lower rate of literacy rates for the U.S</a:t>
            </a:r>
            <a:endParaRPr sz="1200"/>
          </a:p>
          <a:p>
            <a:pPr indent="0" lvl="0" marL="0" rtl="0" algn="l">
              <a:spcBef>
                <a:spcPts val="1000"/>
              </a:spcBef>
              <a:spcAft>
                <a:spcPts val="0"/>
              </a:spcAft>
              <a:buNone/>
            </a:pPr>
            <a:r>
              <a:t/>
            </a:r>
            <a:endParaRPr sz="1200"/>
          </a:p>
        </p:txBody>
      </p:sp>
      <p:sp>
        <p:nvSpPr>
          <p:cNvPr id="1052" name="Google Shape;1052;p113"/>
          <p:cNvSpPr txBox="1"/>
          <p:nvPr>
            <p:ph idx="3" type="subTitle"/>
          </p:nvPr>
        </p:nvSpPr>
        <p:spPr>
          <a:xfrm>
            <a:off x="910513" y="954641"/>
            <a:ext cx="2263500" cy="39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en" sz="1600">
                <a:solidFill>
                  <a:schemeClr val="dk1"/>
                </a:solidFill>
                <a:latin typeface="Josefin Sans"/>
                <a:ea typeface="Josefin Sans"/>
                <a:cs typeface="Josefin Sans"/>
                <a:sym typeface="Josefin Sans"/>
              </a:rPr>
              <a:t>Malaysia</a:t>
            </a:r>
            <a:endParaRPr sz="1600">
              <a:solidFill>
                <a:schemeClr val="dk1"/>
              </a:solidFill>
            </a:endParaRPr>
          </a:p>
        </p:txBody>
      </p:sp>
      <p:sp>
        <p:nvSpPr>
          <p:cNvPr id="1053" name="Google Shape;1053;p113"/>
          <p:cNvSpPr txBox="1"/>
          <p:nvPr>
            <p:ph idx="4" type="subTitle"/>
          </p:nvPr>
        </p:nvSpPr>
        <p:spPr>
          <a:xfrm>
            <a:off x="4859313" y="954641"/>
            <a:ext cx="22635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600">
                <a:solidFill>
                  <a:schemeClr val="dk1"/>
                </a:solidFill>
                <a:latin typeface="Josefin Sans"/>
                <a:ea typeface="Josefin Sans"/>
                <a:cs typeface="Josefin Sans"/>
                <a:sym typeface="Josefin Sans"/>
              </a:rPr>
              <a:t>United States</a:t>
            </a:r>
            <a:endParaRPr sz="1600">
              <a:solidFill>
                <a:schemeClr val="dk1"/>
              </a:solidFill>
            </a:endParaRPr>
          </a:p>
        </p:txBody>
      </p:sp>
      <p:sp>
        <p:nvSpPr>
          <p:cNvPr id="1054" name="Google Shape;1054;p113"/>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Kelvin Thit (The Global Economy,2021) (Population Data,2021)</a:t>
            </a:r>
            <a:endParaRPr/>
          </a:p>
        </p:txBody>
      </p:sp>
      <p:sp>
        <p:nvSpPr>
          <p:cNvPr id="1055" name="Google Shape;1055;p113"/>
          <p:cNvSpPr txBox="1"/>
          <p:nvPr>
            <p:ph idx="6" type="title"/>
          </p:nvPr>
        </p:nvSpPr>
        <p:spPr>
          <a:xfrm>
            <a:off x="1470900" y="156509"/>
            <a:ext cx="620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Education</a:t>
            </a:r>
            <a:endParaRPr/>
          </a:p>
          <a:p>
            <a:pPr indent="0" lvl="0" marL="0" rtl="0" algn="ctr">
              <a:spcBef>
                <a:spcPts val="0"/>
              </a:spcBef>
              <a:spcAft>
                <a:spcPts val="0"/>
              </a:spcAft>
              <a:buNone/>
            </a:pPr>
            <a:r>
              <a:t/>
            </a:r>
            <a:endParaRPr/>
          </a:p>
        </p:txBody>
      </p:sp>
      <p:pic>
        <p:nvPicPr>
          <p:cNvPr id="1056" name="Google Shape;1056;p113"/>
          <p:cNvPicPr preferRelativeResize="0"/>
          <p:nvPr/>
        </p:nvPicPr>
        <p:blipFill>
          <a:blip r:embed="rId3">
            <a:alphaModFix/>
          </a:blip>
          <a:stretch>
            <a:fillRect/>
          </a:stretch>
        </p:blipFill>
        <p:spPr>
          <a:xfrm>
            <a:off x="3101900" y="2885113"/>
            <a:ext cx="3290712" cy="1987625"/>
          </a:xfrm>
          <a:prstGeom prst="rect">
            <a:avLst/>
          </a:prstGeom>
          <a:noFill/>
          <a:ln>
            <a:noFill/>
          </a:ln>
        </p:spPr>
      </p:pic>
      <p:cxnSp>
        <p:nvCxnSpPr>
          <p:cNvPr id="1057" name="Google Shape;1057;p113"/>
          <p:cNvCxnSpPr/>
          <p:nvPr/>
        </p:nvCxnSpPr>
        <p:spPr>
          <a:xfrm flipH="1">
            <a:off x="3742200" y="647700"/>
            <a:ext cx="1668000" cy="180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14"/>
          <p:cNvSpPr txBox="1"/>
          <p:nvPr/>
        </p:nvSpPr>
        <p:spPr>
          <a:xfrm>
            <a:off x="217850" y="4737925"/>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 (WorldData,2020)</a:t>
            </a:r>
            <a:endParaRPr b="1" sz="800">
              <a:solidFill>
                <a:schemeClr val="dk1"/>
              </a:solidFill>
              <a:latin typeface="Josefin Sans"/>
              <a:ea typeface="Josefin Sans"/>
              <a:cs typeface="Josefin Sans"/>
              <a:sym typeface="Josefin Sans"/>
            </a:endParaRPr>
          </a:p>
        </p:txBody>
      </p:sp>
      <p:pic>
        <p:nvPicPr>
          <p:cNvPr id="1063" name="Google Shape;1063;p114"/>
          <p:cNvPicPr preferRelativeResize="0"/>
          <p:nvPr/>
        </p:nvPicPr>
        <p:blipFill>
          <a:blip r:embed="rId3">
            <a:alphaModFix/>
          </a:blip>
          <a:stretch>
            <a:fillRect/>
          </a:stretch>
        </p:blipFill>
        <p:spPr>
          <a:xfrm>
            <a:off x="4688750" y="992225"/>
            <a:ext cx="3902701" cy="1808010"/>
          </a:xfrm>
          <a:prstGeom prst="rect">
            <a:avLst/>
          </a:prstGeom>
          <a:noFill/>
          <a:ln>
            <a:noFill/>
          </a:ln>
        </p:spPr>
      </p:pic>
      <p:pic>
        <p:nvPicPr>
          <p:cNvPr id="1064" name="Google Shape;1064;p114"/>
          <p:cNvPicPr preferRelativeResize="0"/>
          <p:nvPr/>
        </p:nvPicPr>
        <p:blipFill>
          <a:blip r:embed="rId4">
            <a:alphaModFix/>
          </a:blip>
          <a:stretch>
            <a:fillRect/>
          </a:stretch>
        </p:blipFill>
        <p:spPr>
          <a:xfrm>
            <a:off x="4688750" y="2884025"/>
            <a:ext cx="3902700" cy="1491800"/>
          </a:xfrm>
          <a:prstGeom prst="rect">
            <a:avLst/>
          </a:prstGeom>
          <a:noFill/>
          <a:ln>
            <a:noFill/>
          </a:ln>
        </p:spPr>
      </p:pic>
      <p:sp>
        <p:nvSpPr>
          <p:cNvPr id="1065" name="Google Shape;1065;p114"/>
          <p:cNvSpPr txBox="1"/>
          <p:nvPr>
            <p:ph idx="1" type="subTitle"/>
          </p:nvPr>
        </p:nvSpPr>
        <p:spPr>
          <a:xfrm>
            <a:off x="217850" y="1118475"/>
            <a:ext cx="4470900" cy="3131100"/>
          </a:xfrm>
          <a:prstGeom prst="rect">
            <a:avLst/>
          </a:prstGeom>
        </p:spPr>
        <p:txBody>
          <a:bodyPr anchorCtr="0" anchor="ctr" bIns="0" lIns="91425" spcFirstLastPara="1" rIns="91425" wrap="square" tIns="182875">
            <a:noAutofit/>
          </a:bodyPr>
          <a:lstStyle/>
          <a:p>
            <a:pPr indent="-304800" lvl="0" marL="457200" rtl="0" algn="l">
              <a:spcBef>
                <a:spcPts val="1000"/>
              </a:spcBef>
              <a:spcAft>
                <a:spcPts val="0"/>
              </a:spcAft>
              <a:buSzPts val="1200"/>
              <a:buFont typeface="Josefin Sans"/>
              <a:buChar char="●"/>
            </a:pPr>
            <a:r>
              <a:rPr lang="en" sz="1200"/>
              <a:t>Mentioned above, there are infrastructure challenges for Malaysia due to them still having various rural areas without access to electricity and clean water</a:t>
            </a:r>
            <a:endParaRPr sz="1200"/>
          </a:p>
          <a:p>
            <a:pPr indent="-304800" lvl="0" marL="457200" rtl="0" algn="l">
              <a:spcBef>
                <a:spcPts val="1000"/>
              </a:spcBef>
              <a:spcAft>
                <a:spcPts val="0"/>
              </a:spcAft>
              <a:buSzPts val="1200"/>
              <a:buFont typeface="Josefin Sans"/>
              <a:buChar char="●"/>
            </a:pPr>
            <a:r>
              <a:rPr lang="en" sz="1200"/>
              <a:t>Hard to attract potential investors and businesses</a:t>
            </a:r>
            <a:endParaRPr sz="1200"/>
          </a:p>
          <a:p>
            <a:pPr indent="-304800" lvl="0" marL="457200" rtl="0" algn="l">
              <a:spcBef>
                <a:spcPts val="1000"/>
              </a:spcBef>
              <a:spcAft>
                <a:spcPts val="0"/>
              </a:spcAft>
              <a:buSzPts val="1200"/>
              <a:buFont typeface="Josefin Sans"/>
              <a:buChar char="●"/>
            </a:pPr>
            <a:r>
              <a:rPr lang="en" sz="1200"/>
              <a:t>Digital divide (transparent during Covid-19)</a:t>
            </a:r>
            <a:endParaRPr sz="1200"/>
          </a:p>
          <a:p>
            <a:pPr indent="-304800" lvl="0" marL="457200" rtl="0" algn="l">
              <a:spcBef>
                <a:spcPts val="1000"/>
              </a:spcBef>
              <a:spcAft>
                <a:spcPts val="0"/>
              </a:spcAft>
              <a:buSzPts val="1200"/>
              <a:buFont typeface="Josefin Sans"/>
              <a:buChar char="●"/>
            </a:pPr>
            <a:r>
              <a:rPr lang="en" sz="1200"/>
              <a:t>Areas such as Sabah did not have the necessary communication and transportation regarding the resources and information</a:t>
            </a:r>
            <a:endParaRPr sz="1200"/>
          </a:p>
          <a:p>
            <a:pPr indent="-304800" lvl="0" marL="457200" rtl="0" algn="l">
              <a:spcBef>
                <a:spcPts val="1000"/>
              </a:spcBef>
              <a:spcAft>
                <a:spcPts val="0"/>
              </a:spcAft>
              <a:buSzPts val="1200"/>
              <a:buFont typeface="Josefin Sans"/>
              <a:buChar char="●"/>
            </a:pPr>
            <a:r>
              <a:rPr lang="en" sz="1200"/>
              <a:t>Ranked 62nd in the world for length of its rail networks (2020 est)</a:t>
            </a:r>
            <a:endParaRPr sz="1200"/>
          </a:p>
          <a:p>
            <a:pPr indent="-304800" lvl="0" marL="457200" rtl="0" algn="l">
              <a:spcBef>
                <a:spcPts val="1000"/>
              </a:spcBef>
              <a:spcAft>
                <a:spcPts val="0"/>
              </a:spcAft>
              <a:buSzPts val="1200"/>
              <a:buFont typeface="Josefin Sans"/>
              <a:buChar char="●"/>
            </a:pPr>
            <a:r>
              <a:rPr lang="en" sz="1200"/>
              <a:t>Lower compared to other Asian countries</a:t>
            </a:r>
            <a:endParaRPr sz="1200"/>
          </a:p>
          <a:p>
            <a:pPr indent="-304800" lvl="0" marL="457200" rtl="0" algn="l">
              <a:spcBef>
                <a:spcPts val="1000"/>
              </a:spcBef>
              <a:spcAft>
                <a:spcPts val="0"/>
              </a:spcAft>
              <a:buSzPts val="1200"/>
              <a:buFont typeface="Arial"/>
              <a:buChar char="●"/>
            </a:pPr>
            <a:r>
              <a:rPr lang="en" sz="1200"/>
              <a:t>USA-ranked 13th</a:t>
            </a:r>
            <a:endParaRPr sz="1200"/>
          </a:p>
          <a:p>
            <a:pPr indent="0" lvl="0" marL="0" rtl="0" algn="l">
              <a:spcBef>
                <a:spcPts val="0"/>
              </a:spcBef>
              <a:spcAft>
                <a:spcPts val="0"/>
              </a:spcAft>
              <a:buNone/>
            </a:pPr>
            <a:r>
              <a:t/>
            </a:r>
            <a:endParaRPr/>
          </a:p>
        </p:txBody>
      </p:sp>
      <p:sp>
        <p:nvSpPr>
          <p:cNvPr id="1066" name="Google Shape;1066;p114"/>
          <p:cNvSpPr txBox="1"/>
          <p:nvPr>
            <p:ph idx="3" type="title"/>
          </p:nvPr>
        </p:nvSpPr>
        <p:spPr>
          <a:xfrm>
            <a:off x="400825" y="202200"/>
            <a:ext cx="696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Infrastructure Challenges</a:t>
            </a:r>
            <a:endParaRPr/>
          </a:p>
        </p:txBody>
      </p:sp>
      <p:cxnSp>
        <p:nvCxnSpPr>
          <p:cNvPr id="1067" name="Google Shape;1067;p114"/>
          <p:cNvCxnSpPr/>
          <p:nvPr/>
        </p:nvCxnSpPr>
        <p:spPr>
          <a:xfrm>
            <a:off x="510525" y="767400"/>
            <a:ext cx="4335900" cy="990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15"/>
          <p:cNvSpPr txBox="1"/>
          <p:nvPr>
            <p:ph idx="4294967295" type="title"/>
          </p:nvPr>
        </p:nvSpPr>
        <p:spPr>
          <a:xfrm>
            <a:off x="-1930475" y="428000"/>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Economic Freedom</a:t>
            </a:r>
            <a:endParaRPr/>
          </a:p>
        </p:txBody>
      </p:sp>
      <p:sp>
        <p:nvSpPr>
          <p:cNvPr id="1073" name="Google Shape;1073;p115"/>
          <p:cNvSpPr txBox="1"/>
          <p:nvPr/>
        </p:nvSpPr>
        <p:spPr>
          <a:xfrm>
            <a:off x="272875" y="4593150"/>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Kelvin Thit(Statista,2023) (OpenDOSM,2023)</a:t>
            </a:r>
            <a:endParaRPr b="1" sz="800">
              <a:solidFill>
                <a:schemeClr val="dk1"/>
              </a:solidFill>
              <a:latin typeface="Josefin Sans"/>
              <a:ea typeface="Josefin Sans"/>
              <a:cs typeface="Josefin Sans"/>
              <a:sym typeface="Josefin Sans"/>
            </a:endParaRPr>
          </a:p>
        </p:txBody>
      </p:sp>
      <p:sp>
        <p:nvSpPr>
          <p:cNvPr id="1074" name="Google Shape;1074;p115"/>
          <p:cNvSpPr txBox="1"/>
          <p:nvPr/>
        </p:nvSpPr>
        <p:spPr>
          <a:xfrm>
            <a:off x="534550" y="1201675"/>
            <a:ext cx="4243200" cy="319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Downwards trend for Economic freedom and has a score of 67.00 as of 2023</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One of the main factors that impact this is the high amount of corruption in the country</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Even though they consider themselves as rule of law, there are various bribery from big corporations</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Scandals such as  the perceived special treatment to a former prime minister and his wife in 2020 on charges related to the multibillion-dollar 1Malaysia Development Berhad (1MDB) scandal stoked public outrage.</a:t>
            </a:r>
            <a:endParaRPr sz="1200">
              <a:latin typeface="Josefin Sans"/>
              <a:ea typeface="Josefin Sans"/>
              <a:cs typeface="Josefin Sans"/>
              <a:sym typeface="Josefin Sans"/>
            </a:endParaRPr>
          </a:p>
          <a:p>
            <a:pPr indent="-304800" lvl="0" marL="457200" rtl="0" algn="l">
              <a:spcBef>
                <a:spcPts val="1000"/>
              </a:spcBef>
              <a:spcAft>
                <a:spcPts val="0"/>
              </a:spcAft>
              <a:buSzPts val="1200"/>
              <a:buFont typeface="Josefin Sans"/>
              <a:buChar char="●"/>
            </a:pPr>
            <a:r>
              <a:rPr lang="en" sz="1200">
                <a:latin typeface="Josefin Sans"/>
                <a:ea typeface="Josefin Sans"/>
                <a:cs typeface="Josefin Sans"/>
                <a:sym typeface="Josefin Sans"/>
              </a:rPr>
              <a:t>Regional rank:8 (2022) and World Rank:42</a:t>
            </a:r>
            <a:endParaRPr sz="1200">
              <a:latin typeface="Josefin Sans"/>
              <a:ea typeface="Josefin Sans"/>
              <a:cs typeface="Josefin Sans"/>
              <a:sym typeface="Josefin Sans"/>
            </a:endParaRPr>
          </a:p>
          <a:p>
            <a:pPr indent="-304800" lvl="0" marL="457200" rtl="0" algn="l">
              <a:spcBef>
                <a:spcPts val="1000"/>
              </a:spcBef>
              <a:spcAft>
                <a:spcPts val="1000"/>
              </a:spcAft>
              <a:buSzPts val="1200"/>
              <a:buFont typeface="Josefin Sans"/>
              <a:buChar char="●"/>
            </a:pPr>
            <a:r>
              <a:rPr lang="en" sz="1200">
                <a:latin typeface="Josefin Sans"/>
                <a:ea typeface="Josefin Sans"/>
                <a:cs typeface="Josefin Sans"/>
                <a:sym typeface="Josefin Sans"/>
              </a:rPr>
              <a:t>US-ranked 25th</a:t>
            </a:r>
            <a:endParaRPr sz="1200">
              <a:latin typeface="Josefin Sans"/>
              <a:ea typeface="Josefin Sans"/>
              <a:cs typeface="Josefin Sans"/>
              <a:sym typeface="Josefin Sans"/>
            </a:endParaRPr>
          </a:p>
        </p:txBody>
      </p:sp>
      <p:pic>
        <p:nvPicPr>
          <p:cNvPr id="1075" name="Google Shape;1075;p115"/>
          <p:cNvPicPr preferRelativeResize="0"/>
          <p:nvPr/>
        </p:nvPicPr>
        <p:blipFill>
          <a:blip r:embed="rId3">
            <a:alphaModFix/>
          </a:blip>
          <a:stretch>
            <a:fillRect/>
          </a:stretch>
        </p:blipFill>
        <p:spPr>
          <a:xfrm>
            <a:off x="4900800" y="798413"/>
            <a:ext cx="4243201" cy="35466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116"/>
          <p:cNvSpPr/>
          <p:nvPr/>
        </p:nvSpPr>
        <p:spPr>
          <a:xfrm>
            <a:off x="1707325" y="1289189"/>
            <a:ext cx="4571700" cy="29106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1081" name="Google Shape;1081;p116"/>
          <p:cNvSpPr txBox="1"/>
          <p:nvPr>
            <p:ph idx="4294967295" type="title"/>
          </p:nvPr>
        </p:nvSpPr>
        <p:spPr>
          <a:xfrm>
            <a:off x="-1692575" y="323150"/>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Distribution of Work Force</a:t>
            </a:r>
            <a:endParaRPr/>
          </a:p>
        </p:txBody>
      </p:sp>
      <p:sp>
        <p:nvSpPr>
          <p:cNvPr id="1082" name="Google Shape;1082;p116"/>
          <p:cNvSpPr txBox="1"/>
          <p:nvPr>
            <p:ph type="title"/>
          </p:nvPr>
        </p:nvSpPr>
        <p:spPr>
          <a:xfrm>
            <a:off x="146725" y="4697689"/>
            <a:ext cx="30273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Kelvin Thit, Amy Mei(Statista,2021)</a:t>
            </a:r>
            <a:endParaRPr/>
          </a:p>
        </p:txBody>
      </p:sp>
      <p:sp>
        <p:nvSpPr>
          <p:cNvPr id="1083" name="Google Shape;1083;p116"/>
          <p:cNvSpPr txBox="1"/>
          <p:nvPr>
            <p:ph idx="1" type="subTitle"/>
          </p:nvPr>
        </p:nvSpPr>
        <p:spPr>
          <a:xfrm>
            <a:off x="53400" y="1641700"/>
            <a:ext cx="4842000" cy="2596200"/>
          </a:xfrm>
          <a:prstGeom prst="rect">
            <a:avLst/>
          </a:prstGeom>
        </p:spPr>
        <p:txBody>
          <a:bodyPr anchorCtr="0" anchor="ctr" bIns="0" lIns="91425" spcFirstLastPara="1" rIns="91425" wrap="square" tIns="182875">
            <a:noAutofit/>
          </a:bodyPr>
          <a:lstStyle/>
          <a:p>
            <a:pPr indent="-304800" lvl="0" marL="457200" rtl="0" algn="l">
              <a:lnSpc>
                <a:spcPct val="150000"/>
              </a:lnSpc>
              <a:spcBef>
                <a:spcPts val="1000"/>
              </a:spcBef>
              <a:spcAft>
                <a:spcPts val="0"/>
              </a:spcAft>
              <a:buSzPts val="1200"/>
              <a:buFont typeface="Josefin Sans"/>
              <a:buChar char="●"/>
            </a:pPr>
            <a:r>
              <a:rPr lang="en" sz="1200"/>
              <a:t>3 main categories: services, agriculture, and industry</a:t>
            </a:r>
            <a:endParaRPr sz="1200"/>
          </a:p>
          <a:p>
            <a:pPr indent="-304800" lvl="0" marL="457200" rtl="0" algn="l">
              <a:lnSpc>
                <a:spcPct val="150000"/>
              </a:lnSpc>
              <a:spcBef>
                <a:spcPts val="1000"/>
              </a:spcBef>
              <a:spcAft>
                <a:spcPts val="0"/>
              </a:spcAft>
              <a:buSzPts val="1200"/>
              <a:buFont typeface="Josefin Sans"/>
              <a:buChar char="●"/>
            </a:pPr>
            <a:r>
              <a:rPr lang="en" sz="1200"/>
              <a:t>Mentioned above, there is a labor force participation of 69.9% during 2023</a:t>
            </a:r>
            <a:endParaRPr sz="1200"/>
          </a:p>
          <a:p>
            <a:pPr indent="-304800" lvl="0" marL="457200" rtl="0" algn="l">
              <a:lnSpc>
                <a:spcPct val="150000"/>
              </a:lnSpc>
              <a:spcBef>
                <a:spcPts val="1000"/>
              </a:spcBef>
              <a:spcAft>
                <a:spcPts val="0"/>
              </a:spcAft>
              <a:buSzPts val="1200"/>
              <a:buFont typeface="Josefin Sans"/>
              <a:buChar char="●"/>
            </a:pPr>
            <a:r>
              <a:rPr lang="en" sz="1200"/>
              <a:t>Increase in industrial sector due to their trades with ASEAN countries and having a large amount of raw materials</a:t>
            </a:r>
            <a:endParaRPr sz="1200"/>
          </a:p>
          <a:p>
            <a:pPr indent="-304800" lvl="0" marL="457200" rtl="0" algn="l">
              <a:lnSpc>
                <a:spcPct val="150000"/>
              </a:lnSpc>
              <a:spcBef>
                <a:spcPts val="1000"/>
              </a:spcBef>
              <a:spcAft>
                <a:spcPts val="0"/>
              </a:spcAft>
              <a:buSzPts val="1200"/>
              <a:buFont typeface="Josefin Sans"/>
              <a:buChar char="●"/>
            </a:pPr>
            <a:r>
              <a:rPr lang="en" sz="1200"/>
              <a:t>Invest heavily in industry sector due to their palm oil and rubber production</a:t>
            </a:r>
            <a:endParaRPr sz="1200"/>
          </a:p>
          <a:p>
            <a:pPr indent="0" lvl="0" marL="0" rtl="0" algn="l">
              <a:spcBef>
                <a:spcPts val="0"/>
              </a:spcBef>
              <a:spcAft>
                <a:spcPts val="0"/>
              </a:spcAft>
              <a:buNone/>
            </a:pPr>
            <a:r>
              <a:t/>
            </a:r>
            <a:endParaRPr/>
          </a:p>
        </p:txBody>
      </p:sp>
      <p:pic>
        <p:nvPicPr>
          <p:cNvPr id="1084" name="Google Shape;1084;p116"/>
          <p:cNvPicPr preferRelativeResize="0"/>
          <p:nvPr/>
        </p:nvPicPr>
        <p:blipFill>
          <a:blip r:embed="rId3">
            <a:alphaModFix/>
          </a:blip>
          <a:stretch>
            <a:fillRect/>
          </a:stretch>
        </p:blipFill>
        <p:spPr>
          <a:xfrm>
            <a:off x="4727748" y="895850"/>
            <a:ext cx="4477203" cy="28752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17"/>
          <p:cNvSpPr txBox="1"/>
          <p:nvPr>
            <p:ph type="ctrTitle"/>
          </p:nvPr>
        </p:nvSpPr>
        <p:spPr>
          <a:xfrm>
            <a:off x="713225" y="1153763"/>
            <a:ext cx="5414400" cy="70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Thank you</a:t>
            </a:r>
            <a:endParaRPr/>
          </a:p>
        </p:txBody>
      </p:sp>
      <p:sp>
        <p:nvSpPr>
          <p:cNvPr id="1090" name="Google Shape;1090;p117"/>
          <p:cNvSpPr txBox="1"/>
          <p:nvPr>
            <p:ph idx="1" type="subTitle"/>
          </p:nvPr>
        </p:nvSpPr>
        <p:spPr>
          <a:xfrm>
            <a:off x="713225" y="1934852"/>
            <a:ext cx="3309300" cy="127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Do you have any questions?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091" name="Google Shape;1091;p117"/>
          <p:cNvSpPr txBox="1"/>
          <p:nvPr/>
        </p:nvSpPr>
        <p:spPr>
          <a:xfrm>
            <a:off x="4651500" y="4608575"/>
            <a:ext cx="3788400" cy="50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595959"/>
                </a:solidFill>
                <a:latin typeface="Josefin Sans"/>
                <a:ea typeface="Josefin Sans"/>
                <a:cs typeface="Josefin Sans"/>
                <a:sym typeface="Josefin Sans"/>
              </a:rPr>
              <a:t>Please keep this slide for attribution  </a:t>
            </a:r>
            <a:endParaRPr b="1">
              <a:solidFill>
                <a:srgbClr val="595959"/>
              </a:solidFill>
              <a:latin typeface="Josefin Sans"/>
              <a:ea typeface="Josefin Sans"/>
              <a:cs typeface="Josefin Sans"/>
              <a:sym typeface="Josefin Sans"/>
            </a:endParaRPr>
          </a:p>
        </p:txBody>
      </p:sp>
      <p:sp>
        <p:nvSpPr>
          <p:cNvPr id="1092" name="Google Shape;1092;p117"/>
          <p:cNvSpPr/>
          <p:nvPr/>
        </p:nvSpPr>
        <p:spPr>
          <a:xfrm>
            <a:off x="7009497" y="4088948"/>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3" name="Google Shape;1093;p117"/>
          <p:cNvGrpSpPr/>
          <p:nvPr/>
        </p:nvGrpSpPr>
        <p:grpSpPr>
          <a:xfrm>
            <a:off x="7458968" y="4088948"/>
            <a:ext cx="346056" cy="345674"/>
            <a:chOff x="3303268" y="3817349"/>
            <a:chExt cx="346056" cy="345674"/>
          </a:xfrm>
        </p:grpSpPr>
        <p:sp>
          <p:nvSpPr>
            <p:cNvPr id="1094" name="Google Shape;1094;p117"/>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17"/>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17"/>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7"/>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117"/>
          <p:cNvGrpSpPr/>
          <p:nvPr/>
        </p:nvGrpSpPr>
        <p:grpSpPr>
          <a:xfrm>
            <a:off x="7908058" y="4088948"/>
            <a:ext cx="346056" cy="345674"/>
            <a:chOff x="3752358" y="3817349"/>
            <a:chExt cx="346056" cy="345674"/>
          </a:xfrm>
        </p:grpSpPr>
        <p:sp>
          <p:nvSpPr>
            <p:cNvPr id="1099" name="Google Shape;1099;p117"/>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17"/>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17"/>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17"/>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3" name="Google Shape;1103;p117"/>
          <p:cNvSpPr/>
          <p:nvPr/>
        </p:nvSpPr>
        <p:spPr>
          <a:xfrm>
            <a:off x="5368050" y="-486625"/>
            <a:ext cx="3599400" cy="3986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pic>
        <p:nvPicPr>
          <p:cNvPr id="1104" name="Google Shape;1104;p117"/>
          <p:cNvPicPr preferRelativeResize="0"/>
          <p:nvPr/>
        </p:nvPicPr>
        <p:blipFill rotWithShape="1">
          <a:blip r:embed="rId3">
            <a:alphaModFix/>
          </a:blip>
          <a:srcRect b="0" l="11526" r="11526" t="0"/>
          <a:stretch/>
        </p:blipFill>
        <p:spPr>
          <a:xfrm>
            <a:off x="5607450" y="-3725"/>
            <a:ext cx="3536548" cy="3027301"/>
          </a:xfrm>
          <a:prstGeom prst="rect">
            <a:avLst/>
          </a:prstGeom>
          <a:noFill/>
          <a:ln>
            <a:noFill/>
          </a:ln>
        </p:spPr>
      </p:pic>
      <p:sp>
        <p:nvSpPr>
          <p:cNvPr id="1105" name="Google Shape;1105;p117"/>
          <p:cNvSpPr/>
          <p:nvPr/>
        </p:nvSpPr>
        <p:spPr>
          <a:xfrm>
            <a:off x="739150" y="3916675"/>
            <a:ext cx="2453700" cy="70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6" name="Google Shape;1106;p117"/>
          <p:cNvSpPr/>
          <p:nvPr/>
        </p:nvSpPr>
        <p:spPr>
          <a:xfrm>
            <a:off x="4732025" y="3909050"/>
            <a:ext cx="4235400" cy="112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18"/>
          <p:cNvSpPr txBox="1"/>
          <p:nvPr>
            <p:ph type="title"/>
          </p:nvPr>
        </p:nvSpPr>
        <p:spPr>
          <a:xfrm>
            <a:off x="925750" y="2130662"/>
            <a:ext cx="3173400" cy="110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112" name="Google Shape;1112;p118"/>
          <p:cNvSpPr txBox="1"/>
          <p:nvPr>
            <p:ph idx="2" type="title"/>
          </p:nvPr>
        </p:nvSpPr>
        <p:spPr>
          <a:xfrm>
            <a:off x="925751" y="1640525"/>
            <a:ext cx="1724100" cy="841800"/>
          </a:xfrm>
          <a:prstGeom prst="rect">
            <a:avLst/>
          </a:prstGeom>
        </p:spPr>
        <p:txBody>
          <a:bodyPr anchorCtr="0" anchor="b" bIns="91425" lIns="91425" spcFirstLastPara="1" rIns="91425" wrap="square" tIns="0">
            <a:noAutofit/>
          </a:bodyPr>
          <a:lstStyle/>
          <a:p>
            <a:pPr indent="0" lvl="0" marL="0" rtl="0" algn="l">
              <a:spcBef>
                <a:spcPts val="0"/>
              </a:spcBef>
              <a:spcAft>
                <a:spcPts val="0"/>
              </a:spcAft>
              <a:buNone/>
            </a:pPr>
            <a:r>
              <a:rPr lang="en"/>
              <a:t>06</a:t>
            </a:r>
            <a:endParaRPr/>
          </a:p>
        </p:txBody>
      </p:sp>
      <p:pic>
        <p:nvPicPr>
          <p:cNvPr id="1113" name="Google Shape;1113;p118"/>
          <p:cNvPicPr preferRelativeResize="0"/>
          <p:nvPr/>
        </p:nvPicPr>
        <p:blipFill>
          <a:blip r:embed="rId3">
            <a:alphaModFix/>
          </a:blip>
          <a:stretch>
            <a:fillRect/>
          </a:stretch>
        </p:blipFill>
        <p:spPr>
          <a:xfrm>
            <a:off x="4800175" y="1430875"/>
            <a:ext cx="2598825" cy="259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83"/>
          <p:cNvSpPr txBox="1"/>
          <p:nvPr/>
        </p:nvSpPr>
        <p:spPr>
          <a:xfrm>
            <a:off x="3600" y="4772700"/>
            <a:ext cx="24060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Khanh Nguyen </a:t>
            </a:r>
            <a:r>
              <a:rPr lang="en" sz="1200">
                <a:solidFill>
                  <a:schemeClr val="dk2"/>
                </a:solidFill>
              </a:rPr>
              <a:t>(Sony, 2024)</a:t>
            </a:r>
            <a:endParaRPr sz="1200">
              <a:solidFill>
                <a:schemeClr val="dk2"/>
              </a:solidFill>
            </a:endParaRPr>
          </a:p>
        </p:txBody>
      </p:sp>
      <p:sp>
        <p:nvSpPr>
          <p:cNvPr id="754" name="Google Shape;754;p83"/>
          <p:cNvSpPr txBox="1"/>
          <p:nvPr>
            <p:ph type="title"/>
          </p:nvPr>
        </p:nvSpPr>
        <p:spPr>
          <a:xfrm>
            <a:off x="826225" y="305200"/>
            <a:ext cx="7207200" cy="67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dk1"/>
                </a:solidFill>
              </a:rPr>
              <a:t>Timeline of Impactful Innovatio</a:t>
            </a:r>
            <a:r>
              <a:rPr lang="en" u="sng">
                <a:solidFill>
                  <a:schemeClr val="dk1"/>
                </a:solidFill>
              </a:rPr>
              <a:t>n</a:t>
            </a:r>
            <a:endParaRPr/>
          </a:p>
        </p:txBody>
      </p:sp>
      <p:sp>
        <p:nvSpPr>
          <p:cNvPr id="755" name="Google Shape;755;p83"/>
          <p:cNvSpPr txBox="1"/>
          <p:nvPr/>
        </p:nvSpPr>
        <p:spPr>
          <a:xfrm>
            <a:off x="337550" y="1565975"/>
            <a:ext cx="18243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First established</a:t>
            </a:r>
            <a:endParaRPr b="1" sz="1600">
              <a:latin typeface="Josefin Sans"/>
              <a:ea typeface="Josefin Sans"/>
              <a:cs typeface="Josefin Sans"/>
              <a:sym typeface="Josefin Sans"/>
            </a:endParaRPr>
          </a:p>
        </p:txBody>
      </p:sp>
      <p:sp>
        <p:nvSpPr>
          <p:cNvPr id="756" name="Google Shape;756;p83"/>
          <p:cNvSpPr txBox="1"/>
          <p:nvPr/>
        </p:nvSpPr>
        <p:spPr>
          <a:xfrm>
            <a:off x="460425" y="1257372"/>
            <a:ext cx="13587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D0000"/>
                </a:solidFill>
                <a:latin typeface="Josefin Sans"/>
                <a:ea typeface="Josefin Sans"/>
                <a:cs typeface="Josefin Sans"/>
                <a:sym typeface="Josefin Sans"/>
              </a:rPr>
              <a:t>1946</a:t>
            </a:r>
            <a:endParaRPr b="1" sz="1600">
              <a:solidFill>
                <a:srgbClr val="FD0000"/>
              </a:solidFill>
              <a:latin typeface="Josefin Sans"/>
              <a:ea typeface="Josefin Sans"/>
              <a:cs typeface="Josefin Sans"/>
              <a:sym typeface="Josefin Sans"/>
            </a:endParaRPr>
          </a:p>
        </p:txBody>
      </p:sp>
      <p:cxnSp>
        <p:nvCxnSpPr>
          <p:cNvPr id="757" name="Google Shape;757;p83"/>
          <p:cNvCxnSpPr/>
          <p:nvPr/>
        </p:nvCxnSpPr>
        <p:spPr>
          <a:xfrm rot="5400000">
            <a:off x="-134090" y="1839418"/>
            <a:ext cx="987000" cy="145500"/>
          </a:xfrm>
          <a:prstGeom prst="bentConnector3">
            <a:avLst>
              <a:gd fmla="val -6" name="adj1"/>
            </a:avLst>
          </a:prstGeom>
          <a:noFill/>
          <a:ln cap="flat" cmpd="sng" w="9525">
            <a:solidFill>
              <a:srgbClr val="000000"/>
            </a:solidFill>
            <a:prstDash val="solid"/>
            <a:round/>
            <a:headEnd len="med" w="med" type="diamond"/>
            <a:tailEnd len="med" w="med" type="none"/>
          </a:ln>
        </p:spPr>
      </p:cxnSp>
      <p:sp>
        <p:nvSpPr>
          <p:cNvPr id="758" name="Google Shape;758;p83"/>
          <p:cNvSpPr txBox="1"/>
          <p:nvPr/>
        </p:nvSpPr>
        <p:spPr>
          <a:xfrm>
            <a:off x="1653267" y="2738621"/>
            <a:ext cx="1358700" cy="2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G-Type</a:t>
            </a:r>
            <a:endParaRPr b="1" sz="1600">
              <a:latin typeface="Josefin Sans"/>
              <a:ea typeface="Josefin Sans"/>
              <a:cs typeface="Josefin Sans"/>
              <a:sym typeface="Josefin Sans"/>
            </a:endParaRPr>
          </a:p>
          <a:p>
            <a:pPr indent="0" lvl="0" marL="0" rtl="0" algn="l">
              <a:spcBef>
                <a:spcPts val="0"/>
              </a:spcBef>
              <a:spcAft>
                <a:spcPts val="0"/>
              </a:spcAft>
              <a:buNone/>
            </a:pPr>
            <a:r>
              <a:t/>
            </a:r>
            <a:endParaRPr b="1" sz="1600">
              <a:latin typeface="Josefin Sans"/>
              <a:ea typeface="Josefin Sans"/>
              <a:cs typeface="Josefin Sans"/>
              <a:sym typeface="Josefin Sans"/>
            </a:endParaRPr>
          </a:p>
        </p:txBody>
      </p:sp>
      <p:sp>
        <p:nvSpPr>
          <p:cNvPr id="759" name="Google Shape;759;p83"/>
          <p:cNvSpPr txBox="1"/>
          <p:nvPr/>
        </p:nvSpPr>
        <p:spPr>
          <a:xfrm>
            <a:off x="1653263" y="2525691"/>
            <a:ext cx="13587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D0000"/>
                </a:solidFill>
                <a:latin typeface="Josefin Sans"/>
                <a:ea typeface="Josefin Sans"/>
                <a:cs typeface="Josefin Sans"/>
                <a:sym typeface="Josefin Sans"/>
              </a:rPr>
              <a:t>1950</a:t>
            </a:r>
            <a:endParaRPr b="1" sz="1600">
              <a:solidFill>
                <a:srgbClr val="FD0000"/>
              </a:solidFill>
              <a:latin typeface="Josefin Sans"/>
              <a:ea typeface="Josefin Sans"/>
              <a:cs typeface="Josefin Sans"/>
              <a:sym typeface="Josefin Sans"/>
            </a:endParaRPr>
          </a:p>
        </p:txBody>
      </p:sp>
      <p:cxnSp>
        <p:nvCxnSpPr>
          <p:cNvPr id="760" name="Google Shape;760;p83"/>
          <p:cNvCxnSpPr/>
          <p:nvPr/>
        </p:nvCxnSpPr>
        <p:spPr>
          <a:xfrm flipH="1" rot="5400000">
            <a:off x="1363375" y="2465450"/>
            <a:ext cx="352800" cy="212700"/>
          </a:xfrm>
          <a:prstGeom prst="bentConnector3">
            <a:avLst>
              <a:gd fmla="val 50000" name="adj1"/>
            </a:avLst>
          </a:prstGeom>
          <a:noFill/>
          <a:ln cap="flat" cmpd="sng" w="9525">
            <a:solidFill>
              <a:srgbClr val="000000"/>
            </a:solidFill>
            <a:prstDash val="solid"/>
            <a:round/>
            <a:headEnd len="med" w="med" type="diamond"/>
            <a:tailEnd len="med" w="med" type="none"/>
          </a:ln>
        </p:spPr>
      </p:cxnSp>
      <p:sp>
        <p:nvSpPr>
          <p:cNvPr id="761" name="Google Shape;761;p83"/>
          <p:cNvSpPr txBox="1"/>
          <p:nvPr/>
        </p:nvSpPr>
        <p:spPr>
          <a:xfrm>
            <a:off x="2784800" y="1628099"/>
            <a:ext cx="13587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solidFill>
                <a:srgbClr val="000000"/>
              </a:solidFill>
              <a:latin typeface="Josefin Sans"/>
              <a:ea typeface="Josefin Sans"/>
              <a:cs typeface="Josefin Sans"/>
              <a:sym typeface="Josefin Sans"/>
            </a:endParaRPr>
          </a:p>
        </p:txBody>
      </p:sp>
      <p:sp>
        <p:nvSpPr>
          <p:cNvPr id="762" name="Google Shape;762;p83"/>
          <p:cNvSpPr txBox="1"/>
          <p:nvPr/>
        </p:nvSpPr>
        <p:spPr>
          <a:xfrm>
            <a:off x="2784800" y="1272200"/>
            <a:ext cx="13587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D0000"/>
                </a:solidFill>
                <a:latin typeface="Josefin Sans"/>
                <a:ea typeface="Josefin Sans"/>
                <a:cs typeface="Josefin Sans"/>
                <a:sym typeface="Josefin Sans"/>
              </a:rPr>
              <a:t>1955</a:t>
            </a:r>
            <a:endParaRPr b="1" sz="1600">
              <a:solidFill>
                <a:srgbClr val="FD0000"/>
              </a:solidFill>
              <a:latin typeface="Josefin Sans"/>
              <a:ea typeface="Josefin Sans"/>
              <a:cs typeface="Josefin Sans"/>
              <a:sym typeface="Josefin Sans"/>
            </a:endParaRPr>
          </a:p>
        </p:txBody>
      </p:sp>
      <p:sp>
        <p:nvSpPr>
          <p:cNvPr id="763" name="Google Shape;763;p83"/>
          <p:cNvSpPr txBox="1"/>
          <p:nvPr/>
        </p:nvSpPr>
        <p:spPr>
          <a:xfrm>
            <a:off x="2784808" y="1803880"/>
            <a:ext cx="1358700" cy="49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000000"/>
              </a:solidFill>
              <a:latin typeface="Josefin Sans"/>
              <a:ea typeface="Josefin Sans"/>
              <a:cs typeface="Josefin Sans"/>
              <a:sym typeface="Josefin Sans"/>
            </a:endParaRPr>
          </a:p>
        </p:txBody>
      </p:sp>
      <p:cxnSp>
        <p:nvCxnSpPr>
          <p:cNvPr id="764" name="Google Shape;764;p83"/>
          <p:cNvCxnSpPr/>
          <p:nvPr/>
        </p:nvCxnSpPr>
        <p:spPr>
          <a:xfrm rot="5400000">
            <a:off x="2185317" y="1815952"/>
            <a:ext cx="1000200" cy="152700"/>
          </a:xfrm>
          <a:prstGeom prst="bentConnector3">
            <a:avLst>
              <a:gd fmla="val 50000" name="adj1"/>
            </a:avLst>
          </a:prstGeom>
          <a:noFill/>
          <a:ln cap="flat" cmpd="sng" w="9525">
            <a:solidFill>
              <a:srgbClr val="000000"/>
            </a:solidFill>
            <a:prstDash val="solid"/>
            <a:round/>
            <a:headEnd len="med" w="med" type="diamond"/>
            <a:tailEnd len="med" w="med" type="none"/>
          </a:ln>
        </p:spPr>
      </p:cxnSp>
      <p:sp>
        <p:nvSpPr>
          <p:cNvPr id="765" name="Google Shape;765;p83"/>
          <p:cNvSpPr txBox="1"/>
          <p:nvPr/>
        </p:nvSpPr>
        <p:spPr>
          <a:xfrm>
            <a:off x="3750466" y="2739746"/>
            <a:ext cx="1358700" cy="2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CV-2000</a:t>
            </a:r>
            <a:endParaRPr b="1" sz="1600">
              <a:latin typeface="Josefin Sans"/>
              <a:ea typeface="Josefin Sans"/>
              <a:cs typeface="Josefin Sans"/>
              <a:sym typeface="Josefin Sans"/>
            </a:endParaRPr>
          </a:p>
          <a:p>
            <a:pPr indent="0" lvl="0" marL="0" rtl="0" algn="l">
              <a:spcBef>
                <a:spcPts val="0"/>
              </a:spcBef>
              <a:spcAft>
                <a:spcPts val="0"/>
              </a:spcAft>
              <a:buNone/>
            </a:pPr>
            <a:r>
              <a:t/>
            </a:r>
            <a:endParaRPr b="1" sz="1600">
              <a:latin typeface="Josefin Sans"/>
              <a:ea typeface="Josefin Sans"/>
              <a:cs typeface="Josefin Sans"/>
              <a:sym typeface="Josefin Sans"/>
            </a:endParaRPr>
          </a:p>
        </p:txBody>
      </p:sp>
      <p:sp>
        <p:nvSpPr>
          <p:cNvPr id="766" name="Google Shape;766;p83"/>
          <p:cNvSpPr txBox="1"/>
          <p:nvPr/>
        </p:nvSpPr>
        <p:spPr>
          <a:xfrm>
            <a:off x="3934916" y="2492534"/>
            <a:ext cx="1358700" cy="1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D0000"/>
                </a:solidFill>
                <a:latin typeface="Josefin Sans"/>
                <a:ea typeface="Josefin Sans"/>
                <a:cs typeface="Josefin Sans"/>
                <a:sym typeface="Josefin Sans"/>
              </a:rPr>
              <a:t>1965</a:t>
            </a:r>
            <a:endParaRPr b="1" sz="1800">
              <a:solidFill>
                <a:srgbClr val="FD0000"/>
              </a:solidFill>
              <a:latin typeface="Josefin Sans"/>
              <a:ea typeface="Josefin Sans"/>
              <a:cs typeface="Josefin Sans"/>
              <a:sym typeface="Josefin Sans"/>
            </a:endParaRPr>
          </a:p>
          <a:p>
            <a:pPr indent="0" lvl="0" marL="0" rtl="0" algn="l">
              <a:spcBef>
                <a:spcPts val="0"/>
              </a:spcBef>
              <a:spcAft>
                <a:spcPts val="0"/>
              </a:spcAft>
              <a:buNone/>
            </a:pPr>
            <a:r>
              <a:t/>
            </a:r>
            <a:endParaRPr b="1" sz="1800">
              <a:solidFill>
                <a:srgbClr val="FD0000"/>
              </a:solidFill>
              <a:latin typeface="Josefin Sans"/>
              <a:ea typeface="Josefin Sans"/>
              <a:cs typeface="Josefin Sans"/>
              <a:sym typeface="Josefin Sans"/>
            </a:endParaRPr>
          </a:p>
        </p:txBody>
      </p:sp>
      <p:sp>
        <p:nvSpPr>
          <p:cNvPr id="767" name="Google Shape;767;p83"/>
          <p:cNvSpPr txBox="1"/>
          <p:nvPr/>
        </p:nvSpPr>
        <p:spPr>
          <a:xfrm>
            <a:off x="2624375" y="1832500"/>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Japan’s first transistor radio was introduced</a:t>
            </a:r>
            <a:endParaRPr sz="1200">
              <a:latin typeface="Josefin Sans"/>
              <a:ea typeface="Josefin Sans"/>
              <a:cs typeface="Josefin Sans"/>
              <a:sym typeface="Josefin Sans"/>
            </a:endParaRPr>
          </a:p>
        </p:txBody>
      </p:sp>
      <p:cxnSp>
        <p:nvCxnSpPr>
          <p:cNvPr id="768" name="Google Shape;768;p83"/>
          <p:cNvCxnSpPr>
            <a:stCxn id="766" idx="1"/>
          </p:cNvCxnSpPr>
          <p:nvPr/>
        </p:nvCxnSpPr>
        <p:spPr>
          <a:xfrm rot="10800000">
            <a:off x="3775316" y="2392334"/>
            <a:ext cx="159600" cy="192900"/>
          </a:xfrm>
          <a:prstGeom prst="bentConnector2">
            <a:avLst/>
          </a:prstGeom>
          <a:noFill/>
          <a:ln cap="flat" cmpd="sng" w="9525">
            <a:solidFill>
              <a:srgbClr val="000000"/>
            </a:solidFill>
            <a:prstDash val="solid"/>
            <a:round/>
            <a:headEnd len="med" w="med" type="diamond"/>
            <a:tailEnd len="med" w="med" type="none"/>
          </a:ln>
        </p:spPr>
      </p:cxnSp>
      <p:cxnSp>
        <p:nvCxnSpPr>
          <p:cNvPr id="769" name="Google Shape;769;p83"/>
          <p:cNvCxnSpPr/>
          <p:nvPr/>
        </p:nvCxnSpPr>
        <p:spPr>
          <a:xfrm rot="5400000">
            <a:off x="4785424" y="2172227"/>
            <a:ext cx="324600" cy="137400"/>
          </a:xfrm>
          <a:prstGeom prst="bentConnector3">
            <a:avLst>
              <a:gd fmla="val 50000" name="adj1"/>
            </a:avLst>
          </a:prstGeom>
          <a:noFill/>
          <a:ln cap="flat" cmpd="sng" w="9525">
            <a:solidFill>
              <a:srgbClr val="000000"/>
            </a:solidFill>
            <a:prstDash val="solid"/>
            <a:round/>
            <a:headEnd len="med" w="med" type="diamond"/>
            <a:tailEnd len="med" w="med" type="none"/>
          </a:ln>
        </p:spPr>
      </p:cxnSp>
      <p:sp>
        <p:nvSpPr>
          <p:cNvPr id="770" name="Google Shape;770;p83"/>
          <p:cNvSpPr/>
          <p:nvPr/>
        </p:nvSpPr>
        <p:spPr>
          <a:xfrm>
            <a:off x="287618" y="2446964"/>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3"/>
          <p:cNvSpPr/>
          <p:nvPr/>
        </p:nvSpPr>
        <p:spPr>
          <a:xfrm>
            <a:off x="1444270" y="2341582"/>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3"/>
          <p:cNvSpPr/>
          <p:nvPr/>
        </p:nvSpPr>
        <p:spPr>
          <a:xfrm>
            <a:off x="2596804" y="2443002"/>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3" name="Google Shape;773;p83"/>
          <p:cNvCxnSpPr/>
          <p:nvPr/>
        </p:nvCxnSpPr>
        <p:spPr>
          <a:xfrm flipH="1" rot="10800000">
            <a:off x="3600" y="2398436"/>
            <a:ext cx="9136800" cy="4800"/>
          </a:xfrm>
          <a:prstGeom prst="straightConnector1">
            <a:avLst/>
          </a:prstGeom>
          <a:noFill/>
          <a:ln cap="flat" cmpd="sng" w="19050">
            <a:solidFill>
              <a:srgbClr val="FD0000"/>
            </a:solidFill>
            <a:prstDash val="solid"/>
            <a:round/>
            <a:headEnd len="med" w="med" type="diamond"/>
            <a:tailEnd len="med" w="med" type="diamond"/>
          </a:ln>
        </p:spPr>
      </p:cxnSp>
      <p:sp>
        <p:nvSpPr>
          <p:cNvPr id="774" name="Google Shape;774;p83"/>
          <p:cNvSpPr/>
          <p:nvPr/>
        </p:nvSpPr>
        <p:spPr>
          <a:xfrm>
            <a:off x="4903074" y="2443002"/>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3"/>
          <p:cNvSpPr/>
          <p:nvPr/>
        </p:nvSpPr>
        <p:spPr>
          <a:xfrm>
            <a:off x="3750483" y="2341582"/>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6" name="Google Shape;776;p83"/>
          <p:cNvCxnSpPr/>
          <p:nvPr/>
        </p:nvCxnSpPr>
        <p:spPr>
          <a:xfrm rot="10800000">
            <a:off x="2981129" y="1332200"/>
            <a:ext cx="189000" cy="0"/>
          </a:xfrm>
          <a:prstGeom prst="straightConnector1">
            <a:avLst/>
          </a:prstGeom>
          <a:noFill/>
          <a:ln cap="flat" cmpd="sng" w="38100">
            <a:solidFill>
              <a:srgbClr val="FD0000"/>
            </a:solidFill>
            <a:prstDash val="solid"/>
            <a:round/>
            <a:headEnd len="med" w="med" type="none"/>
            <a:tailEnd len="med" w="med" type="none"/>
          </a:ln>
        </p:spPr>
      </p:cxnSp>
      <p:cxnSp>
        <p:nvCxnSpPr>
          <p:cNvPr id="777" name="Google Shape;777;p83"/>
          <p:cNvCxnSpPr/>
          <p:nvPr/>
        </p:nvCxnSpPr>
        <p:spPr>
          <a:xfrm rot="10800000">
            <a:off x="672673" y="1348738"/>
            <a:ext cx="189000" cy="0"/>
          </a:xfrm>
          <a:prstGeom prst="straightConnector1">
            <a:avLst/>
          </a:prstGeom>
          <a:noFill/>
          <a:ln cap="flat" cmpd="sng" w="38100">
            <a:solidFill>
              <a:srgbClr val="FD0000"/>
            </a:solidFill>
            <a:prstDash val="solid"/>
            <a:round/>
            <a:headEnd len="med" w="med" type="none"/>
            <a:tailEnd len="med" w="med" type="none"/>
          </a:ln>
        </p:spPr>
      </p:cxnSp>
      <p:cxnSp>
        <p:nvCxnSpPr>
          <p:cNvPr id="778" name="Google Shape;778;p83"/>
          <p:cNvCxnSpPr/>
          <p:nvPr/>
        </p:nvCxnSpPr>
        <p:spPr>
          <a:xfrm rot="10800000">
            <a:off x="1864002" y="2588516"/>
            <a:ext cx="189000" cy="0"/>
          </a:xfrm>
          <a:prstGeom prst="straightConnector1">
            <a:avLst/>
          </a:prstGeom>
          <a:noFill/>
          <a:ln cap="flat" cmpd="sng" w="38100">
            <a:solidFill>
              <a:srgbClr val="FD0000"/>
            </a:solidFill>
            <a:prstDash val="solid"/>
            <a:round/>
            <a:headEnd len="med" w="med" type="none"/>
            <a:tailEnd len="med" w="med" type="none"/>
          </a:ln>
        </p:spPr>
      </p:cxnSp>
      <p:cxnSp>
        <p:nvCxnSpPr>
          <p:cNvPr id="779" name="Google Shape;779;p83"/>
          <p:cNvCxnSpPr/>
          <p:nvPr/>
        </p:nvCxnSpPr>
        <p:spPr>
          <a:xfrm rot="10800000">
            <a:off x="4143494" y="2585228"/>
            <a:ext cx="189000" cy="0"/>
          </a:xfrm>
          <a:prstGeom prst="straightConnector1">
            <a:avLst/>
          </a:prstGeom>
          <a:noFill/>
          <a:ln cap="flat" cmpd="sng" w="38100">
            <a:solidFill>
              <a:srgbClr val="FD0000"/>
            </a:solidFill>
            <a:prstDash val="solid"/>
            <a:round/>
            <a:headEnd len="med" w="med" type="none"/>
            <a:tailEnd len="med" w="med" type="none"/>
          </a:ln>
        </p:spPr>
      </p:cxnSp>
      <p:sp>
        <p:nvSpPr>
          <p:cNvPr id="780" name="Google Shape;780;p83"/>
          <p:cNvSpPr txBox="1"/>
          <p:nvPr/>
        </p:nvSpPr>
        <p:spPr>
          <a:xfrm>
            <a:off x="2400775" y="1562925"/>
            <a:ext cx="1349700" cy="2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Josefin Sans"/>
                <a:ea typeface="Josefin Sans"/>
                <a:cs typeface="Josefin Sans"/>
                <a:sym typeface="Josefin Sans"/>
              </a:rPr>
              <a:t>TR-55</a:t>
            </a:r>
            <a:endParaRPr b="1" sz="1600">
              <a:latin typeface="Josefin Sans"/>
              <a:ea typeface="Josefin Sans"/>
              <a:cs typeface="Josefin Sans"/>
              <a:sym typeface="Josefin Sans"/>
            </a:endParaRPr>
          </a:p>
        </p:txBody>
      </p:sp>
      <p:sp>
        <p:nvSpPr>
          <p:cNvPr id="781" name="Google Shape;781;p83"/>
          <p:cNvSpPr txBox="1"/>
          <p:nvPr/>
        </p:nvSpPr>
        <p:spPr>
          <a:xfrm>
            <a:off x="369725" y="1858550"/>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Tokyo Telecommunication Engineering Corporation </a:t>
            </a:r>
            <a:endParaRPr sz="1200">
              <a:latin typeface="Josefin Sans"/>
              <a:ea typeface="Josefin Sans"/>
              <a:cs typeface="Josefin Sans"/>
              <a:sym typeface="Josefin Sans"/>
            </a:endParaRPr>
          </a:p>
        </p:txBody>
      </p:sp>
      <p:sp>
        <p:nvSpPr>
          <p:cNvPr id="782" name="Google Shape;782;p83"/>
          <p:cNvSpPr txBox="1"/>
          <p:nvPr/>
        </p:nvSpPr>
        <p:spPr>
          <a:xfrm>
            <a:off x="1028725" y="3112638"/>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A7291E"/>
                </a:solidFill>
                <a:latin typeface="Josefin Sans"/>
                <a:ea typeface="Josefin Sans"/>
                <a:cs typeface="Josefin Sans"/>
                <a:sym typeface="Josefin Sans"/>
              </a:rPr>
              <a:t>Japan’s first </a:t>
            </a:r>
            <a:r>
              <a:rPr lang="en" sz="1200">
                <a:solidFill>
                  <a:srgbClr val="A7291E"/>
                </a:solidFill>
                <a:latin typeface="Josefin Sans"/>
                <a:ea typeface="Josefin Sans"/>
                <a:cs typeface="Josefin Sans"/>
                <a:sym typeface="Josefin Sans"/>
              </a:rPr>
              <a:t>magnetic</a:t>
            </a:r>
            <a:r>
              <a:rPr lang="en" sz="1200">
                <a:solidFill>
                  <a:srgbClr val="A7291E"/>
                </a:solidFill>
                <a:latin typeface="Josefin Sans"/>
                <a:ea typeface="Josefin Sans"/>
                <a:cs typeface="Josefin Sans"/>
                <a:sym typeface="Josefin Sans"/>
              </a:rPr>
              <a:t> </a:t>
            </a:r>
            <a:r>
              <a:rPr lang="en" sz="1200">
                <a:solidFill>
                  <a:srgbClr val="A7291E"/>
                </a:solidFill>
                <a:latin typeface="Josefin Sans"/>
                <a:ea typeface="Josefin Sans"/>
                <a:cs typeface="Josefin Sans"/>
                <a:sym typeface="Josefin Sans"/>
              </a:rPr>
              <a:t>tape</a:t>
            </a:r>
            <a:r>
              <a:rPr lang="en" sz="1200">
                <a:solidFill>
                  <a:srgbClr val="A7291E"/>
                </a:solidFill>
                <a:latin typeface="Josefin Sans"/>
                <a:ea typeface="Josefin Sans"/>
                <a:cs typeface="Josefin Sans"/>
                <a:sym typeface="Josefin Sans"/>
              </a:rPr>
              <a:t> recorder was introduced</a:t>
            </a:r>
            <a:endParaRPr sz="1200">
              <a:solidFill>
                <a:srgbClr val="A7291E"/>
              </a:solidFill>
              <a:latin typeface="Josefin Sans"/>
              <a:ea typeface="Josefin Sans"/>
              <a:cs typeface="Josefin Sans"/>
              <a:sym typeface="Josefin Sans"/>
            </a:endParaRPr>
          </a:p>
        </p:txBody>
      </p:sp>
      <p:sp>
        <p:nvSpPr>
          <p:cNvPr id="783" name="Google Shape;783;p83"/>
          <p:cNvSpPr txBox="1"/>
          <p:nvPr/>
        </p:nvSpPr>
        <p:spPr>
          <a:xfrm>
            <a:off x="3359125" y="3126163"/>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A7291E"/>
                </a:solidFill>
                <a:latin typeface="Josefin Sans"/>
                <a:ea typeface="Josefin Sans"/>
                <a:cs typeface="Josefin Sans"/>
                <a:sym typeface="Josefin Sans"/>
              </a:rPr>
              <a:t>World’s first consumer- use open reel VTR</a:t>
            </a:r>
            <a:endParaRPr sz="1200">
              <a:solidFill>
                <a:srgbClr val="A7291E"/>
              </a:solidFill>
              <a:latin typeface="Josefin Sans"/>
              <a:ea typeface="Josefin Sans"/>
              <a:cs typeface="Josefin Sans"/>
              <a:sym typeface="Josefin Sans"/>
            </a:endParaRPr>
          </a:p>
        </p:txBody>
      </p:sp>
      <p:sp>
        <p:nvSpPr>
          <p:cNvPr id="784" name="Google Shape;784;p83"/>
          <p:cNvSpPr txBox="1"/>
          <p:nvPr/>
        </p:nvSpPr>
        <p:spPr>
          <a:xfrm>
            <a:off x="5055613" y="1257375"/>
            <a:ext cx="13587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D0000"/>
                </a:solidFill>
                <a:latin typeface="Josefin Sans"/>
                <a:ea typeface="Josefin Sans"/>
                <a:cs typeface="Josefin Sans"/>
                <a:sym typeface="Josefin Sans"/>
              </a:rPr>
              <a:t>1982</a:t>
            </a:r>
            <a:endParaRPr b="1" sz="1600">
              <a:solidFill>
                <a:srgbClr val="FD0000"/>
              </a:solidFill>
              <a:latin typeface="Josefin Sans"/>
              <a:ea typeface="Josefin Sans"/>
              <a:cs typeface="Josefin Sans"/>
              <a:sym typeface="Josefin Sans"/>
            </a:endParaRPr>
          </a:p>
        </p:txBody>
      </p:sp>
      <p:cxnSp>
        <p:nvCxnSpPr>
          <p:cNvPr id="785" name="Google Shape;785;p83"/>
          <p:cNvCxnSpPr/>
          <p:nvPr/>
        </p:nvCxnSpPr>
        <p:spPr>
          <a:xfrm rot="10800000">
            <a:off x="5256254" y="1348750"/>
            <a:ext cx="189000" cy="0"/>
          </a:xfrm>
          <a:prstGeom prst="straightConnector1">
            <a:avLst/>
          </a:prstGeom>
          <a:noFill/>
          <a:ln cap="flat" cmpd="sng" w="38100">
            <a:solidFill>
              <a:srgbClr val="FD0000"/>
            </a:solidFill>
            <a:prstDash val="solid"/>
            <a:round/>
            <a:headEnd len="med" w="med" type="none"/>
            <a:tailEnd len="med" w="med" type="none"/>
          </a:ln>
        </p:spPr>
      </p:cxnSp>
      <p:sp>
        <p:nvSpPr>
          <p:cNvPr id="786" name="Google Shape;786;p83"/>
          <p:cNvSpPr txBox="1"/>
          <p:nvPr/>
        </p:nvSpPr>
        <p:spPr>
          <a:xfrm>
            <a:off x="5109175" y="1541738"/>
            <a:ext cx="18243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CDP-101</a:t>
            </a:r>
            <a:endParaRPr b="1" sz="1600">
              <a:latin typeface="Josefin Sans"/>
              <a:ea typeface="Josefin Sans"/>
              <a:cs typeface="Josefin Sans"/>
              <a:sym typeface="Josefin Sans"/>
            </a:endParaRPr>
          </a:p>
        </p:txBody>
      </p:sp>
      <p:sp>
        <p:nvSpPr>
          <p:cNvPr id="787" name="Google Shape;787;p83"/>
          <p:cNvSpPr txBox="1"/>
          <p:nvPr/>
        </p:nvSpPr>
        <p:spPr>
          <a:xfrm>
            <a:off x="4973175" y="1825600"/>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The world’s first CD player</a:t>
            </a:r>
            <a:endParaRPr sz="1200">
              <a:latin typeface="Josefin Sans"/>
              <a:ea typeface="Josefin Sans"/>
              <a:cs typeface="Josefin Sans"/>
              <a:sym typeface="Josefin Sans"/>
            </a:endParaRPr>
          </a:p>
        </p:txBody>
      </p:sp>
      <p:sp>
        <p:nvSpPr>
          <p:cNvPr id="788" name="Google Shape;788;p83"/>
          <p:cNvSpPr txBox="1"/>
          <p:nvPr/>
        </p:nvSpPr>
        <p:spPr>
          <a:xfrm>
            <a:off x="5891878" y="2718721"/>
            <a:ext cx="1358700" cy="2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PlayStation</a:t>
            </a:r>
            <a:endParaRPr b="1" sz="1600">
              <a:latin typeface="Josefin Sans"/>
              <a:ea typeface="Josefin Sans"/>
              <a:cs typeface="Josefin Sans"/>
              <a:sym typeface="Josefin Sans"/>
            </a:endParaRPr>
          </a:p>
          <a:p>
            <a:pPr indent="0" lvl="0" marL="0" rtl="0" algn="l">
              <a:spcBef>
                <a:spcPts val="0"/>
              </a:spcBef>
              <a:spcAft>
                <a:spcPts val="0"/>
              </a:spcAft>
              <a:buNone/>
            </a:pPr>
            <a:r>
              <a:t/>
            </a:r>
            <a:endParaRPr b="1" sz="1600">
              <a:latin typeface="Josefin Sans"/>
              <a:ea typeface="Josefin Sans"/>
              <a:cs typeface="Josefin Sans"/>
              <a:sym typeface="Josefin Sans"/>
            </a:endParaRPr>
          </a:p>
        </p:txBody>
      </p:sp>
      <p:sp>
        <p:nvSpPr>
          <p:cNvPr id="789" name="Google Shape;789;p83"/>
          <p:cNvSpPr txBox="1"/>
          <p:nvPr/>
        </p:nvSpPr>
        <p:spPr>
          <a:xfrm>
            <a:off x="6120791" y="2468272"/>
            <a:ext cx="1358700" cy="1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D0000"/>
                </a:solidFill>
                <a:latin typeface="Josefin Sans"/>
                <a:ea typeface="Josefin Sans"/>
                <a:cs typeface="Josefin Sans"/>
                <a:sym typeface="Josefin Sans"/>
              </a:rPr>
              <a:t>1994</a:t>
            </a:r>
            <a:endParaRPr b="1" sz="1800">
              <a:solidFill>
                <a:srgbClr val="FD0000"/>
              </a:solidFill>
              <a:latin typeface="Josefin Sans"/>
              <a:ea typeface="Josefin Sans"/>
              <a:cs typeface="Josefin Sans"/>
              <a:sym typeface="Josefin Sans"/>
            </a:endParaRPr>
          </a:p>
          <a:p>
            <a:pPr indent="0" lvl="0" marL="0" rtl="0" algn="l">
              <a:spcBef>
                <a:spcPts val="0"/>
              </a:spcBef>
              <a:spcAft>
                <a:spcPts val="0"/>
              </a:spcAft>
              <a:buNone/>
            </a:pPr>
            <a:r>
              <a:t/>
            </a:r>
            <a:endParaRPr b="1" sz="1800">
              <a:solidFill>
                <a:srgbClr val="FD0000"/>
              </a:solidFill>
              <a:latin typeface="Josefin Sans"/>
              <a:ea typeface="Josefin Sans"/>
              <a:cs typeface="Josefin Sans"/>
              <a:sym typeface="Josefin Sans"/>
            </a:endParaRPr>
          </a:p>
        </p:txBody>
      </p:sp>
      <p:sp>
        <p:nvSpPr>
          <p:cNvPr id="790" name="Google Shape;790;p83"/>
          <p:cNvSpPr/>
          <p:nvPr/>
        </p:nvSpPr>
        <p:spPr>
          <a:xfrm>
            <a:off x="7511636" y="2499477"/>
            <a:ext cx="101400" cy="909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1" name="Google Shape;791;p83"/>
          <p:cNvCxnSpPr/>
          <p:nvPr/>
        </p:nvCxnSpPr>
        <p:spPr>
          <a:xfrm rot="10800000">
            <a:off x="6308131" y="2544928"/>
            <a:ext cx="189000" cy="0"/>
          </a:xfrm>
          <a:prstGeom prst="straightConnector1">
            <a:avLst/>
          </a:prstGeom>
          <a:noFill/>
          <a:ln cap="flat" cmpd="sng" w="38100">
            <a:solidFill>
              <a:srgbClr val="FD0000"/>
            </a:solidFill>
            <a:prstDash val="solid"/>
            <a:round/>
            <a:headEnd len="med" w="med" type="none"/>
            <a:tailEnd len="med" w="med" type="none"/>
          </a:ln>
        </p:spPr>
      </p:cxnSp>
      <p:sp>
        <p:nvSpPr>
          <p:cNvPr id="792" name="Google Shape;792;p83"/>
          <p:cNvSpPr txBox="1"/>
          <p:nvPr/>
        </p:nvSpPr>
        <p:spPr>
          <a:xfrm>
            <a:off x="5500537" y="3124413"/>
            <a:ext cx="21414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A7291E"/>
                </a:solidFill>
                <a:latin typeface="Josefin Sans"/>
                <a:ea typeface="Josefin Sans"/>
                <a:cs typeface="Josefin Sans"/>
                <a:sym typeface="Josefin Sans"/>
              </a:rPr>
              <a:t>Launch of the PlayStation home video game console in Japan</a:t>
            </a:r>
            <a:endParaRPr sz="1200">
              <a:solidFill>
                <a:srgbClr val="A7291E"/>
              </a:solidFill>
              <a:latin typeface="Josefin Sans"/>
              <a:ea typeface="Josefin Sans"/>
              <a:cs typeface="Josefin Sans"/>
              <a:sym typeface="Josefin Sans"/>
            </a:endParaRPr>
          </a:p>
        </p:txBody>
      </p:sp>
      <p:cxnSp>
        <p:nvCxnSpPr>
          <p:cNvPr id="793" name="Google Shape;793;p83"/>
          <p:cNvCxnSpPr>
            <a:stCxn id="794" idx="1"/>
          </p:cNvCxnSpPr>
          <p:nvPr/>
        </p:nvCxnSpPr>
        <p:spPr>
          <a:xfrm flipH="1">
            <a:off x="7115775" y="1465750"/>
            <a:ext cx="161100" cy="937500"/>
          </a:xfrm>
          <a:prstGeom prst="bentConnector2">
            <a:avLst/>
          </a:prstGeom>
          <a:noFill/>
          <a:ln cap="flat" cmpd="sng" w="9525">
            <a:solidFill>
              <a:srgbClr val="000000"/>
            </a:solidFill>
            <a:prstDash val="solid"/>
            <a:round/>
            <a:headEnd len="med" w="med" type="diamond"/>
            <a:tailEnd len="med" w="med" type="none"/>
          </a:ln>
        </p:spPr>
      </p:cxnSp>
      <p:sp>
        <p:nvSpPr>
          <p:cNvPr id="794" name="Google Shape;794;p83"/>
          <p:cNvSpPr txBox="1"/>
          <p:nvPr/>
        </p:nvSpPr>
        <p:spPr>
          <a:xfrm>
            <a:off x="7276875" y="1265050"/>
            <a:ext cx="1143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D0000"/>
                </a:solidFill>
                <a:latin typeface="Josefin Sans"/>
                <a:ea typeface="Josefin Sans"/>
                <a:cs typeface="Josefin Sans"/>
                <a:sym typeface="Josefin Sans"/>
              </a:rPr>
              <a:t>2003</a:t>
            </a:r>
            <a:endParaRPr b="1" sz="1600">
              <a:solidFill>
                <a:srgbClr val="FD0000"/>
              </a:solidFill>
              <a:latin typeface="Josefin Sans"/>
              <a:ea typeface="Josefin Sans"/>
              <a:cs typeface="Josefin Sans"/>
              <a:sym typeface="Josefin Sans"/>
            </a:endParaRPr>
          </a:p>
        </p:txBody>
      </p:sp>
      <p:cxnSp>
        <p:nvCxnSpPr>
          <p:cNvPr id="795" name="Google Shape;795;p83"/>
          <p:cNvCxnSpPr/>
          <p:nvPr/>
        </p:nvCxnSpPr>
        <p:spPr>
          <a:xfrm rot="10800000">
            <a:off x="7482667" y="1348750"/>
            <a:ext cx="159300" cy="0"/>
          </a:xfrm>
          <a:prstGeom prst="straightConnector1">
            <a:avLst/>
          </a:prstGeom>
          <a:noFill/>
          <a:ln cap="flat" cmpd="sng" w="38100">
            <a:solidFill>
              <a:srgbClr val="FD0000"/>
            </a:solidFill>
            <a:prstDash val="solid"/>
            <a:round/>
            <a:headEnd len="med" w="med" type="none"/>
            <a:tailEnd len="med" w="med" type="none"/>
          </a:ln>
        </p:spPr>
      </p:cxnSp>
      <p:sp>
        <p:nvSpPr>
          <p:cNvPr id="796" name="Google Shape;796;p83"/>
          <p:cNvSpPr txBox="1"/>
          <p:nvPr/>
        </p:nvSpPr>
        <p:spPr>
          <a:xfrm>
            <a:off x="7321970" y="1549412"/>
            <a:ext cx="15360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Josefin Sans"/>
                <a:ea typeface="Josefin Sans"/>
                <a:cs typeface="Josefin Sans"/>
                <a:sym typeface="Josefin Sans"/>
              </a:rPr>
              <a:t>BDZ-S77</a:t>
            </a:r>
            <a:endParaRPr b="1" sz="1600">
              <a:latin typeface="Josefin Sans"/>
              <a:ea typeface="Josefin Sans"/>
              <a:cs typeface="Josefin Sans"/>
              <a:sym typeface="Josefin Sans"/>
            </a:endParaRPr>
          </a:p>
        </p:txBody>
      </p:sp>
      <p:sp>
        <p:nvSpPr>
          <p:cNvPr id="797" name="Google Shape;797;p83"/>
          <p:cNvSpPr txBox="1"/>
          <p:nvPr/>
        </p:nvSpPr>
        <p:spPr>
          <a:xfrm>
            <a:off x="7321970" y="1833275"/>
            <a:ext cx="18030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Josefin Sans"/>
                <a:ea typeface="Josefin Sans"/>
                <a:cs typeface="Josefin Sans"/>
                <a:sym typeface="Josefin Sans"/>
              </a:rPr>
              <a:t>The world’s first </a:t>
            </a:r>
            <a:r>
              <a:rPr lang="en" sz="1200">
                <a:latin typeface="Josefin Sans"/>
                <a:ea typeface="Josefin Sans"/>
                <a:cs typeface="Josefin Sans"/>
                <a:sym typeface="Josefin Sans"/>
              </a:rPr>
              <a:t>Blu-</a:t>
            </a:r>
            <a:r>
              <a:rPr lang="en" sz="1200">
                <a:latin typeface="Josefin Sans"/>
                <a:ea typeface="Josefin Sans"/>
                <a:cs typeface="Josefin Sans"/>
                <a:sym typeface="Josefin Sans"/>
              </a:rPr>
              <a:t>Ray Disc Recorder</a:t>
            </a:r>
            <a:endParaRPr sz="1200">
              <a:latin typeface="Josefin Sans"/>
              <a:ea typeface="Josefin Sans"/>
              <a:cs typeface="Josefin Sans"/>
              <a:sym typeface="Josefin Sans"/>
            </a:endParaRPr>
          </a:p>
        </p:txBody>
      </p:sp>
      <p:cxnSp>
        <p:nvCxnSpPr>
          <p:cNvPr id="798" name="Google Shape;798;p83"/>
          <p:cNvCxnSpPr/>
          <p:nvPr/>
        </p:nvCxnSpPr>
        <p:spPr>
          <a:xfrm flipH="1" rot="5400000">
            <a:off x="5718291" y="2470534"/>
            <a:ext cx="329100" cy="180900"/>
          </a:xfrm>
          <a:prstGeom prst="bentConnector3">
            <a:avLst>
              <a:gd fmla="val 50000" name="adj1"/>
            </a:avLst>
          </a:prstGeom>
          <a:noFill/>
          <a:ln cap="flat" cmpd="sng" w="9525">
            <a:solidFill>
              <a:srgbClr val="000000"/>
            </a:solidFill>
            <a:prstDash val="solid"/>
            <a:round/>
            <a:headEnd len="med" w="med" type="diamond"/>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19"/>
          <p:cNvSpPr txBox="1"/>
          <p:nvPr>
            <p:ph type="title"/>
          </p:nvPr>
        </p:nvSpPr>
        <p:spPr>
          <a:xfrm>
            <a:off x="311700" y="239275"/>
            <a:ext cx="85206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References</a:t>
            </a:r>
            <a:endParaRPr/>
          </a:p>
        </p:txBody>
      </p:sp>
      <p:sp>
        <p:nvSpPr>
          <p:cNvPr id="1119" name="Google Shape;1119;p119"/>
          <p:cNvSpPr txBox="1"/>
          <p:nvPr>
            <p:ph idx="1" type="body"/>
          </p:nvPr>
        </p:nvSpPr>
        <p:spPr>
          <a:xfrm>
            <a:off x="311700" y="1601100"/>
            <a:ext cx="8520600" cy="401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https://www.reuters.com/technology/sony-plans-smartphone-sensor-factory-japan-nikkei-2022-12-15/</a:t>
            </a:r>
            <a:endParaRPr/>
          </a:p>
          <a:p>
            <a:pPr indent="0" lvl="0" marL="0" rtl="0" algn="l">
              <a:spcBef>
                <a:spcPts val="0"/>
              </a:spcBef>
              <a:spcAft>
                <a:spcPts val="0"/>
              </a:spcAft>
              <a:buNone/>
            </a:pPr>
            <a:r>
              <a:rPr lang="en" u="sng">
                <a:solidFill>
                  <a:schemeClr val="hlink"/>
                </a:solidFill>
                <a:hlinkClick r:id="rId4"/>
              </a:rPr>
              <a:t>https://www.sony.com/en/SonyInfo/CorporateInfo/History/company/</a:t>
            </a:r>
            <a:endParaRPr/>
          </a:p>
          <a:p>
            <a:pPr indent="0" lvl="0" marL="0" rtl="0" algn="l">
              <a:spcBef>
                <a:spcPts val="0"/>
              </a:spcBef>
              <a:spcAft>
                <a:spcPts val="0"/>
              </a:spcAft>
              <a:buNone/>
            </a:pPr>
            <a:r>
              <a:rPr lang="en" u="sng">
                <a:solidFill>
                  <a:schemeClr val="hlink"/>
                </a:solidFill>
                <a:hlinkClick r:id="rId5"/>
              </a:rPr>
              <a:t>https://www.sony.com/en/SonyInfo/CorporateInfo/History/</a:t>
            </a:r>
            <a:endParaRPr/>
          </a:p>
          <a:p>
            <a:pPr indent="0" lvl="0" marL="0" rtl="0" algn="l">
              <a:spcBef>
                <a:spcPts val="0"/>
              </a:spcBef>
              <a:spcAft>
                <a:spcPts val="0"/>
              </a:spcAft>
              <a:buNone/>
            </a:pPr>
            <a:r>
              <a:rPr lang="en" u="sng">
                <a:solidFill>
                  <a:schemeClr val="hlink"/>
                </a:solidFill>
                <a:hlinkClick r:id="rId6"/>
              </a:rPr>
              <a:t>https://www.sony.com/en/SonyInfo/products/</a:t>
            </a:r>
            <a:endParaRPr/>
          </a:p>
          <a:p>
            <a:pPr indent="0" lvl="0" marL="0" rtl="0" algn="l">
              <a:spcBef>
                <a:spcPts val="0"/>
              </a:spcBef>
              <a:spcAft>
                <a:spcPts val="0"/>
              </a:spcAft>
              <a:buNone/>
            </a:pPr>
            <a:r>
              <a:rPr lang="en" u="sng">
                <a:solidFill>
                  <a:schemeClr val="hlink"/>
                </a:solidFill>
                <a:hlinkClick r:id="rId7"/>
              </a:rPr>
              <a:t>https://www.forbes.com/companies/sony/?sh=164958666f42</a:t>
            </a:r>
            <a:endParaRPr/>
          </a:p>
          <a:p>
            <a:pPr indent="0" lvl="0" marL="0" rtl="0" algn="l">
              <a:spcBef>
                <a:spcPts val="0"/>
              </a:spcBef>
              <a:spcAft>
                <a:spcPts val="0"/>
              </a:spcAft>
              <a:buNone/>
            </a:pPr>
            <a:r>
              <a:rPr lang="en" u="sng">
                <a:solidFill>
                  <a:schemeClr val="hlink"/>
                </a:solidFill>
                <a:hlinkClick r:id="rId8"/>
              </a:rPr>
              <a:t>https://www.twice.com/retailing/sony-phasing-out-its-retail-stores-56291#:~:text=Beverly%20Hills%2C%20Calif.,Sony%20Experience%20in%2Dstore%20shops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Culture</a:t>
            </a:r>
            <a:endParaRPr b="1"/>
          </a:p>
          <a:p>
            <a:pPr indent="0" lvl="0" marL="0" rtl="0" algn="l">
              <a:spcBef>
                <a:spcPts val="0"/>
              </a:spcBef>
              <a:spcAft>
                <a:spcPts val="0"/>
              </a:spcAft>
              <a:buNone/>
            </a:pPr>
            <a:r>
              <a:rPr lang="en" u="sng">
                <a:solidFill>
                  <a:schemeClr val="hlink"/>
                </a:solidFill>
                <a:hlinkClick r:id="rId9"/>
              </a:rPr>
              <a:t>https://www.hofstede-insights.com/country-comparison-tool?countries=brazil%2Cegypt%2Cmalaysia%2Cunited+states</a:t>
            </a:r>
            <a:endParaRPr/>
          </a:p>
          <a:p>
            <a:pPr indent="0" lvl="0" marL="0" rtl="0" algn="l">
              <a:spcBef>
                <a:spcPts val="0"/>
              </a:spcBef>
              <a:spcAft>
                <a:spcPts val="0"/>
              </a:spcAft>
              <a:buNone/>
            </a:pPr>
            <a:r>
              <a:rPr lang="en" u="sng">
                <a:solidFill>
                  <a:schemeClr val="hlink"/>
                </a:solidFill>
                <a:hlinkClick r:id="rId10"/>
              </a:rPr>
              <a:t>https://habib.camden.rutgers.edu/islam/kuala-lumpur/</a:t>
            </a:r>
            <a:endParaRPr/>
          </a:p>
          <a:p>
            <a:pPr indent="0" lvl="0" marL="0" rtl="0" algn="l">
              <a:spcBef>
                <a:spcPts val="0"/>
              </a:spcBef>
              <a:spcAft>
                <a:spcPts val="0"/>
              </a:spcAft>
              <a:buNone/>
            </a:pPr>
            <a:r>
              <a:rPr lang="en" u="sng">
                <a:solidFill>
                  <a:schemeClr val="hlink"/>
                </a:solidFill>
                <a:hlinkClick r:id="rId11"/>
              </a:rPr>
              <a:t>https://www.statista.com/statistics/594657/religious-affiliation-in-malaysia/</a:t>
            </a:r>
            <a:endParaRPr/>
          </a:p>
          <a:p>
            <a:pPr indent="0" lvl="0" marL="0" rtl="0" algn="l">
              <a:spcBef>
                <a:spcPts val="0"/>
              </a:spcBef>
              <a:spcAft>
                <a:spcPts val="0"/>
              </a:spcAft>
              <a:buNone/>
            </a:pPr>
            <a:r>
              <a:rPr lang="en" u="sng">
                <a:solidFill>
                  <a:schemeClr val="hlink"/>
                </a:solidFill>
                <a:hlinkClick r:id="rId12"/>
              </a:rPr>
              <a:t>https://culturalatlas.sbs.com.au/malaysian-culture/malaysian-culture-family</a:t>
            </a:r>
            <a:endParaRPr/>
          </a:p>
          <a:p>
            <a:pPr indent="0" lvl="0" marL="0" rtl="0" algn="l">
              <a:spcBef>
                <a:spcPts val="0"/>
              </a:spcBef>
              <a:spcAft>
                <a:spcPts val="0"/>
              </a:spcAft>
              <a:buNone/>
            </a:pPr>
            <a:r>
              <a:rPr lang="en" u="sng">
                <a:solidFill>
                  <a:schemeClr val="hlink"/>
                </a:solidFill>
                <a:hlinkClick r:id="rId13"/>
              </a:rPr>
              <a:t>https://ling-app.com/ms/languages-spoken-in-malaysia/</a:t>
            </a:r>
            <a:endParaRPr/>
          </a:p>
          <a:p>
            <a:pPr indent="0" lvl="0" marL="0" rtl="0" algn="l">
              <a:spcBef>
                <a:spcPts val="0"/>
              </a:spcBef>
              <a:spcAft>
                <a:spcPts val="0"/>
              </a:spcAft>
              <a:buNone/>
            </a:pPr>
            <a:r>
              <a:rPr lang="en" u="sng">
                <a:solidFill>
                  <a:schemeClr val="hlink"/>
                </a:solidFill>
                <a:hlinkClick r:id="rId14"/>
              </a:rPr>
              <a:t>https://www.familysearch.org/en/wiki/Malaysia_Languages</a:t>
            </a:r>
            <a:endParaRPr/>
          </a:p>
          <a:p>
            <a:pPr indent="0" lvl="0" marL="0" rtl="0" algn="l">
              <a:spcBef>
                <a:spcPts val="0"/>
              </a:spcBef>
              <a:spcAft>
                <a:spcPts val="0"/>
              </a:spcAft>
              <a:buNone/>
            </a:pPr>
            <a:r>
              <a:rPr lang="en" u="sng">
                <a:solidFill>
                  <a:schemeClr val="hlink"/>
                </a:solidFill>
                <a:hlinkClick r:id="rId15"/>
              </a:rPr>
              <a:t>https://www.expatarrivals.com/asia-pacific/malaysia/doing-business-malaysia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20"/>
          <p:cNvSpPr txBox="1"/>
          <p:nvPr>
            <p:ph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References</a:t>
            </a:r>
            <a:endParaRPr/>
          </a:p>
        </p:txBody>
      </p:sp>
      <p:sp>
        <p:nvSpPr>
          <p:cNvPr id="1125" name="Google Shape;1125;p120"/>
          <p:cNvSpPr txBox="1"/>
          <p:nvPr/>
        </p:nvSpPr>
        <p:spPr>
          <a:xfrm>
            <a:off x="140250" y="966050"/>
            <a:ext cx="8863500" cy="41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Political Environment</a:t>
            </a:r>
            <a:endParaRPr b="1"/>
          </a:p>
          <a:p>
            <a:pPr indent="0" lvl="0" marL="0" rtl="0" algn="l">
              <a:spcBef>
                <a:spcPts val="0"/>
              </a:spcBef>
              <a:spcAft>
                <a:spcPts val="0"/>
              </a:spcAft>
              <a:buNone/>
            </a:pPr>
            <a:r>
              <a:rPr lang="en" u="sng">
                <a:solidFill>
                  <a:schemeClr val="dk1"/>
                </a:solidFill>
                <a:hlinkClick r:id="rId3">
                  <a:extLst>
                    <a:ext uri="{A12FA001-AC4F-418D-AE19-62706E023703}">
                      <ahyp:hlinkClr val="tx"/>
                    </a:ext>
                  </a:extLst>
                </a:hlinkClick>
              </a:rPr>
              <a:t>https://freedomhouse.org/country/malaysia/freedom-world/2021</a:t>
            </a:r>
            <a:endParaRPr b="1"/>
          </a:p>
          <a:p>
            <a:pPr indent="0" lvl="0" marL="0" rtl="0" algn="l">
              <a:spcBef>
                <a:spcPts val="0"/>
              </a:spcBef>
              <a:spcAft>
                <a:spcPts val="0"/>
              </a:spcAft>
              <a:buNone/>
            </a:pPr>
            <a:r>
              <a:rPr lang="en" u="sng">
                <a:solidFill>
                  <a:schemeClr val="hlink"/>
                </a:solidFill>
                <a:hlinkClick r:id="rId4"/>
              </a:rPr>
              <a:t>https://freedomhouse.org/country/malaysia/freedom-world/2023</a:t>
            </a:r>
            <a:endParaRPr/>
          </a:p>
          <a:p>
            <a:pPr indent="0" lvl="0" marL="0" rtl="0" algn="l">
              <a:spcBef>
                <a:spcPts val="0"/>
              </a:spcBef>
              <a:spcAft>
                <a:spcPts val="0"/>
              </a:spcAft>
              <a:buNone/>
            </a:pPr>
            <a:r>
              <a:rPr lang="en" u="sng">
                <a:solidFill>
                  <a:schemeClr val="hlink"/>
                </a:solidFill>
                <a:hlinkClick r:id="rId5"/>
              </a:rPr>
              <a:t>https://www.brookings.edu/articles/democratization-on-hold-in-malaysia/</a:t>
            </a:r>
            <a:endParaRPr/>
          </a:p>
          <a:p>
            <a:pPr indent="0" lvl="0" marL="0" rtl="0" algn="l">
              <a:spcBef>
                <a:spcPts val="0"/>
              </a:spcBef>
              <a:spcAft>
                <a:spcPts val="0"/>
              </a:spcAft>
              <a:buNone/>
            </a:pPr>
            <a:r>
              <a:rPr lang="en" u="sng">
                <a:solidFill>
                  <a:schemeClr val="hlink"/>
                </a:solidFill>
                <a:hlinkClick r:id="rId6"/>
              </a:rPr>
              <a:t>https://www.brookings.edu/articles/what-democracies-can-learn-from-malaysia/</a:t>
            </a:r>
            <a:endParaRPr/>
          </a:p>
          <a:p>
            <a:pPr indent="0" lvl="0" marL="0" rtl="0" algn="l">
              <a:spcBef>
                <a:spcPts val="0"/>
              </a:spcBef>
              <a:spcAft>
                <a:spcPts val="0"/>
              </a:spcAft>
              <a:buNone/>
            </a:pPr>
            <a:r>
              <a:rPr lang="en" u="sng">
                <a:solidFill>
                  <a:schemeClr val="hlink"/>
                </a:solidFill>
                <a:hlinkClick r:id="rId7"/>
              </a:rPr>
              <a:t>https://www.cia.gov/the-world-factbook/countries/malaysia/#government</a:t>
            </a:r>
            <a:endParaRPr/>
          </a:p>
          <a:p>
            <a:pPr indent="0" lvl="0" marL="0" rtl="0" algn="l">
              <a:spcBef>
                <a:spcPts val="0"/>
              </a:spcBef>
              <a:spcAft>
                <a:spcPts val="0"/>
              </a:spcAft>
              <a:buClr>
                <a:schemeClr val="dk1"/>
              </a:buClr>
              <a:buSzPts val="1100"/>
              <a:buFont typeface="Arial"/>
              <a:buNone/>
            </a:pPr>
            <a:r>
              <a:rPr lang="en" u="sng">
                <a:solidFill>
                  <a:schemeClr val="dk1"/>
                </a:solidFill>
                <a:hlinkClick r:id="rId8">
                  <a:extLst>
                    <a:ext uri="{A12FA001-AC4F-418D-AE19-62706E023703}">
                      <ahyp:hlinkClr val="tx"/>
                    </a:ext>
                  </a:extLst>
                </a:hlinkClick>
              </a:rPr>
              <a:t>https://www.parlimen.gov.my/yda-maklumat-umum.html?uweb=yg&amp;lang=en</a:t>
            </a:r>
            <a:endParaRPr>
              <a:solidFill>
                <a:schemeClr val="dk1"/>
              </a:solidFill>
            </a:endParaRPr>
          </a:p>
          <a:p>
            <a:pPr indent="0" lvl="0" marL="0" rtl="0" algn="l">
              <a:spcBef>
                <a:spcPts val="0"/>
              </a:spcBef>
              <a:spcAft>
                <a:spcPts val="0"/>
              </a:spcAft>
              <a:buNone/>
            </a:pPr>
            <a:r>
              <a:rPr lang="en" u="sng">
                <a:solidFill>
                  <a:schemeClr val="hlink"/>
                </a:solidFill>
                <a:hlinkClick r:id="rId9"/>
              </a:rPr>
              <a:t>https://www.transparency.org/en/cpi/2023/index/mys</a:t>
            </a:r>
            <a:endParaRPr/>
          </a:p>
          <a:p>
            <a:pPr indent="0" lvl="0" marL="0" rtl="0" algn="l">
              <a:spcBef>
                <a:spcPts val="0"/>
              </a:spcBef>
              <a:spcAft>
                <a:spcPts val="0"/>
              </a:spcAft>
              <a:buNone/>
            </a:pPr>
            <a:r>
              <a:rPr lang="en" u="sng">
                <a:solidFill>
                  <a:schemeClr val="hlink"/>
                </a:solidFill>
                <a:hlinkClick r:id="rId10"/>
              </a:rPr>
              <a:t>https://www.transparency.org/en/news/how-cpi-scores-are-calculated</a:t>
            </a:r>
            <a:endParaRPr/>
          </a:p>
          <a:p>
            <a:pPr indent="0" lvl="0" marL="0" rtl="0" algn="l">
              <a:spcBef>
                <a:spcPts val="0"/>
              </a:spcBef>
              <a:spcAft>
                <a:spcPts val="0"/>
              </a:spcAft>
              <a:buNone/>
            </a:pPr>
            <a:r>
              <a:rPr lang="en" u="sng">
                <a:solidFill>
                  <a:schemeClr val="hlink"/>
                </a:solidFill>
                <a:hlinkClick r:id="rId11"/>
              </a:rPr>
              <a:t>https://www.theglobaleconomy.com/Malaysia/</a:t>
            </a:r>
            <a:endParaRPr/>
          </a:p>
          <a:p>
            <a:pPr indent="0" lvl="0" marL="0" rtl="0" algn="l">
              <a:spcBef>
                <a:spcPts val="0"/>
              </a:spcBef>
              <a:spcAft>
                <a:spcPts val="0"/>
              </a:spcAft>
              <a:buNone/>
            </a:pPr>
            <a:r>
              <a:rPr lang="en" u="sng">
                <a:solidFill>
                  <a:schemeClr val="hlink"/>
                </a:solidFill>
                <a:hlinkClick r:id="rId12"/>
              </a:rPr>
              <a:t>https://www.theglobaleconomy.com/USA/</a:t>
            </a:r>
            <a:endParaRPr/>
          </a:p>
          <a:p>
            <a:pPr indent="0" lvl="0" marL="0" rtl="0" algn="l">
              <a:spcBef>
                <a:spcPts val="0"/>
              </a:spcBef>
              <a:spcAft>
                <a:spcPts val="0"/>
              </a:spcAft>
              <a:buNone/>
            </a:pPr>
            <a:r>
              <a:rPr lang="en" u="sng">
                <a:solidFill>
                  <a:schemeClr val="hlink"/>
                </a:solidFill>
                <a:hlinkClick r:id="rId13"/>
              </a:rPr>
              <a:t>https://worldjusticeproject.org/rule-of-law-index/global/2023/Malaysia/</a:t>
            </a:r>
            <a:endParaRPr/>
          </a:p>
          <a:p>
            <a:pPr indent="0" lvl="0" marL="0" rtl="0" algn="l">
              <a:spcBef>
                <a:spcPts val="0"/>
              </a:spcBef>
              <a:spcAft>
                <a:spcPts val="0"/>
              </a:spcAft>
              <a:buNone/>
            </a:pPr>
            <a:r>
              <a:rPr lang="en" u="sng">
                <a:solidFill>
                  <a:schemeClr val="hlink"/>
                </a:solidFill>
                <a:hlinkClick r:id="rId14"/>
              </a:rPr>
              <a:t>https://www.youtube.com/watch?v=cB_awG3qXdk</a:t>
            </a:r>
            <a:endParaRPr/>
          </a:p>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21"/>
          <p:cNvSpPr txBox="1"/>
          <p:nvPr>
            <p:ph type="title"/>
          </p:nvPr>
        </p:nvSpPr>
        <p:spPr>
          <a:xfrm>
            <a:off x="311700" y="78650"/>
            <a:ext cx="85206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References</a:t>
            </a:r>
            <a:endParaRPr/>
          </a:p>
        </p:txBody>
      </p:sp>
      <p:sp>
        <p:nvSpPr>
          <p:cNvPr id="1131" name="Google Shape;1131;p121"/>
          <p:cNvSpPr txBox="1"/>
          <p:nvPr/>
        </p:nvSpPr>
        <p:spPr>
          <a:xfrm>
            <a:off x="351450" y="552600"/>
            <a:ext cx="8441100" cy="45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Economics</a:t>
            </a:r>
            <a:endParaRPr b="1"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3">
                  <a:extLst>
                    <a:ext uri="{A12FA001-AC4F-418D-AE19-62706E023703}">
                      <ahyp:hlinkClr val="tx"/>
                    </a:ext>
                  </a:extLst>
                </a:hlinkClick>
              </a:rPr>
              <a:t>https://www.imf.org/external/datamapper/profile/MYS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4">
                  <a:extLst>
                    <a:ext uri="{A12FA001-AC4F-418D-AE19-62706E023703}">
                      <ahyp:hlinkClr val="tx"/>
                    </a:ext>
                  </a:extLst>
                </a:hlinkClick>
              </a:rPr>
              <a:t>https://www.trade.gov/country-commercial-guides/malaysia-agricultural-sector#:~:text=Palm%20oil%2C%20rubber%2C%20cocoa%2C,producer%20and%20exporter%20after%20Indonesia</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5">
                  <a:extLst>
                    <a:ext uri="{A12FA001-AC4F-418D-AE19-62706E023703}">
                      <ahyp:hlinkClr val="tx"/>
                    </a:ext>
                  </a:extLst>
                </a:hlinkClick>
              </a:rPr>
              <a:t>https://data.worldbank.org/indicator/NY.GDP.PCAP.PP.CD?locations=MY</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6">
                  <a:extLst>
                    <a:ext uri="{A12FA001-AC4F-418D-AE19-62706E023703}">
                      <ahyp:hlinkClr val="tx"/>
                    </a:ext>
                  </a:extLst>
                </a:hlinkClick>
              </a:rPr>
              <a:t>https://remotepad.com/countries/malaysia/average-salary/</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7">
                  <a:extLst>
                    <a:ext uri="{A12FA001-AC4F-418D-AE19-62706E023703}">
                      <ahyp:hlinkClr val="tx"/>
                    </a:ext>
                  </a:extLst>
                </a:hlinkClick>
              </a:rPr>
              <a:t>https://open.dosm.gov.my/dashboard/household-income-expenditure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8">
                  <a:extLst>
                    <a:ext uri="{A12FA001-AC4F-418D-AE19-62706E023703}">
                      <ahyp:hlinkClr val="tx"/>
                    </a:ext>
                  </a:extLst>
                </a:hlinkClick>
              </a:rPr>
              <a:t>https://www.worlddata.info/asia/malaysia/transport.php</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9">
                  <a:extLst>
                    <a:ext uri="{A12FA001-AC4F-418D-AE19-62706E023703}">
                      <ahyp:hlinkClr val="tx"/>
                    </a:ext>
                  </a:extLst>
                </a:hlinkClick>
              </a:rPr>
              <a:t>https://gain-new.crc.nd.edu/ranking/vulnerability/infrastructure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10">
                  <a:extLst>
                    <a:ext uri="{A12FA001-AC4F-418D-AE19-62706E023703}">
                      <ahyp:hlinkClr val="tx"/>
                    </a:ext>
                  </a:extLst>
                </a:hlinkClick>
              </a:rPr>
              <a:t>https://data.worldbank.org/indicator/SL.UEM.TOTL.ZS?end=2022&amp;locations=MY&amp;most_recent_value_desc=true&amp;start=1991&amp;view=chart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11">
                  <a:extLst>
                    <a:ext uri="{A12FA001-AC4F-418D-AE19-62706E023703}">
                      <ahyp:hlinkClr val="tx"/>
                    </a:ext>
                  </a:extLst>
                </a:hlinkClick>
              </a:rPr>
              <a:t>https://hrmasia.com/malaysia-launches-new-career-initiatives-to-boost-employment/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12">
                  <a:extLst>
                    <a:ext uri="{A12FA001-AC4F-418D-AE19-62706E023703}">
                      <ahyp:hlinkClr val="tx"/>
                    </a:ext>
                  </a:extLst>
                </a:hlinkClick>
              </a:rPr>
              <a:t>https://open.dosm.gov.my/dashboard/life-expectancy</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13">
                  <a:extLst>
                    <a:ext uri="{A12FA001-AC4F-418D-AE19-62706E023703}">
                      <ahyp:hlinkClr val="tx"/>
                    </a:ext>
                  </a:extLst>
                </a:hlinkClick>
              </a:rPr>
              <a:t>https://themalaysianreserve.com/2023/11/07/upgrading-malaysias-hospital-capacity-with-lessons-from-pandemic/</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a:t>
            </a:r>
            <a:r>
              <a:rPr lang="en" sz="1100" u="sng">
                <a:solidFill>
                  <a:schemeClr val="dk1"/>
                </a:solidFill>
                <a:hlinkClick r:id="rId14">
                  <a:extLst>
                    <a:ext uri="{A12FA001-AC4F-418D-AE19-62706E023703}">
                      <ahyp:hlinkClr val="tx"/>
                    </a:ext>
                  </a:extLst>
                </a:hlinkClick>
              </a:rPr>
              <a:t>https://databankfiles.worldbank.org/public/ddpext_download/hci/HCI_2pager_MYS.pdf</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linkClick r:id="rId15">
                  <a:extLst>
                    <a:ext uri="{A12FA001-AC4F-418D-AE19-62706E023703}">
                      <ahyp:hlinkClr val="tx"/>
                    </a:ext>
                  </a:extLst>
                </a:hlinkClick>
              </a:rPr>
              <a:t>https://themalaysianreserve.com/2023/08/08/malaysian-reading-habits-encouraging-but-more-must-be-done/</a:t>
            </a:r>
            <a:endParaRPr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16">
                  <a:extLst>
                    <a:ext uri="{A12FA001-AC4F-418D-AE19-62706E023703}">
                      <ahyp:hlinkClr val="tx"/>
                    </a:ext>
                  </a:extLst>
                </a:hlinkClick>
              </a:rPr>
              <a:t>https://ourworldindata.org/grapher/average-years-of-schooling</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a:t>
            </a:r>
            <a:r>
              <a:rPr lang="en" sz="1100" u="sng">
                <a:solidFill>
                  <a:schemeClr val="dk1"/>
                </a:solidFill>
                <a:hlinkClick r:id="rId17">
                  <a:extLst>
                    <a:ext uri="{A12FA001-AC4F-418D-AE19-62706E023703}">
                      <ahyp:hlinkClr val="tx"/>
                    </a:ext>
                  </a:extLst>
                </a:hlinkClick>
              </a:rPr>
              <a:t>https://www.heritage.org/index/pdf/2022/countries/2022_IndexofEconomicFreedom-Malaysia.pdf</a:t>
            </a:r>
            <a:endParaRPr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18">
                  <a:extLst>
                    <a:ext uri="{A12FA001-AC4F-418D-AE19-62706E023703}">
                      <ahyp:hlinkClr val="tx"/>
                    </a:ext>
                  </a:extLst>
                </a:hlinkClick>
              </a:rPr>
              <a:t>https://www.theglobaleconomy.com/Malaysia/economic_freedom/#:~:text=Economic%20freedom%2C%20overall%20index%20(0%2D100)&amp;text=The%20latest%20value%20from%202023,to%20compare%20trends%20over%20time</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19">
                  <a:extLst>
                    <a:ext uri="{A12FA001-AC4F-418D-AE19-62706E023703}">
                      <ahyp:hlinkClr val="tx"/>
                    </a:ext>
                  </a:extLst>
                </a:hlinkClick>
              </a:rPr>
              <a:t>https://www.reuters.com/world/asia-pacific/malaysias-ex-pm-najib-multi-billion-dollar-1mdb-scandal-2022-08-23/</a:t>
            </a:r>
            <a:endParaRPr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20">
                  <a:extLst>
                    <a:ext uri="{A12FA001-AC4F-418D-AE19-62706E023703}">
                      <ahyp:hlinkClr val="tx"/>
                    </a:ext>
                  </a:extLst>
                </a:hlinkClick>
              </a:rPr>
              <a:t>https://www.statista.com/statistics/319036/employment-by-economic-sector-in-malaysia/#:~:text=The%20services%20sector%20dominated%20Malaysia's,to%20the%20ten%2Dyear%20average</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None/>
            </a:pPr>
            <a:r>
              <a:rPr lang="en" sz="1100" u="sng">
                <a:solidFill>
                  <a:schemeClr val="dk1"/>
                </a:solidFill>
                <a:hlinkClick r:id="rId21">
                  <a:extLst>
                    <a:ext uri="{A12FA001-AC4F-418D-AE19-62706E023703}">
                      <ahyp:hlinkClr val="tx"/>
                    </a:ext>
                  </a:extLst>
                </a:hlinkClick>
              </a:rPr>
              <a:t>https://v1.dosm.gov.my/v1/index.php?r=column/cthemeByCat&amp;cat=124&amp;bul_id=R1hRY2d1aTFBZzY4ZExudStRMjgxZz09&amp;menu_id=Tm8zcnRjdVRNWWlpWjRlbmtlaDk1UT09</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22"/>
          <p:cNvSpPr txBox="1"/>
          <p:nvPr>
            <p:ph type="title"/>
          </p:nvPr>
        </p:nvSpPr>
        <p:spPr>
          <a:xfrm>
            <a:off x="311700" y="56125"/>
            <a:ext cx="8520600" cy="572700"/>
          </a:xfrm>
          <a:prstGeom prst="rect">
            <a:avLst/>
          </a:prstGeom>
        </p:spPr>
        <p:txBody>
          <a:bodyPr anchorCtr="0" anchor="t" bIns="91425" lIns="91425" spcFirstLastPara="1" rIns="91425" wrap="square" tIns="79200">
            <a:noAutofit/>
          </a:bodyPr>
          <a:lstStyle/>
          <a:p>
            <a:pPr indent="0" lvl="0" marL="0" rtl="0" algn="l">
              <a:spcBef>
                <a:spcPts val="0"/>
              </a:spcBef>
              <a:spcAft>
                <a:spcPts val="0"/>
              </a:spcAft>
              <a:buNone/>
            </a:pPr>
            <a:r>
              <a:rPr lang="en"/>
              <a:t>Opportunities</a:t>
            </a:r>
            <a:r>
              <a:rPr lang="en"/>
              <a:t> </a:t>
            </a:r>
            <a:endParaRPr/>
          </a:p>
        </p:txBody>
      </p:sp>
      <p:sp>
        <p:nvSpPr>
          <p:cNvPr id="1137" name="Google Shape;1137;p122"/>
          <p:cNvSpPr txBox="1"/>
          <p:nvPr>
            <p:ph idx="1" type="body"/>
          </p:nvPr>
        </p:nvSpPr>
        <p:spPr>
          <a:xfrm>
            <a:off x="311700" y="560250"/>
            <a:ext cx="8520600" cy="46671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AutoNum type="arabicPeriod"/>
            </a:pPr>
            <a:r>
              <a:rPr lang="en" sz="900" u="sng">
                <a:solidFill>
                  <a:schemeClr val="hlink"/>
                </a:solidFill>
                <a:hlinkClick r:id="rId3"/>
              </a:rPr>
              <a:t>Brazil ICT Market Size, Share &amp; Trends Analysis Report Forecast 2026 (globaldata.com)</a:t>
            </a:r>
            <a:endParaRPr sz="900"/>
          </a:p>
          <a:p>
            <a:pPr indent="-285750" lvl="0" marL="457200" rtl="0" algn="l">
              <a:spcBef>
                <a:spcPts val="0"/>
              </a:spcBef>
              <a:spcAft>
                <a:spcPts val="0"/>
              </a:spcAft>
              <a:buSzPts val="900"/>
              <a:buAutoNum type="arabicPeriod"/>
            </a:pPr>
            <a:r>
              <a:rPr lang="en" sz="900" u="sng">
                <a:solidFill>
                  <a:schemeClr val="hlink"/>
                </a:solidFill>
                <a:hlinkClick r:id="rId4"/>
              </a:rPr>
              <a:t>Brazil - ICT - Information and Communications Technologies, and Telecommunication (trade.gov)</a:t>
            </a:r>
            <a:r>
              <a:rPr lang="en" sz="900"/>
              <a:t>\</a:t>
            </a:r>
            <a:endParaRPr sz="900"/>
          </a:p>
          <a:p>
            <a:pPr indent="-285750" lvl="0" marL="457200" rtl="0" algn="l">
              <a:lnSpc>
                <a:spcPct val="115000"/>
              </a:lnSpc>
              <a:spcBef>
                <a:spcPts val="0"/>
              </a:spcBef>
              <a:spcAft>
                <a:spcPts val="0"/>
              </a:spcAft>
              <a:buClr>
                <a:schemeClr val="dk1"/>
              </a:buClr>
              <a:buSzPts val="900"/>
              <a:buAutoNum type="arabicPeriod"/>
            </a:pPr>
            <a:r>
              <a:rPr lang="en" sz="900" u="sng">
                <a:solidFill>
                  <a:schemeClr val="dk1"/>
                </a:solidFill>
                <a:hlinkClick r:id="rId5">
                  <a:extLst>
                    <a:ext uri="{A12FA001-AC4F-418D-AE19-62706E023703}">
                      <ahyp:hlinkClr val="tx"/>
                    </a:ext>
                  </a:extLst>
                </a:hlinkClick>
              </a:rPr>
              <a:t>Worldwide Tax Summaries Online (pwc.com)</a:t>
            </a:r>
            <a:endParaRPr sz="900" u="sng">
              <a:solidFill>
                <a:schemeClr val="dk1"/>
              </a:solidFill>
            </a:endParaRPr>
          </a:p>
          <a:p>
            <a:pPr indent="-285750" lvl="0" marL="457200" rtl="0" algn="l">
              <a:spcBef>
                <a:spcPts val="0"/>
              </a:spcBef>
              <a:spcAft>
                <a:spcPts val="0"/>
              </a:spcAft>
              <a:buSzPts val="900"/>
              <a:buAutoNum type="arabicPeriod"/>
            </a:pPr>
            <a:r>
              <a:rPr lang="en" sz="900" u="sng">
                <a:solidFill>
                  <a:schemeClr val="hlink"/>
                </a:solidFill>
                <a:hlinkClick r:id="rId6"/>
              </a:rPr>
              <a:t>https://www.reuters.com/article/idUSL8N15U3CD/</a:t>
            </a:r>
            <a:endParaRPr sz="900"/>
          </a:p>
          <a:p>
            <a:pPr indent="-285750" lvl="0" marL="457200" rtl="0" algn="l">
              <a:spcBef>
                <a:spcPts val="0"/>
              </a:spcBef>
              <a:spcAft>
                <a:spcPts val="0"/>
              </a:spcAft>
              <a:buSzPts val="900"/>
              <a:buAutoNum type="arabicPeriod"/>
            </a:pPr>
            <a:r>
              <a:rPr lang="en" sz="900" u="sng">
                <a:solidFill>
                  <a:schemeClr val="hlink"/>
                </a:solidFill>
                <a:hlinkClick r:id="rId7"/>
              </a:rPr>
              <a:t>https://www.somo.nl/wp-content/uploads/2018/01/Labour-conditions-at-foreign-electronics-manufacturing-companies-in-Brazil.pdf</a:t>
            </a:r>
            <a:endParaRPr sz="900"/>
          </a:p>
          <a:p>
            <a:pPr indent="-285750" lvl="0" marL="457200" rtl="0" algn="l">
              <a:spcBef>
                <a:spcPts val="0"/>
              </a:spcBef>
              <a:spcAft>
                <a:spcPts val="0"/>
              </a:spcAft>
              <a:buSzPts val="900"/>
              <a:buAutoNum type="arabicPeriod"/>
            </a:pPr>
            <a:r>
              <a:rPr lang="en" sz="900" u="sng">
                <a:solidFill>
                  <a:schemeClr val="hlink"/>
                </a:solidFill>
                <a:hlinkClick r:id="rId8"/>
              </a:rPr>
              <a:t>https://ecommercedb.com/markets/br/electronics</a:t>
            </a:r>
            <a:endParaRPr sz="900"/>
          </a:p>
          <a:p>
            <a:pPr indent="-285750" lvl="0" marL="457200" rtl="0" algn="l">
              <a:spcBef>
                <a:spcPts val="0"/>
              </a:spcBef>
              <a:spcAft>
                <a:spcPts val="0"/>
              </a:spcAft>
              <a:buSzPts val="900"/>
              <a:buAutoNum type="arabicPeriod"/>
            </a:pPr>
            <a:r>
              <a:rPr lang="en" sz="900" u="sng">
                <a:solidFill>
                  <a:schemeClr val="hlink"/>
                </a:solidFill>
                <a:hlinkClick r:id="rId9"/>
              </a:rPr>
              <a:t>https://www.mordorintelligence.com/industry-reports/latin-america-consumer-electronics-market</a:t>
            </a:r>
            <a:endParaRPr sz="900"/>
          </a:p>
          <a:p>
            <a:pPr indent="-285750" lvl="0" marL="457200" rtl="0" algn="l">
              <a:spcBef>
                <a:spcPts val="0"/>
              </a:spcBef>
              <a:spcAft>
                <a:spcPts val="0"/>
              </a:spcAft>
              <a:buSzPts val="900"/>
              <a:buAutoNum type="arabicPeriod"/>
            </a:pPr>
            <a:r>
              <a:rPr lang="en" sz="900" u="sng">
                <a:solidFill>
                  <a:schemeClr val="hlink"/>
                </a:solidFill>
                <a:hlinkClick r:id="rId10"/>
              </a:rPr>
              <a:t>https://www.statista.com/outlook/cmo/consumer-electronics/brazil</a:t>
            </a:r>
            <a:endParaRPr sz="900"/>
          </a:p>
          <a:p>
            <a:pPr indent="-285750" lvl="0" marL="457200" rtl="0" algn="l">
              <a:spcBef>
                <a:spcPts val="0"/>
              </a:spcBef>
              <a:spcAft>
                <a:spcPts val="0"/>
              </a:spcAft>
              <a:buSzPts val="900"/>
              <a:buAutoNum type="arabicPeriod"/>
            </a:pPr>
            <a:r>
              <a:rPr lang="en" sz="900" u="sng">
                <a:solidFill>
                  <a:schemeClr val="hlink"/>
                </a:solidFill>
                <a:hlinkClick r:id="rId11"/>
              </a:rPr>
              <a:t>https://www.statista.com/outlook/cmo/consumer-electronics/brazil#:~:text=In%202024%2C%20the%20revenue%20in,amounts%20to%20US%2435.5bn</a:t>
            </a:r>
            <a:r>
              <a:rPr lang="en" sz="900"/>
              <a:t>.</a:t>
            </a:r>
            <a:endParaRPr sz="900"/>
          </a:p>
          <a:p>
            <a:pPr indent="-285750" lvl="0" marL="457200" rtl="0" algn="l">
              <a:spcBef>
                <a:spcPts val="0"/>
              </a:spcBef>
              <a:spcAft>
                <a:spcPts val="0"/>
              </a:spcAft>
              <a:buSzPts val="900"/>
              <a:buAutoNum type="arabicPeriod"/>
            </a:pPr>
            <a:r>
              <a:rPr lang="en" sz="900" u="sng">
                <a:solidFill>
                  <a:schemeClr val="hlink"/>
                </a:solidFill>
                <a:hlinkClick r:id="rId12"/>
              </a:rPr>
              <a:t>Egypt ICT Market Size and Forecast (by IT Solution Area, Size Band and Vertical) to 2027 (globaldata.com)</a:t>
            </a:r>
            <a:endParaRPr sz="900"/>
          </a:p>
          <a:p>
            <a:pPr indent="-285750" lvl="0" marL="457200" rtl="0" algn="l">
              <a:spcBef>
                <a:spcPts val="0"/>
              </a:spcBef>
              <a:spcAft>
                <a:spcPts val="0"/>
              </a:spcAft>
              <a:buSzPts val="900"/>
              <a:buAutoNum type="arabicPeriod"/>
            </a:pPr>
            <a:r>
              <a:rPr lang="en" sz="900" u="sng">
                <a:solidFill>
                  <a:schemeClr val="hlink"/>
                </a:solidFill>
                <a:hlinkClick r:id="rId13"/>
              </a:rPr>
              <a:t>Egypt - Corporate - Taxes on corporate income (pwc.com)</a:t>
            </a:r>
            <a:endParaRPr sz="900"/>
          </a:p>
          <a:p>
            <a:pPr indent="-285750" lvl="0" marL="457200" rtl="0" algn="l">
              <a:spcBef>
                <a:spcPts val="0"/>
              </a:spcBef>
              <a:spcAft>
                <a:spcPts val="0"/>
              </a:spcAft>
              <a:buSzPts val="900"/>
              <a:buAutoNum type="arabicPeriod"/>
            </a:pPr>
            <a:r>
              <a:rPr lang="en" sz="900" u="sng">
                <a:solidFill>
                  <a:schemeClr val="hlink"/>
                </a:solidFill>
                <a:hlinkClick r:id="rId14"/>
              </a:rPr>
              <a:t>https://www.mondaq.com/employee-rights-labour-relations/1220872/the-main-provisions-of-the-labor-law-in-egypt</a:t>
            </a:r>
            <a:endParaRPr sz="900"/>
          </a:p>
          <a:p>
            <a:pPr indent="-285750" lvl="0" marL="457200" rtl="0" algn="l">
              <a:spcBef>
                <a:spcPts val="0"/>
              </a:spcBef>
              <a:spcAft>
                <a:spcPts val="0"/>
              </a:spcAft>
              <a:buSzPts val="900"/>
              <a:buAutoNum type="arabicPeriod"/>
            </a:pPr>
            <a:r>
              <a:rPr lang="en" sz="900" u="sng">
                <a:solidFill>
                  <a:schemeClr val="hlink"/>
                </a:solidFill>
                <a:hlinkClick r:id="rId15"/>
              </a:rPr>
              <a:t>https://www.trade.gov/country-commercial-guides/egypt-information-and-communications-technology-and-digital-economy</a:t>
            </a:r>
            <a:endParaRPr sz="900"/>
          </a:p>
          <a:p>
            <a:pPr indent="-285750" lvl="0" marL="457200" rtl="0" algn="l">
              <a:spcBef>
                <a:spcPts val="0"/>
              </a:spcBef>
              <a:spcAft>
                <a:spcPts val="0"/>
              </a:spcAft>
              <a:buSzPts val="900"/>
              <a:buAutoNum type="arabicPeriod"/>
            </a:pPr>
            <a:r>
              <a:rPr lang="en" sz="900" u="sng">
                <a:solidFill>
                  <a:schemeClr val="hlink"/>
                </a:solidFill>
                <a:hlinkClick r:id="rId16"/>
              </a:rPr>
              <a:t>https://ecommercedb.com/markets/eg/electronics</a:t>
            </a:r>
            <a:endParaRPr sz="900"/>
          </a:p>
          <a:p>
            <a:pPr indent="-285750" lvl="0" marL="457200" rtl="0" algn="l">
              <a:spcBef>
                <a:spcPts val="0"/>
              </a:spcBef>
              <a:spcAft>
                <a:spcPts val="0"/>
              </a:spcAft>
              <a:buSzPts val="900"/>
              <a:buAutoNum type="arabicPeriod"/>
            </a:pPr>
            <a:r>
              <a:rPr lang="en" sz="900" u="sng">
                <a:solidFill>
                  <a:schemeClr val="hlink"/>
                </a:solidFill>
                <a:hlinkClick r:id="rId17"/>
              </a:rPr>
              <a:t>https://www.statista.com/outlook/cmo/consumer-electronics/egypt</a:t>
            </a:r>
            <a:endParaRPr sz="900"/>
          </a:p>
          <a:p>
            <a:pPr indent="-285750" lvl="0" marL="457200" rtl="0" algn="l">
              <a:spcBef>
                <a:spcPts val="0"/>
              </a:spcBef>
              <a:spcAft>
                <a:spcPts val="0"/>
              </a:spcAft>
              <a:buSzPts val="900"/>
              <a:buAutoNum type="arabicPeriod"/>
            </a:pPr>
            <a:r>
              <a:rPr lang="en" sz="900" u="sng">
                <a:solidFill>
                  <a:schemeClr val="hlink"/>
                </a:solidFill>
                <a:hlinkClick r:id="rId18"/>
              </a:rPr>
              <a:t>https://ecommercedb.com/markets/eg/consumer-electronics</a:t>
            </a:r>
            <a:endParaRPr sz="900"/>
          </a:p>
          <a:p>
            <a:pPr indent="-285750" lvl="0" marL="457200" rtl="0" algn="l">
              <a:spcBef>
                <a:spcPts val="0"/>
              </a:spcBef>
              <a:spcAft>
                <a:spcPts val="0"/>
              </a:spcAft>
              <a:buSzPts val="900"/>
              <a:buAutoNum type="arabicPeriod"/>
            </a:pPr>
            <a:r>
              <a:rPr lang="en" sz="900" u="sng">
                <a:solidFill>
                  <a:schemeClr val="hlink"/>
                </a:solidFill>
                <a:hlinkClick r:id="rId19"/>
              </a:rPr>
              <a:t>Malaysia ICT Market Size (mordorintelligence.com)</a:t>
            </a:r>
            <a:endParaRPr sz="900"/>
          </a:p>
          <a:p>
            <a:pPr indent="-285750" lvl="0" marL="457200" rtl="0" algn="l">
              <a:spcBef>
                <a:spcPts val="0"/>
              </a:spcBef>
              <a:spcAft>
                <a:spcPts val="0"/>
              </a:spcAft>
              <a:buSzPts val="900"/>
              <a:buAutoNum type="arabicPeriod"/>
            </a:pPr>
            <a:r>
              <a:rPr lang="en" sz="900" u="sng">
                <a:solidFill>
                  <a:schemeClr val="hlink"/>
                </a:solidFill>
                <a:hlinkClick r:id="rId20"/>
              </a:rPr>
              <a:t>Malaysia - Corporate - Taxes on corporate income (pwc.com)</a:t>
            </a:r>
            <a:endParaRPr sz="900"/>
          </a:p>
          <a:p>
            <a:pPr indent="-285750" lvl="0" marL="457200" rtl="0" algn="l">
              <a:spcBef>
                <a:spcPts val="0"/>
              </a:spcBef>
              <a:spcAft>
                <a:spcPts val="0"/>
              </a:spcAft>
              <a:buSzPts val="900"/>
              <a:buAutoNum type="arabicPeriod"/>
            </a:pPr>
            <a:r>
              <a:rPr lang="en" sz="900" u="sng">
                <a:solidFill>
                  <a:schemeClr val="hlink"/>
                </a:solidFill>
                <a:hlinkClick r:id="rId21"/>
              </a:rPr>
              <a:t>https://www.lexisnexis.com/blogs/gb/b/compliance-risk-due-diligence/posts/modern-day-slavery-widespread-in-malaysia-s-electronics-industry#:~:text=The%20two%2Dyear%20study%20of,a%20condition%20of%20forced%20labor</a:t>
            </a:r>
            <a:r>
              <a:rPr lang="en" sz="900"/>
              <a:t>.</a:t>
            </a:r>
            <a:endParaRPr sz="900"/>
          </a:p>
          <a:p>
            <a:pPr indent="-285750" lvl="0" marL="457200" rtl="0" algn="l">
              <a:spcBef>
                <a:spcPts val="0"/>
              </a:spcBef>
              <a:spcAft>
                <a:spcPts val="0"/>
              </a:spcAft>
              <a:buSzPts val="900"/>
              <a:buAutoNum type="arabicPeriod"/>
            </a:pPr>
            <a:r>
              <a:rPr lang="en" sz="900" u="sng">
                <a:solidFill>
                  <a:schemeClr val="hlink"/>
                </a:solidFill>
                <a:hlinkClick r:id="rId22"/>
              </a:rPr>
              <a:t>https://eastasiaforum.org/2023/12/22/malaysias-semiconductor-industry-demands-a-more-strategic-outlook/</a:t>
            </a:r>
            <a:endParaRPr sz="900"/>
          </a:p>
          <a:p>
            <a:pPr indent="-285750" lvl="0" marL="457200" rtl="0" algn="l">
              <a:spcBef>
                <a:spcPts val="0"/>
              </a:spcBef>
              <a:spcAft>
                <a:spcPts val="0"/>
              </a:spcAft>
              <a:buSzPts val="900"/>
              <a:buAutoNum type="arabicPeriod"/>
            </a:pPr>
            <a:r>
              <a:rPr lang="en" sz="900" u="sng">
                <a:solidFill>
                  <a:schemeClr val="hlink"/>
                </a:solidFill>
                <a:hlinkClick r:id="rId23"/>
              </a:rPr>
              <a:t>https://www.tradingview.com/markets/stocks-malaysia/sectorandindustry-sector/electronic-technology/</a:t>
            </a:r>
            <a:endParaRPr sz="900"/>
          </a:p>
          <a:p>
            <a:pPr indent="-285750" lvl="0" marL="457200" rtl="0" algn="l">
              <a:spcBef>
                <a:spcPts val="0"/>
              </a:spcBef>
              <a:spcAft>
                <a:spcPts val="0"/>
              </a:spcAft>
              <a:buSzPts val="900"/>
              <a:buAutoNum type="arabicPeriod"/>
            </a:pPr>
            <a:r>
              <a:rPr lang="en" sz="900" u="sng">
                <a:solidFill>
                  <a:schemeClr val="hlink"/>
                </a:solidFill>
                <a:hlinkClick r:id="rId24"/>
              </a:rPr>
              <a:t>https://www.statista.com/outlook/emo/electronics/malaysia#revenue</a:t>
            </a:r>
            <a:endParaRPr sz="900"/>
          </a:p>
          <a:p>
            <a:pPr indent="-285750" lvl="0" marL="457200" rtl="0" algn="l">
              <a:spcBef>
                <a:spcPts val="0"/>
              </a:spcBef>
              <a:spcAft>
                <a:spcPts val="0"/>
              </a:spcAft>
              <a:buSzPts val="900"/>
              <a:buAutoNum type="arabicPeriod"/>
            </a:pPr>
            <a:r>
              <a:rPr lang="en" sz="900" u="sng">
                <a:solidFill>
                  <a:schemeClr val="hlink"/>
                </a:solidFill>
                <a:hlinkClick r:id="rId25"/>
              </a:rPr>
              <a:t>https://ecommercedb.com/markets/my/electronics</a:t>
            </a:r>
            <a:endParaRPr sz="900"/>
          </a:p>
          <a:p>
            <a:pPr indent="-285750" lvl="0" marL="457200" rtl="0" algn="l">
              <a:spcBef>
                <a:spcPts val="0"/>
              </a:spcBef>
              <a:spcAft>
                <a:spcPts val="0"/>
              </a:spcAft>
              <a:buSzPts val="900"/>
              <a:buAutoNum type="arabicPeriod"/>
            </a:pPr>
            <a:r>
              <a:rPr lang="en" sz="900" u="sng">
                <a:solidFill>
                  <a:schemeClr val="hlink"/>
                </a:solidFill>
                <a:hlinkClick r:id="rId26"/>
              </a:rPr>
              <a:t>https://eastasiaforum.org/2023/12/22/malaysias-semiconductor-industry-demands-a-more-strategic-outlook/</a:t>
            </a:r>
            <a:endParaRPr sz="900"/>
          </a:p>
          <a:p>
            <a:pPr indent="-285750" lvl="0" marL="457200" rtl="0" algn="l">
              <a:spcBef>
                <a:spcPts val="0"/>
              </a:spcBef>
              <a:spcAft>
                <a:spcPts val="0"/>
              </a:spcAft>
              <a:buSzPts val="900"/>
              <a:buAutoNum type="arabicPeriod"/>
            </a:pPr>
            <a:r>
              <a:rPr lang="en" sz="900"/>
              <a:t>https://www.healyconsultants.com/brazil-company-registration/setup-llc/#:~:text=In%20accordance%20with%20Brazil%20corporate,and%20receive%20income%20from%20customers.</a:t>
            </a:r>
            <a:endParaRPr sz="900"/>
          </a:p>
          <a:p>
            <a:pPr indent="-285750" lvl="0" marL="457200" rtl="0" algn="l">
              <a:spcBef>
                <a:spcPts val="0"/>
              </a:spcBef>
              <a:spcAft>
                <a:spcPts val="0"/>
              </a:spcAft>
              <a:buSzPts val="900"/>
              <a:buAutoNum type="arabicPeriod"/>
            </a:pPr>
            <a:r>
              <a:rPr lang="en" sz="900" u="sng">
                <a:solidFill>
                  <a:schemeClr val="hlink"/>
                </a:solidFill>
                <a:hlinkClick r:id="rId27"/>
              </a:rPr>
              <a:t>Foreign Company Registration Options in Malaysia | Acclime Malaysia</a:t>
            </a:r>
            <a:endParaRPr sz="900"/>
          </a:p>
          <a:p>
            <a:pPr indent="-285750" lvl="0" marL="457200" rtl="0" algn="l">
              <a:spcBef>
                <a:spcPts val="0"/>
              </a:spcBef>
              <a:spcAft>
                <a:spcPts val="0"/>
              </a:spcAft>
              <a:buSzPts val="900"/>
              <a:buAutoNum type="arabicPeriod"/>
            </a:pPr>
            <a:r>
              <a:rPr lang="en" sz="900" u="sng">
                <a:solidFill>
                  <a:schemeClr val="hlink"/>
                </a:solidFill>
                <a:hlinkClick r:id="rId28"/>
              </a:rPr>
              <a:t>Egypt lifts the Egyptian ownership requirement for importation for commercial trading - Baker McKenzie InsightPlus</a:t>
            </a:r>
            <a:endParaRPr sz="900"/>
          </a:p>
          <a:p>
            <a:pPr indent="-285750" lvl="0" marL="457200" rtl="0" algn="l">
              <a:spcBef>
                <a:spcPts val="0"/>
              </a:spcBef>
              <a:spcAft>
                <a:spcPts val="0"/>
              </a:spcAft>
              <a:buSzPts val="900"/>
              <a:buAutoNum type="arabicPeriod"/>
            </a:pPr>
            <a:r>
              <a:rPr lang="en" sz="900" u="sng">
                <a:solidFill>
                  <a:schemeClr val="hlink"/>
                </a:solidFill>
                <a:hlinkClick r:id="rId29"/>
              </a:rPr>
              <a:t>Understanding labor and employment laws in Brazil | Skuad</a:t>
            </a:r>
            <a:endParaRPr sz="900"/>
          </a:p>
          <a:p>
            <a:pPr indent="-285750" lvl="0" marL="457200" rtl="0" algn="l">
              <a:spcBef>
                <a:spcPts val="0"/>
              </a:spcBef>
              <a:spcAft>
                <a:spcPts val="0"/>
              </a:spcAft>
              <a:buSzPts val="900"/>
              <a:buAutoNum type="arabicPeriod"/>
            </a:pPr>
            <a:r>
              <a:rPr lang="en" sz="900" u="sng">
                <a:solidFill>
                  <a:schemeClr val="hlink"/>
                </a:solidFill>
                <a:hlinkClick r:id="rId30"/>
              </a:rPr>
              <a:t>Work conditions in Egypt - International Trade Portal (lloydsbanktrade.com)</a:t>
            </a:r>
            <a:endParaRPr sz="900"/>
          </a:p>
          <a:p>
            <a:pPr indent="-285750" lvl="0" marL="457200" rtl="0" algn="l">
              <a:spcBef>
                <a:spcPts val="0"/>
              </a:spcBef>
              <a:spcAft>
                <a:spcPts val="0"/>
              </a:spcAft>
              <a:buSzPts val="900"/>
              <a:buAutoNum type="arabicPeriod"/>
            </a:pPr>
            <a:r>
              <a:rPr lang="en" sz="900" u="sng">
                <a:solidFill>
                  <a:schemeClr val="hlink"/>
                </a:solidFill>
                <a:hlinkClick r:id="rId31"/>
              </a:rPr>
              <a:t>UN: 30% of foreign domestic workers in Malaysia face exploitative conditions — BenarNews</a:t>
            </a:r>
            <a:endParaRPr sz="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23"/>
          <p:cNvSpPr txBox="1"/>
          <p:nvPr>
            <p:ph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Market Penetration Grid References</a:t>
            </a:r>
            <a:endParaRPr/>
          </a:p>
        </p:txBody>
      </p:sp>
      <p:sp>
        <p:nvSpPr>
          <p:cNvPr id="1143" name="Google Shape;1143;p123"/>
          <p:cNvSpPr txBox="1"/>
          <p:nvPr>
            <p:ph idx="1" type="body"/>
          </p:nvPr>
        </p:nvSpPr>
        <p:spPr>
          <a:xfrm>
            <a:off x="311700" y="1152475"/>
            <a:ext cx="8520600" cy="369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
              <a:t>Egypt Political</a:t>
            </a:r>
            <a:endParaRPr b="1" sz="1200"/>
          </a:p>
          <a:p>
            <a:pPr indent="0" lvl="0" marL="0" rtl="0" algn="l">
              <a:lnSpc>
                <a:spcPct val="115000"/>
              </a:lnSpc>
              <a:spcBef>
                <a:spcPts val="0"/>
              </a:spcBef>
              <a:spcAft>
                <a:spcPts val="0"/>
              </a:spcAft>
              <a:buNone/>
            </a:pPr>
            <a:r>
              <a:rPr lang="en" sz="1200"/>
              <a:t>31</a:t>
            </a:r>
            <a:r>
              <a:rPr b="1" lang="en" sz="1200"/>
              <a:t>. </a:t>
            </a: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https://www.britannica.com/place/Egypt/Government-and-society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32. </a:t>
            </a: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https://www.hrw.org/world-report/2021/country-chapters/egypt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Egypt Foreign Exchange Problems</a:t>
            </a:r>
            <a:endParaRPr b="1" sz="1200"/>
          </a:p>
          <a:p>
            <a:pPr indent="0" lvl="0" marL="0" rtl="0" algn="l">
              <a:lnSpc>
                <a:spcPct val="115000"/>
              </a:lnSpc>
              <a:spcBef>
                <a:spcPts val="0"/>
              </a:spcBef>
              <a:spcAft>
                <a:spcPts val="0"/>
              </a:spcAft>
              <a:buNone/>
            </a:pPr>
            <a:r>
              <a:rPr lang="en" sz="1200"/>
              <a:t>30</a:t>
            </a:r>
            <a:r>
              <a:rPr b="1" lang="en" sz="1200"/>
              <a:t>. </a:t>
            </a: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https://www.trade.gov/market-intelligence/egypts-foreign-currency-crisis</a:t>
            </a:r>
            <a:endParaRPr sz="1200"/>
          </a:p>
          <a:p>
            <a:pPr indent="0" lvl="0" marL="0" rtl="0" algn="l">
              <a:lnSpc>
                <a:spcPct val="115000"/>
              </a:lnSpc>
              <a:spcBef>
                <a:spcPts val="0"/>
              </a:spcBef>
              <a:spcAft>
                <a:spcPts val="0"/>
              </a:spcAft>
              <a:buNone/>
            </a:pPr>
            <a:r>
              <a:rPr lang="en" sz="1200"/>
              <a:t>22. </a:t>
            </a:r>
            <a:r>
              <a:rPr lang="en" sz="12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https://www.privacyshield.gov/ps/article?id=Egypt-Foreign-Exchange-Controls</a:t>
            </a:r>
            <a:endParaRPr sz="1200">
              <a:solidFill>
                <a:srgbClr val="2C2C2C"/>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t>Egypt Business Laws</a:t>
            </a:r>
            <a:endParaRPr b="1" sz="1200"/>
          </a:p>
          <a:p>
            <a:pPr indent="0" lvl="0" marL="0" rtl="0" algn="l">
              <a:lnSpc>
                <a:spcPct val="115000"/>
              </a:lnSpc>
              <a:spcBef>
                <a:spcPts val="0"/>
              </a:spcBef>
              <a:spcAft>
                <a:spcPts val="0"/>
              </a:spcAft>
              <a:buNone/>
            </a:pPr>
            <a:r>
              <a:rPr lang="en" sz="1200"/>
              <a:t>31</a:t>
            </a:r>
            <a:r>
              <a:rPr b="1" lang="en" sz="1200"/>
              <a:t>. </a:t>
            </a:r>
            <a:r>
              <a:rPr lang="en" sz="12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https://idai.pantheonsorbonne.fr/sites/default/files/inline-files/IDAI-L3-S2-Partie%20I.pdf</a:t>
            </a:r>
            <a:endParaRPr sz="1200"/>
          </a:p>
          <a:p>
            <a:pPr indent="0" lvl="0" marL="0" rtl="0" algn="l">
              <a:lnSpc>
                <a:spcPct val="115000"/>
              </a:lnSpc>
              <a:spcBef>
                <a:spcPts val="0"/>
              </a:spcBef>
              <a:spcAft>
                <a:spcPts val="0"/>
              </a:spcAft>
              <a:buNone/>
            </a:pPr>
            <a:r>
              <a:rPr lang="en" sz="1200"/>
              <a:t>24. </a:t>
            </a:r>
            <a:r>
              <a:rPr lang="en" sz="120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https://www.trade.gov/country-commercial-guides/egypt-market-entry-strategy</a:t>
            </a:r>
            <a:endParaRPr sz="1200">
              <a:solidFill>
                <a:srgbClr val="2C2C2C"/>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2C2C2C"/>
                </a:solidFill>
                <a:latin typeface="Times New Roman"/>
                <a:ea typeface="Times New Roman"/>
                <a:cs typeface="Times New Roman"/>
                <a:sym typeface="Times New Roman"/>
              </a:rPr>
              <a:t>25. </a:t>
            </a:r>
            <a:r>
              <a:rPr lang="en" sz="12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https://www.todaytranslations.com/consultancy-services/business-culture-and-etiquette/doing-business-in-egypt/</a:t>
            </a:r>
            <a:endParaRPr sz="1200">
              <a:solidFill>
                <a:srgbClr val="2C2C2C"/>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t>Egypt Natural Disasters </a:t>
            </a:r>
            <a:endParaRPr b="1" sz="1200"/>
          </a:p>
          <a:p>
            <a:pPr indent="0" lvl="0" marL="0" rtl="0" algn="l">
              <a:lnSpc>
                <a:spcPct val="115000"/>
              </a:lnSpc>
              <a:spcBef>
                <a:spcPts val="0"/>
              </a:spcBef>
              <a:spcAft>
                <a:spcPts val="0"/>
              </a:spcAft>
              <a:buNone/>
            </a:pPr>
            <a:r>
              <a:rPr lang="en" sz="1200"/>
              <a:t>26. </a:t>
            </a:r>
            <a:r>
              <a:rPr lang="en" sz="12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https://www.unisdr.org/2005/mdgs-drr/national-reports/Egypt-report.pdf</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27. </a:t>
            </a:r>
            <a:r>
              <a:rPr lang="en" sz="12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https://climateknowledgeportal.worldbank.org/country/egypt/vulnerability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28. </a:t>
            </a:r>
            <a:r>
              <a:rPr lang="en" sz="120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https://www.aljazeera.com/news/2023/9/14/the-egyptian-village-that-lost-nearly-100-men-in-the-libya-floods</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24"/>
          <p:cNvSpPr txBox="1"/>
          <p:nvPr>
            <p:ph type="title"/>
          </p:nvPr>
        </p:nvSpPr>
        <p:spPr>
          <a:xfrm>
            <a:off x="311700" y="1508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Market Penetration Grid References</a:t>
            </a:r>
            <a:endParaRPr/>
          </a:p>
        </p:txBody>
      </p:sp>
      <p:sp>
        <p:nvSpPr>
          <p:cNvPr id="1149" name="Google Shape;1149;p124"/>
          <p:cNvSpPr txBox="1"/>
          <p:nvPr>
            <p:ph idx="1" type="body"/>
          </p:nvPr>
        </p:nvSpPr>
        <p:spPr>
          <a:xfrm>
            <a:off x="311700" y="914125"/>
            <a:ext cx="8520600" cy="418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
              <a:t>Malaysia Political</a:t>
            </a:r>
            <a:endParaRPr b="1" sz="1200"/>
          </a:p>
          <a:p>
            <a:pPr indent="0" lvl="0" marL="0" rtl="0" algn="l">
              <a:spcBef>
                <a:spcPts val="0"/>
              </a:spcBef>
              <a:spcAft>
                <a:spcPts val="0"/>
              </a:spcAft>
              <a:buNone/>
            </a:pPr>
            <a:r>
              <a:rPr lang="en" sz="1200"/>
              <a:t>29. </a:t>
            </a:r>
            <a:r>
              <a:rPr lang="en" sz="1100" u="sng">
                <a:solidFill>
                  <a:srgbClr val="1155CC"/>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https://www.britannica.com/place/Malaysia/Local-government#ref52545</a:t>
            </a:r>
            <a:endParaRPr sz="1100">
              <a:solidFill>
                <a:srgbClr val="1A1A1A"/>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100"/>
              <a:t>30. </a:t>
            </a:r>
            <a:r>
              <a:rPr lang="en"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https://freedomhouse.org/country/malaysia/freedom-world/2023</a:t>
            </a:r>
            <a:endParaRPr sz="1100"/>
          </a:p>
          <a:p>
            <a:pPr indent="0" lvl="0" marL="0" rtl="0" algn="l">
              <a:spcBef>
                <a:spcPts val="0"/>
              </a:spcBef>
              <a:spcAft>
                <a:spcPts val="0"/>
              </a:spcAft>
              <a:buNone/>
            </a:pPr>
            <a:r>
              <a:rPr lang="en" sz="1100">
                <a:solidFill>
                  <a:srgbClr val="1A1A1A"/>
                </a:solidFill>
                <a:highlight>
                  <a:srgbClr val="FFFFFF"/>
                </a:highlight>
              </a:rPr>
              <a:t>31. </a:t>
            </a:r>
            <a:r>
              <a:rPr lang="en" sz="1100">
                <a:solidFill>
                  <a:srgbClr val="1A1A1A"/>
                </a:solidFill>
                <a:highlight>
                  <a:srgbClr val="FFFFFF"/>
                </a:highlight>
                <a:latin typeface="Times New Roman"/>
                <a:ea typeface="Times New Roman"/>
                <a:cs typeface="Times New Roman"/>
                <a:sym typeface="Times New Roman"/>
              </a:rPr>
              <a:t> </a:t>
            </a:r>
            <a:r>
              <a:rPr lang="en" sz="11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https://global</a:t>
            </a:r>
            <a:r>
              <a:rPr lang="en" sz="1200" u="sng">
                <a:solidFill>
                  <a:srgbClr val="1155CC"/>
                </a:solidFill>
                <a:highlight>
                  <a:srgbClr val="FFFFFF"/>
                </a:highlight>
                <a:latin typeface="Times New Roman"/>
                <a:ea typeface="Times New Roman"/>
                <a:cs typeface="Times New Roman"/>
                <a:sym typeface="Times New Roman"/>
                <a:hlinkClick r:id="rId6">
                  <a:extLst>
                    <a:ext uri="{A12FA001-AC4F-418D-AE19-62706E023703}">
                      <ahyp:hlinkClr val="tx"/>
                    </a:ext>
                  </a:extLst>
                </a:hlinkClick>
              </a:rPr>
              <a:t>edge.msu.edu/countries/malaysia/government</a:t>
            </a:r>
            <a:endParaRPr sz="1200">
              <a:solidFill>
                <a:srgbClr val="1A1A1A"/>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1A1A1A"/>
                </a:solidFill>
                <a:highlight>
                  <a:srgbClr val="FFFFFF"/>
                </a:highlight>
              </a:rPr>
              <a:t>32. </a:t>
            </a:r>
            <a:r>
              <a:rPr lang="en" sz="1200" u="sng">
                <a:solidFill>
                  <a:srgbClr val="1155CC"/>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https://www.gov.uk/government/publications/overseas-business-risk-malaysia/overseas-business-risk-malaysia</a:t>
            </a:r>
            <a:endParaRPr sz="1350">
              <a:solidFill>
                <a:srgbClr val="36404C"/>
              </a:solidFill>
              <a:highlight>
                <a:srgbClr val="FFFFFF"/>
              </a:highlight>
            </a:endParaRPr>
          </a:p>
          <a:p>
            <a:pPr indent="0" lvl="0" marL="0" rtl="0" algn="l">
              <a:spcBef>
                <a:spcPts val="0"/>
              </a:spcBef>
              <a:spcAft>
                <a:spcPts val="0"/>
              </a:spcAft>
              <a:buNone/>
            </a:pPr>
            <a:r>
              <a:rPr lang="en" sz="1200">
                <a:solidFill>
                  <a:srgbClr val="1A1A1A"/>
                </a:solidFill>
                <a:highlight>
                  <a:srgbClr val="FFFFFF"/>
                </a:highlight>
              </a:rPr>
              <a:t>33. </a:t>
            </a:r>
            <a:r>
              <a:rPr lang="en" sz="1200" u="sng">
                <a:solidFill>
                  <a:srgbClr val="1155CC"/>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https://www.abc-amega.com/articles/country-risk-malaysia/</a:t>
            </a:r>
            <a:endParaRPr sz="1200">
              <a:solidFill>
                <a:srgbClr val="66686A"/>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rgbClr val="1A1A1A"/>
                </a:solidFill>
                <a:highlight>
                  <a:schemeClr val="lt1"/>
                </a:highlight>
              </a:rPr>
              <a:t>33. </a:t>
            </a:r>
            <a:r>
              <a:rPr lang="en" sz="1200" u="sng">
                <a:solidFill>
                  <a:srgbClr val="1155CC"/>
                </a:solidFill>
                <a:highlight>
                  <a:schemeClr val="lt1"/>
                </a:highlight>
                <a:latin typeface="Times New Roman"/>
                <a:ea typeface="Times New Roman"/>
                <a:cs typeface="Times New Roman"/>
                <a:sym typeface="Times New Roman"/>
                <a:hlinkClick r:id="rId9">
                  <a:extLst>
                    <a:ext uri="{A12FA001-AC4F-418D-AE19-62706E023703}">
                      <ahyp:hlinkClr val="tx"/>
                    </a:ext>
                  </a:extLst>
                </a:hlinkClick>
              </a:rPr>
              <a:t>https://www.parlimen.gov.my/yda-maklumat-umum.html?uweb=yg&amp;lang=en</a:t>
            </a:r>
            <a:endParaRPr sz="1200">
              <a:solidFill>
                <a:srgbClr val="1155CC"/>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66686A"/>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1A1A1A"/>
              </a:solidFill>
              <a:highlight>
                <a:srgbClr val="FFFFFF"/>
              </a:highlight>
            </a:endParaRPr>
          </a:p>
          <a:p>
            <a:pPr indent="0" lvl="0" marL="0" rtl="0" algn="l">
              <a:spcBef>
                <a:spcPts val="0"/>
              </a:spcBef>
              <a:spcAft>
                <a:spcPts val="0"/>
              </a:spcAft>
              <a:buNone/>
            </a:pPr>
            <a:r>
              <a:rPr b="1" lang="en" sz="1200">
                <a:solidFill>
                  <a:srgbClr val="1A1A1A"/>
                </a:solidFill>
                <a:highlight>
                  <a:srgbClr val="FFFFFF"/>
                </a:highlight>
              </a:rPr>
              <a:t>Malaysia Foreign Exchange Problems</a:t>
            </a:r>
            <a:endParaRPr b="1" sz="1200">
              <a:solidFill>
                <a:srgbClr val="1A1A1A"/>
              </a:solidFill>
              <a:highlight>
                <a:srgbClr val="FFFFFF"/>
              </a:highlight>
            </a:endParaRPr>
          </a:p>
          <a:p>
            <a:pPr indent="0" lvl="0" marL="0" rtl="0" algn="l">
              <a:spcBef>
                <a:spcPts val="0"/>
              </a:spcBef>
              <a:spcAft>
                <a:spcPts val="0"/>
              </a:spcAft>
              <a:buNone/>
            </a:pPr>
            <a:r>
              <a:rPr lang="en" sz="1200">
                <a:solidFill>
                  <a:srgbClr val="1A1A1A"/>
                </a:solidFill>
                <a:highlight>
                  <a:srgbClr val="FFFFFF"/>
                </a:highlight>
              </a:rPr>
              <a:t>34. </a:t>
            </a:r>
            <a:r>
              <a:rPr lang="en" sz="12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https://www.bis.org/publ/bppdf/bispap73p.pdf</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1A1A1A"/>
                </a:solidFill>
                <a:highlight>
                  <a:srgbClr val="FFFFFF"/>
                </a:highlight>
              </a:rPr>
              <a:t>35. </a:t>
            </a:r>
            <a:r>
              <a:rPr lang="en" sz="12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https://asia.nikkei.com/Spotlight/Market-Spotlight/Malaysian-Thai-economies-suffer-as-currencies-slide-vs.-dollar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chemeClr val="dk1"/>
                </a:solidFill>
              </a:rPr>
              <a:t>Malaysia Business Laws </a:t>
            </a:r>
            <a:endParaRPr b="1" sz="1200">
              <a:solidFill>
                <a:schemeClr val="dk1"/>
              </a:solidFill>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36. </a:t>
            </a:r>
            <a:r>
              <a:rPr lang="en" sz="120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https://www.nishimura.com/sites/default/files/images/110930_Malaysia_E.pdf</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37..</a:t>
            </a:r>
            <a:r>
              <a:rPr lang="en" sz="1200" u="sng">
                <a:solidFill>
                  <a:srgbClr val="1155CC"/>
                </a:solidFill>
                <a:highlight>
                  <a:srgbClr val="FFFFFF"/>
                </a:highlight>
                <a:latin typeface="Times New Roman"/>
                <a:ea typeface="Times New Roman"/>
                <a:cs typeface="Times New Roman"/>
                <a:sym typeface="Times New Roman"/>
                <a:hlinkClick r:id="rId13">
                  <a:extLst>
                    <a:ext uri="{A12FA001-AC4F-418D-AE19-62706E023703}">
                      <ahyp:hlinkClr val="tx"/>
                    </a:ext>
                  </a:extLst>
                </a:hlinkClick>
              </a:rPr>
              <a:t>https://shinewingtyteoh.com/challenges-doing-business-malaysia#:~:text=Taxation%20Challenges%20and%20Incentives,incentives%20tailored%20to%20stimulate%20investment.</a:t>
            </a:r>
            <a:endParaRPr sz="1200">
              <a:solidFill>
                <a:srgbClr val="1F1F1F"/>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1F1F1F"/>
                </a:solidFill>
                <a:highlight>
                  <a:srgbClr val="FFFFFF"/>
                </a:highlight>
                <a:latin typeface="Times New Roman"/>
                <a:ea typeface="Times New Roman"/>
                <a:cs typeface="Times New Roman"/>
                <a:sym typeface="Times New Roman"/>
              </a:rPr>
              <a:t>38. </a:t>
            </a:r>
            <a:r>
              <a:rPr lang="en" sz="1200" u="sng">
                <a:solidFill>
                  <a:srgbClr val="1155CC"/>
                </a:solidFill>
                <a:highlight>
                  <a:srgbClr val="FFFFFF"/>
                </a:highlight>
                <a:latin typeface="Times New Roman"/>
                <a:ea typeface="Times New Roman"/>
                <a:cs typeface="Times New Roman"/>
                <a:sym typeface="Times New Roman"/>
                <a:hlinkClick r:id="rId14">
                  <a:extLst>
                    <a:ext uri="{A12FA001-AC4F-418D-AE19-62706E023703}">
                      <ahyp:hlinkClr val="tx"/>
                    </a:ext>
                  </a:extLst>
                </a:hlinkClick>
              </a:rPr>
              <a:t>https://practiceguides.chambers.com/practice-guides/doing-business-in-2023/malaysia</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1F1F1F"/>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1F1F1F"/>
                </a:solidFill>
                <a:highlight>
                  <a:srgbClr val="FFFFFF"/>
                </a:highlight>
              </a:rPr>
              <a:t>Malaysia Natural Disasters </a:t>
            </a:r>
            <a:endParaRPr b="1" sz="1200">
              <a:solidFill>
                <a:srgbClr val="1F1F1F"/>
              </a:solidFill>
              <a:highlight>
                <a:srgbClr val="FFFFFF"/>
              </a:highlight>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39.  </a:t>
            </a:r>
            <a:r>
              <a:rPr lang="en" sz="1200" u="sng">
                <a:solidFill>
                  <a:srgbClr val="1155CC"/>
                </a:solidFill>
                <a:latin typeface="Times New Roman"/>
                <a:ea typeface="Times New Roman"/>
                <a:cs typeface="Times New Roman"/>
                <a:sym typeface="Times New Roman"/>
                <a:hlinkClick r:id="rId15">
                  <a:extLst>
                    <a:ext uri="{A12FA001-AC4F-418D-AE19-62706E023703}">
                      <ahyp:hlinkClr val="tx"/>
                    </a:ext>
                  </a:extLst>
                </a:hlinkClick>
              </a:rPr>
              <a:t>https://nidm.gov.in/easindia2014/err/pdf/country_profile/Malaysia.pdf</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40. </a:t>
            </a:r>
            <a:r>
              <a:rPr lang="en" sz="1200" u="sng">
                <a:solidFill>
                  <a:srgbClr val="1155CC"/>
                </a:solidFill>
                <a:latin typeface="Times New Roman"/>
                <a:ea typeface="Times New Roman"/>
                <a:cs typeface="Times New Roman"/>
                <a:sym typeface="Times New Roman"/>
                <a:hlinkClick r:id="rId16">
                  <a:extLst>
                    <a:ext uri="{A12FA001-AC4F-418D-AE19-62706E023703}">
                      <ahyp:hlinkClr val="tx"/>
                    </a:ext>
                  </a:extLst>
                </a:hlinkClick>
              </a:rPr>
              <a:t>https://www.adrc.asia/nationinformation.php?NationCode=458&amp;Lang=en&amp;NationNum=16</a:t>
            </a:r>
            <a:endParaRPr sz="1200" u="sng">
              <a:solidFill>
                <a:srgbClr val="1155CC"/>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41.  </a:t>
            </a:r>
            <a:r>
              <a:rPr lang="en" sz="1100" u="sng">
                <a:solidFill>
                  <a:srgbClr val="1155CC"/>
                </a:solidFill>
                <a:hlinkClick r:id="rId17">
                  <a:extLst>
                    <a:ext uri="{A12FA001-AC4F-418D-AE19-62706E023703}">
                      <ahyp:hlinkClr val="tx"/>
                    </a:ext>
                  </a:extLst>
                </a:hlinkClick>
              </a:rPr>
              <a:t>https://www.unescap.org/sites/default/d8files/event-documents/Malaysia_7th_TWG_30Apr2021.pdf</a:t>
            </a:r>
            <a:endParaRPr sz="1100">
              <a:solidFill>
                <a:schemeClr val="dk1"/>
              </a:solidFill>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1A1A1A"/>
              </a:solidFill>
              <a:highlight>
                <a:srgbClr val="FFFFFF"/>
              </a:highlight>
            </a:endParaRPr>
          </a:p>
          <a:p>
            <a:pPr indent="0" lvl="0" marL="0" rtl="0" algn="l">
              <a:spcBef>
                <a:spcPts val="0"/>
              </a:spcBef>
              <a:spcAft>
                <a:spcPts val="0"/>
              </a:spcAft>
              <a:buNone/>
            </a:pPr>
            <a:r>
              <a:t/>
            </a:r>
            <a:endParaRPr sz="1200">
              <a:solidFill>
                <a:srgbClr val="1A1A1A"/>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25"/>
          <p:cNvSpPr txBox="1"/>
          <p:nvPr>
            <p:ph type="title"/>
          </p:nvPr>
        </p:nvSpPr>
        <p:spPr>
          <a:xfrm>
            <a:off x="311700" y="162200"/>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Market Penetration Grid References </a:t>
            </a:r>
            <a:endParaRPr/>
          </a:p>
        </p:txBody>
      </p:sp>
      <p:sp>
        <p:nvSpPr>
          <p:cNvPr id="1155" name="Google Shape;1155;p125"/>
          <p:cNvSpPr txBox="1"/>
          <p:nvPr>
            <p:ph idx="1" type="body"/>
          </p:nvPr>
        </p:nvSpPr>
        <p:spPr>
          <a:xfrm>
            <a:off x="311700" y="701425"/>
            <a:ext cx="8520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
              <a:t>Brazil Political</a:t>
            </a:r>
            <a:endParaRPr b="1" sz="1200"/>
          </a:p>
          <a:p>
            <a:pPr indent="0" lvl="0" marL="0" rtl="0" algn="l">
              <a:spcBef>
                <a:spcPts val="0"/>
              </a:spcBef>
              <a:spcAft>
                <a:spcPts val="0"/>
              </a:spcAft>
              <a:buNone/>
            </a:pPr>
            <a:r>
              <a:rPr lang="en" sz="1200"/>
              <a:t>42. </a:t>
            </a:r>
            <a:r>
              <a:rPr lang="en"/>
              <a:t> </a:t>
            </a: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https://www.chathamhouse.org/2022/08/democracy-brazil</a:t>
            </a:r>
            <a:endParaRPr sz="1200" u="sng">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rPr lang="en" sz="1200"/>
              <a:t>43.</a:t>
            </a: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https://clintonwhitehouse3.archives.gov/WH/New/SAmerica/brazil.html#:~:text=Political%20parties%3A%20Brazilian%20Democratic%20Movement,(PSB)%2C%20Communist%20Party%20of</a:t>
            </a:r>
            <a:endParaRPr sz="1200" u="sng">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C2C2C"/>
                </a:solidFill>
              </a:rPr>
              <a:t>44. </a:t>
            </a: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https://www.europarl.europa.eu/RegData/etudes/ATAG/2015/559491/EPRS_ATA(2015)559491_EN.pdf</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C2C2C"/>
                </a:solidFill>
              </a:rPr>
              <a:t>45</a:t>
            </a:r>
            <a:r>
              <a:rPr lang="en" sz="1200">
                <a:solidFill>
                  <a:srgbClr val="2C2C2C"/>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https://www.chathamhouse.org/2022/08/democracy-brazil</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2C2C2C"/>
                </a:solidFill>
              </a:rPr>
              <a:t>Brazil Foreign Exchange Problems</a:t>
            </a:r>
            <a:endParaRPr b="1" sz="1200">
              <a:solidFill>
                <a:srgbClr val="2C2C2C"/>
              </a:solidFill>
            </a:endParaRPr>
          </a:p>
          <a:p>
            <a:pPr indent="0" lvl="0" marL="0" rtl="0" algn="l">
              <a:spcBef>
                <a:spcPts val="0"/>
              </a:spcBef>
              <a:spcAft>
                <a:spcPts val="0"/>
              </a:spcAft>
              <a:buNone/>
            </a:pPr>
            <a:r>
              <a:rPr lang="en" sz="1200">
                <a:solidFill>
                  <a:srgbClr val="2C2C2C"/>
                </a:solidFill>
              </a:rPr>
              <a:t>46.</a:t>
            </a:r>
            <a:r>
              <a:rPr lang="en" sz="1200">
                <a:solidFill>
                  <a:srgbClr val="2C2C2C"/>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https://www.trade.gov/country-commercial-guides/brazil-market-challenges</a:t>
            </a:r>
            <a:endParaRPr sz="1200" u="sng">
              <a:solidFill>
                <a:srgbClr val="030303"/>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C2C2C"/>
                </a:solidFill>
              </a:rPr>
              <a:t>47</a:t>
            </a:r>
            <a:r>
              <a:rPr lang="en" sz="1200">
                <a:solidFill>
                  <a:srgbClr val="2C2C2C"/>
                </a:solidFill>
                <a:latin typeface="Times New Roman"/>
                <a:ea typeface="Times New Roman"/>
                <a:cs typeface="Times New Roman"/>
                <a:sym typeface="Times New Roman"/>
              </a:rPr>
              <a:t>.</a:t>
            </a:r>
            <a:r>
              <a:rPr lang="en" sz="120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https://www.trade.gov/country-commercial-guides/brazil-trade-agreements#:~:text=Brazil%20%2D%20Trade%20Agreements&amp;text=Brazil%20is%20a%20member%20of,that%20issues%20and%20harmonizes%20standards</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rPr>
              <a:t>48</a:t>
            </a:r>
            <a:r>
              <a:rPr lang="en" sz="1200">
                <a:solidFill>
                  <a:schemeClr val="dk1"/>
                </a:solidFill>
                <a:latin typeface="Times New Roman"/>
                <a:ea typeface="Times New Roman"/>
                <a:cs typeface="Times New Roman"/>
                <a:sym typeface="Times New Roman"/>
              </a:rPr>
              <a:t>.</a:t>
            </a:r>
            <a:r>
              <a:rPr lang="en" sz="12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https://www.state.gov/u-s-relations-with-brazil/#:~:text=As%20the%20largest%20democracies%20in,biodiversity%3B%20and%20strong%20defense%2C%20health</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chemeClr val="dk1"/>
                </a:solidFill>
              </a:rPr>
              <a:t>Brazil Business Laws</a:t>
            </a:r>
            <a:endParaRPr b="1" sz="1200">
              <a:solidFill>
                <a:schemeClr val="dk1"/>
              </a:solidFill>
            </a:endParaRPr>
          </a:p>
          <a:p>
            <a:pPr indent="0" lvl="0" marL="0" rtl="0" algn="l">
              <a:spcBef>
                <a:spcPts val="0"/>
              </a:spcBef>
              <a:spcAft>
                <a:spcPts val="0"/>
              </a:spcAft>
              <a:buNone/>
            </a:pPr>
            <a:r>
              <a:rPr lang="en" sz="1200">
                <a:solidFill>
                  <a:schemeClr val="dk1"/>
                </a:solidFill>
              </a:rPr>
              <a:t>49</a:t>
            </a:r>
            <a:r>
              <a:rPr lang="en" sz="1200">
                <a:solidFill>
                  <a:schemeClr val="dk1"/>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https://www.trade.gov/country-commercial-guides/brazil-market-challenges</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rPr>
              <a:t>50</a:t>
            </a:r>
            <a:r>
              <a:rPr lang="en" sz="1200">
                <a:solidFill>
                  <a:schemeClr val="dk1"/>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https://uk.practicallaw.thomsonreuters.com/0-503-8385?transitionType=Default&amp;contextData=(sc.Default)&amp;firstPage=true</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chemeClr val="dk1"/>
                </a:solidFill>
              </a:rPr>
              <a:t>Brazil Natural Disasters </a:t>
            </a:r>
            <a:endParaRPr b="1" sz="1200">
              <a:solidFill>
                <a:schemeClr val="dk1"/>
              </a:solidFill>
            </a:endParaRPr>
          </a:p>
          <a:p>
            <a:pPr indent="0" lvl="0" marL="0" rtl="0" algn="l">
              <a:spcBef>
                <a:spcPts val="0"/>
              </a:spcBef>
              <a:spcAft>
                <a:spcPts val="0"/>
              </a:spcAft>
              <a:buNone/>
            </a:pPr>
            <a:r>
              <a:rPr lang="en" sz="1200">
                <a:solidFill>
                  <a:schemeClr val="dk1"/>
                </a:solidFill>
              </a:rPr>
              <a:t>51</a:t>
            </a:r>
            <a:r>
              <a:rPr lang="en" sz="1200">
                <a:solidFill>
                  <a:schemeClr val="dk1"/>
                </a:solidFill>
                <a:latin typeface="Times New Roman"/>
                <a:ea typeface="Times New Roman"/>
                <a:cs typeface="Times New Roman"/>
                <a:sym typeface="Times New Roman"/>
              </a:rPr>
              <a:t>.</a:t>
            </a:r>
            <a:r>
              <a:rPr lang="en" sz="120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https://www.preventionweb.net/news/extreme-weather-and-climate-events-brazil#:~:text=Extreme%20rainfall%2C%20or%20lack%20thereof,%25%20of%20weather%2Drelated%20disasters.</a:t>
            </a:r>
            <a:endParaRPr sz="1200">
              <a:solidFill>
                <a:srgbClr val="030303"/>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30303"/>
                </a:solidFill>
              </a:rPr>
              <a:t>52</a:t>
            </a:r>
            <a:r>
              <a:rPr lang="en" sz="1200">
                <a:solidFill>
                  <a:srgbClr val="030303"/>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13">
                  <a:extLst>
                    <a:ext uri="{A12FA001-AC4F-418D-AE19-62706E023703}">
                      <ahyp:hlinkClr val="tx"/>
                    </a:ext>
                  </a:extLst>
                </a:hlinkClick>
              </a:rPr>
              <a:t>https://climateknowledgeportal.worldbank.org/country/brazil/vulnerability</a:t>
            </a:r>
            <a:endParaRPr b="1" sz="1200" u="sng">
              <a:solidFill>
                <a:srgbClr val="030303"/>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30303"/>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C2C2C"/>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4"/>
          <p:cNvSpPr txBox="1"/>
          <p:nvPr>
            <p:ph type="title"/>
          </p:nvPr>
        </p:nvSpPr>
        <p:spPr>
          <a:xfrm>
            <a:off x="515800" y="845200"/>
            <a:ext cx="3796500" cy="4905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sz="3200"/>
              <a:t>Sony (Currently)</a:t>
            </a:r>
            <a:endParaRPr sz="3200"/>
          </a:p>
        </p:txBody>
      </p:sp>
      <p:pic>
        <p:nvPicPr>
          <p:cNvPr id="804" name="Google Shape;804;p84"/>
          <p:cNvPicPr preferRelativeResize="0"/>
          <p:nvPr/>
        </p:nvPicPr>
        <p:blipFill>
          <a:blip r:embed="rId3">
            <a:alphaModFix/>
          </a:blip>
          <a:stretch>
            <a:fillRect/>
          </a:stretch>
        </p:blipFill>
        <p:spPr>
          <a:xfrm>
            <a:off x="5144800" y="1920250"/>
            <a:ext cx="3367325" cy="1743501"/>
          </a:xfrm>
          <a:prstGeom prst="rect">
            <a:avLst/>
          </a:prstGeom>
          <a:noFill/>
          <a:ln>
            <a:noFill/>
          </a:ln>
        </p:spPr>
      </p:pic>
      <p:sp>
        <p:nvSpPr>
          <p:cNvPr id="805" name="Google Shape;805;p84"/>
          <p:cNvSpPr txBox="1"/>
          <p:nvPr>
            <p:ph idx="2" type="title"/>
          </p:nvPr>
        </p:nvSpPr>
        <p:spPr>
          <a:xfrm>
            <a:off x="146725" y="4789150"/>
            <a:ext cx="40284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a:t>Khanh Nguyen(Laposky &amp; Wolf, 2015), (Sony, 2024)</a:t>
            </a:r>
            <a:endParaRPr/>
          </a:p>
          <a:p>
            <a:pPr indent="0" lvl="0" marL="0" rtl="0" algn="l">
              <a:spcBef>
                <a:spcPts val="0"/>
              </a:spcBef>
              <a:spcAft>
                <a:spcPts val="0"/>
              </a:spcAft>
              <a:buNone/>
            </a:pPr>
            <a:r>
              <a:t/>
            </a:r>
            <a:endParaRPr/>
          </a:p>
        </p:txBody>
      </p:sp>
      <p:sp>
        <p:nvSpPr>
          <p:cNvPr id="806" name="Google Shape;806;p84"/>
          <p:cNvSpPr/>
          <p:nvPr/>
        </p:nvSpPr>
        <p:spPr>
          <a:xfrm>
            <a:off x="4312300" y="1347050"/>
            <a:ext cx="4430100" cy="2889900"/>
          </a:xfrm>
          <a:prstGeom prst="rect">
            <a:avLst/>
          </a:prstGeom>
          <a:noFill/>
          <a:ln cap="flat" cmpd="sng" w="9525">
            <a:solidFill>
              <a:srgbClr val="F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D0000"/>
              </a:solidFill>
            </a:endParaRPr>
          </a:p>
        </p:txBody>
      </p:sp>
      <p:sp>
        <p:nvSpPr>
          <p:cNvPr id="807" name="Google Shape;807;p84"/>
          <p:cNvSpPr txBox="1"/>
          <p:nvPr/>
        </p:nvSpPr>
        <p:spPr>
          <a:xfrm>
            <a:off x="515800" y="1757550"/>
            <a:ext cx="4711500" cy="2410500"/>
          </a:xfrm>
          <a:prstGeom prst="rect">
            <a:avLst/>
          </a:prstGeom>
          <a:solidFill>
            <a:srgbClr val="FFFFFF"/>
          </a:solidFill>
          <a:ln>
            <a:noFill/>
          </a:ln>
        </p:spPr>
        <p:txBody>
          <a:bodyPr anchorCtr="0" anchor="ctr" bIns="91425" lIns="91425" spcFirstLastPara="1" rIns="91425" wrap="square" tIns="0">
            <a:noAutofit/>
          </a:bodyPr>
          <a:lstStyle/>
          <a:p>
            <a:pPr indent="-304800" lvl="0" marL="457200" rtl="0" algn="l">
              <a:lnSpc>
                <a:spcPct val="105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Phased out all of their stores throughout the years</a:t>
            </a:r>
            <a:endParaRPr sz="1200">
              <a:solidFill>
                <a:schemeClr val="dk1"/>
              </a:solidFill>
              <a:latin typeface="Josefin Sans"/>
              <a:ea typeface="Josefin Sans"/>
              <a:cs typeface="Josefin Sans"/>
              <a:sym typeface="Josefin Sans"/>
            </a:endParaRPr>
          </a:p>
          <a:p>
            <a:pPr indent="-304800" lvl="0" marL="457200" rtl="0" algn="l">
              <a:lnSpc>
                <a:spcPct val="105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Instead sony has 284 authorized dealers that either sell or incorporate the products in some way.</a:t>
            </a:r>
            <a:endParaRPr sz="1200">
              <a:solidFill>
                <a:schemeClr val="dk1"/>
              </a:solidFill>
              <a:latin typeface="Josefin Sans"/>
              <a:ea typeface="Josefin Sans"/>
              <a:cs typeface="Josefin Sans"/>
              <a:sym typeface="Josefin Sans"/>
            </a:endParaRPr>
          </a:p>
          <a:p>
            <a:pPr indent="-304800" lvl="0" marL="457200" rtl="0" algn="l">
              <a:lnSpc>
                <a:spcPct val="105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Also Sony does sell their products on the Sony website (</a:t>
            </a:r>
            <a:r>
              <a:rPr lang="en" sz="1200" u="sng">
                <a:solidFill>
                  <a:schemeClr val="dk1"/>
                </a:solidFill>
                <a:latin typeface="Josefin Sans"/>
                <a:ea typeface="Josefin Sans"/>
                <a:cs typeface="Josefin Sans"/>
                <a:sym typeface="Josefin Sans"/>
                <a:hlinkClick r:id="rId4">
                  <a:extLst>
                    <a:ext uri="{A12FA001-AC4F-418D-AE19-62706E023703}">
                      <ahyp:hlinkClr val="tx"/>
                    </a:ext>
                  </a:extLst>
                </a:hlinkClick>
              </a:rPr>
              <a:t>https://electronics.sony.com/</a:t>
            </a:r>
            <a:r>
              <a:rPr lang="en" sz="1200">
                <a:solidFill>
                  <a:schemeClr val="dk1"/>
                </a:solidFill>
                <a:latin typeface="Josefin Sans"/>
                <a:ea typeface="Josefin Sans"/>
                <a:cs typeface="Josefin Sans"/>
                <a:sym typeface="Josefin Sans"/>
              </a:rPr>
              <a:t>)</a:t>
            </a:r>
            <a:endParaRPr sz="1200">
              <a:solidFill>
                <a:schemeClr val="dk1"/>
              </a:solidFill>
              <a:latin typeface="Josefin Sans"/>
              <a:ea typeface="Josefin Sans"/>
              <a:cs typeface="Josefin Sans"/>
              <a:sym typeface="Josefin Sans"/>
            </a:endParaRPr>
          </a:p>
          <a:p>
            <a:pPr indent="-304800" lvl="0" marL="457200" rtl="0" algn="l">
              <a:lnSpc>
                <a:spcPct val="105000"/>
              </a:lnSpc>
              <a:spcBef>
                <a:spcPts val="100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Offering Products and Services in Gaming, Entertainment, Music, and many more</a:t>
            </a:r>
            <a:endParaRPr sz="900">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5"/>
          <p:cNvSpPr txBox="1"/>
          <p:nvPr>
            <p:ph idx="4294967295" type="ctrTitle"/>
          </p:nvPr>
        </p:nvSpPr>
        <p:spPr>
          <a:xfrm>
            <a:off x="184850" y="279750"/>
            <a:ext cx="8520600" cy="11094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sz="4000" u="sng"/>
              <a:t>Mission/Vision Statement</a:t>
            </a:r>
            <a:endParaRPr sz="4000" u="sng"/>
          </a:p>
        </p:txBody>
      </p:sp>
      <p:sp>
        <p:nvSpPr>
          <p:cNvPr id="813" name="Google Shape;813;p85"/>
          <p:cNvSpPr txBox="1"/>
          <p:nvPr>
            <p:ph idx="1" type="subTitle"/>
          </p:nvPr>
        </p:nvSpPr>
        <p:spPr>
          <a:xfrm>
            <a:off x="1924050" y="1198675"/>
            <a:ext cx="5295900" cy="7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50">
                <a:latin typeface="Josefin Sans"/>
                <a:ea typeface="Josefin Sans"/>
                <a:cs typeface="Josefin Sans"/>
                <a:sym typeface="Josefin Sans"/>
              </a:rPr>
              <a:t>“A company that inspires and </a:t>
            </a:r>
            <a:r>
              <a:rPr lang="en" sz="1750">
                <a:latin typeface="Josefin Sans"/>
                <a:ea typeface="Josefin Sans"/>
                <a:cs typeface="Josefin Sans"/>
                <a:sym typeface="Josefin Sans"/>
              </a:rPr>
              <a:t>fulfills</a:t>
            </a:r>
            <a:r>
              <a:rPr lang="en" sz="1750">
                <a:latin typeface="Josefin Sans"/>
                <a:ea typeface="Josefin Sans"/>
                <a:cs typeface="Josefin Sans"/>
                <a:sym typeface="Josefin Sans"/>
              </a:rPr>
              <a:t> your curiosity”</a:t>
            </a:r>
            <a:endParaRPr sz="1750">
              <a:latin typeface="Josefin Sans"/>
              <a:ea typeface="Josefin Sans"/>
              <a:cs typeface="Josefin Sans"/>
              <a:sym typeface="Josefin Sans"/>
            </a:endParaRPr>
          </a:p>
        </p:txBody>
      </p:sp>
      <p:sp>
        <p:nvSpPr>
          <p:cNvPr id="814" name="Google Shape;814;p85"/>
          <p:cNvSpPr txBox="1"/>
          <p:nvPr>
            <p:ph idx="2" type="subTitle"/>
          </p:nvPr>
        </p:nvSpPr>
        <p:spPr>
          <a:xfrm>
            <a:off x="1866900" y="1860550"/>
            <a:ext cx="6096000" cy="17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Josefin Sans"/>
                <a:ea typeface="Josefin Sans"/>
                <a:cs typeface="Josefin Sans"/>
                <a:sym typeface="Josefin Sans"/>
              </a:rPr>
              <a:t>“</a:t>
            </a:r>
            <a:r>
              <a:rPr lang="en" sz="1700">
                <a:latin typeface="Josefin Sans"/>
                <a:ea typeface="Josefin Sans"/>
                <a:cs typeface="Josefin Sans"/>
                <a:sym typeface="Josefin Sans"/>
              </a:rPr>
              <a:t>Using our unlimited passion for technology, content and services to deliver groundbreaking new excitement and entertainment, as only Sony can.”</a:t>
            </a:r>
            <a:endParaRPr sz="1700">
              <a:latin typeface="Josefin Sans"/>
              <a:ea typeface="Josefin Sans"/>
              <a:cs typeface="Josefin Sans"/>
              <a:sym typeface="Josefin Sans"/>
            </a:endParaRPr>
          </a:p>
        </p:txBody>
      </p:sp>
      <p:sp>
        <p:nvSpPr>
          <p:cNvPr id="815" name="Google Shape;815;p85"/>
          <p:cNvSpPr txBox="1"/>
          <p:nvPr/>
        </p:nvSpPr>
        <p:spPr>
          <a:xfrm>
            <a:off x="0" y="4635550"/>
            <a:ext cx="21717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Khanh Nguyen </a:t>
            </a:r>
            <a:r>
              <a:rPr b="1" lang="en" sz="800">
                <a:solidFill>
                  <a:schemeClr val="dk1"/>
                </a:solidFill>
                <a:latin typeface="Josefin Sans"/>
                <a:ea typeface="Josefin Sans"/>
                <a:cs typeface="Josefin Sans"/>
                <a:sym typeface="Josefin Sans"/>
              </a:rPr>
              <a:t>(Sony, 2024)</a:t>
            </a:r>
            <a:endParaRPr b="1" sz="800">
              <a:solidFill>
                <a:schemeClr val="dk1"/>
              </a:solidFill>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86"/>
          <p:cNvSpPr txBox="1"/>
          <p:nvPr>
            <p:ph type="title"/>
          </p:nvPr>
        </p:nvSpPr>
        <p:spPr>
          <a:xfrm>
            <a:off x="925750" y="2229700"/>
            <a:ext cx="4179600" cy="110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Determining the</a:t>
            </a:r>
            <a:endParaRPr b="1"/>
          </a:p>
          <a:p>
            <a:pPr indent="0" lvl="0" marL="0" rtl="0" algn="l">
              <a:spcBef>
                <a:spcPts val="0"/>
              </a:spcBef>
              <a:spcAft>
                <a:spcPts val="0"/>
              </a:spcAft>
              <a:buNone/>
            </a:pPr>
            <a:r>
              <a:rPr b="1" lang="en"/>
              <a:t>Target Country</a:t>
            </a:r>
            <a:endParaRPr b="1"/>
          </a:p>
        </p:txBody>
      </p:sp>
      <p:pic>
        <p:nvPicPr>
          <p:cNvPr id="821" name="Google Shape;821;p86"/>
          <p:cNvPicPr preferRelativeResize="0"/>
          <p:nvPr/>
        </p:nvPicPr>
        <p:blipFill>
          <a:blip r:embed="rId3">
            <a:alphaModFix/>
          </a:blip>
          <a:stretch>
            <a:fillRect/>
          </a:stretch>
        </p:blipFill>
        <p:spPr>
          <a:xfrm>
            <a:off x="6689225" y="1943788"/>
            <a:ext cx="1799450" cy="1676426"/>
          </a:xfrm>
          <a:prstGeom prst="rect">
            <a:avLst/>
          </a:prstGeom>
          <a:noFill/>
          <a:ln>
            <a:noFill/>
          </a:ln>
        </p:spPr>
      </p:pic>
      <p:sp>
        <p:nvSpPr>
          <p:cNvPr id="822" name="Google Shape;822;p86"/>
          <p:cNvSpPr txBox="1"/>
          <p:nvPr>
            <p:ph idx="2" type="title"/>
          </p:nvPr>
        </p:nvSpPr>
        <p:spPr>
          <a:xfrm>
            <a:off x="925751" y="1640525"/>
            <a:ext cx="1724100" cy="841800"/>
          </a:xfrm>
          <a:prstGeom prst="rect">
            <a:avLst/>
          </a:prstGeom>
        </p:spPr>
        <p:txBody>
          <a:bodyPr anchorCtr="0" anchor="b" bIns="91425" lIns="91425" spcFirstLastPara="1" rIns="91425" wrap="square" tIns="0">
            <a:noAutofit/>
          </a:bodyPr>
          <a:lstStyle/>
          <a:p>
            <a:pPr indent="0" lvl="0" marL="0" rtl="0" algn="l">
              <a:spcBef>
                <a:spcPts val="0"/>
              </a:spcBef>
              <a:spcAft>
                <a:spcPts val="0"/>
              </a:spcAft>
              <a:buNone/>
            </a:pPr>
            <a:r>
              <a:rPr lang="en"/>
              <a:t>02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87"/>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Simplified Market-</a:t>
            </a:r>
            <a:r>
              <a:rPr lang="en"/>
              <a:t>Penetration</a:t>
            </a:r>
            <a:r>
              <a:rPr lang="en"/>
              <a:t> Grid</a:t>
            </a:r>
            <a:endParaRPr/>
          </a:p>
        </p:txBody>
      </p:sp>
      <p:sp>
        <p:nvSpPr>
          <p:cNvPr id="828" name="Google Shape;828;p8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[Insert Grid Here]</a:t>
            </a:r>
            <a:endParaRPr/>
          </a:p>
        </p:txBody>
      </p:sp>
      <p:sp>
        <p:nvSpPr>
          <p:cNvPr id="829" name="Google Shape;829;p87"/>
          <p:cNvSpPr txBox="1"/>
          <p:nvPr/>
        </p:nvSpPr>
        <p:spPr>
          <a:xfrm>
            <a:off x="265250" y="4703625"/>
            <a:ext cx="41139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Josefin Sans"/>
                <a:ea typeface="Josefin Sans"/>
                <a:cs typeface="Josefin Sans"/>
                <a:sym typeface="Josefin Sans"/>
              </a:rPr>
              <a:t>(Amy Mei, Jasmin Lall, Trevon Lofton) </a:t>
            </a:r>
            <a:endParaRPr b="1" sz="800">
              <a:solidFill>
                <a:schemeClr val="dk1"/>
              </a:solidFill>
              <a:latin typeface="Josefin Sans"/>
              <a:ea typeface="Josefin Sans"/>
              <a:cs typeface="Josefin Sans"/>
              <a:sym typeface="Josefin Sans"/>
            </a:endParaRPr>
          </a:p>
        </p:txBody>
      </p:sp>
      <p:pic>
        <p:nvPicPr>
          <p:cNvPr id="830" name="Google Shape;830;p87"/>
          <p:cNvPicPr preferRelativeResize="0"/>
          <p:nvPr/>
        </p:nvPicPr>
        <p:blipFill>
          <a:blip r:embed="rId3">
            <a:alphaModFix/>
          </a:blip>
          <a:stretch>
            <a:fillRect/>
          </a:stretch>
        </p:blipFill>
        <p:spPr>
          <a:xfrm>
            <a:off x="499070" y="1017726"/>
            <a:ext cx="8145855" cy="35420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88"/>
          <p:cNvSpPr txBox="1"/>
          <p:nvPr>
            <p:ph idx="4294967295" type="title"/>
          </p:nvPr>
        </p:nvSpPr>
        <p:spPr>
          <a:xfrm>
            <a:off x="311700" y="445025"/>
            <a:ext cx="8520600" cy="572700"/>
          </a:xfrm>
          <a:prstGeom prst="rect">
            <a:avLst/>
          </a:prstGeom>
        </p:spPr>
        <p:txBody>
          <a:bodyPr anchorCtr="0" anchor="t" bIns="91425" lIns="91425" spcFirstLastPara="1" rIns="91425" wrap="square" tIns="79200">
            <a:noAutofit/>
          </a:bodyPr>
          <a:lstStyle/>
          <a:p>
            <a:pPr indent="0" lvl="0" marL="0" rtl="0" algn="ctr">
              <a:spcBef>
                <a:spcPts val="0"/>
              </a:spcBef>
              <a:spcAft>
                <a:spcPts val="0"/>
              </a:spcAft>
              <a:buNone/>
            </a:pPr>
            <a:r>
              <a:rPr lang="en"/>
              <a:t>Opportunity-Risk Matrix</a:t>
            </a:r>
            <a:endParaRPr/>
          </a:p>
        </p:txBody>
      </p:sp>
      <p:sp>
        <p:nvSpPr>
          <p:cNvPr id="836" name="Google Shape;836;p8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37" name="Google Shape;837;p88"/>
          <p:cNvSpPr txBox="1"/>
          <p:nvPr>
            <p:ph type="title"/>
          </p:nvPr>
        </p:nvSpPr>
        <p:spPr>
          <a:xfrm>
            <a:off x="146725" y="4789139"/>
            <a:ext cx="3027300" cy="2292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a:t>Trevon Lofton</a:t>
            </a:r>
            <a:endParaRPr/>
          </a:p>
        </p:txBody>
      </p:sp>
      <p:pic>
        <p:nvPicPr>
          <p:cNvPr id="838" name="Google Shape;838;p88"/>
          <p:cNvPicPr preferRelativeResize="0"/>
          <p:nvPr/>
        </p:nvPicPr>
        <p:blipFill>
          <a:blip r:embed="rId3">
            <a:alphaModFix/>
          </a:blip>
          <a:stretch>
            <a:fillRect/>
          </a:stretch>
        </p:blipFill>
        <p:spPr>
          <a:xfrm>
            <a:off x="1885950" y="1403323"/>
            <a:ext cx="5372099" cy="278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cari Company Profile by Slidesgo">
  <a:themeElements>
    <a:clrScheme name="Simple Light">
      <a:dk1>
        <a:srgbClr val="000000"/>
      </a:dk1>
      <a:lt1>
        <a:srgbClr val="FFFFFF"/>
      </a:lt1>
      <a:dk2>
        <a:srgbClr val="595959"/>
      </a:dk2>
      <a:lt2>
        <a:srgbClr val="D9D9D9"/>
      </a:lt2>
      <a:accent1>
        <a:srgbClr val="FD0000"/>
      </a:accent1>
      <a:accent2>
        <a:srgbClr val="F5F5F5"/>
      </a:accent2>
      <a:accent3>
        <a:srgbClr val="BBBBBB"/>
      </a:accent3>
      <a:accent4>
        <a:srgbClr val="000000"/>
      </a:accent4>
      <a:accent5>
        <a:srgbClr val="FD0000"/>
      </a:accent5>
      <a:accent6>
        <a:srgbClr val="FF8D8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cari Company Profile by Slidesgo">
  <a:themeElements>
    <a:clrScheme name="Simple Light">
      <a:dk1>
        <a:srgbClr val="000000"/>
      </a:dk1>
      <a:lt1>
        <a:srgbClr val="FFFFFF"/>
      </a:lt1>
      <a:dk2>
        <a:srgbClr val="595959"/>
      </a:dk2>
      <a:lt2>
        <a:srgbClr val="D9D9D9"/>
      </a:lt2>
      <a:accent1>
        <a:srgbClr val="FD0000"/>
      </a:accent1>
      <a:accent2>
        <a:srgbClr val="F5F5F5"/>
      </a:accent2>
      <a:accent3>
        <a:srgbClr val="BBBBBB"/>
      </a:accent3>
      <a:accent4>
        <a:srgbClr val="000000"/>
      </a:accent4>
      <a:accent5>
        <a:srgbClr val="FD0000"/>
      </a:accent5>
      <a:accent6>
        <a:srgbClr val="FF8D8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