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70.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61.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64.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72.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7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68.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77.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56.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5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725" r:id="rId5"/>
    <p:sldMasterId id="2147483726"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Lst>
  <p:sldSz cy="5143500" cx="9144000"/>
  <p:notesSz cx="6858000" cy="9144000"/>
  <p:embeddedFontLst>
    <p:embeddedFont>
      <p:font typeface="Josefin Sans ExtraLight"/>
      <p:regular r:id="rId58"/>
      <p:bold r:id="rId59"/>
      <p:italic r:id="rId60"/>
      <p:boldItalic r:id="rId61"/>
    </p:embeddedFont>
    <p:embeddedFont>
      <p:font typeface="Josefin Sans Medium"/>
      <p:regular r:id="rId62"/>
      <p:bold r:id="rId63"/>
      <p:italic r:id="rId64"/>
      <p:boldItalic r:id="rId65"/>
    </p:embeddedFont>
    <p:embeddedFont>
      <p:font typeface="Fira Sans Extra Condensed Medium"/>
      <p:regular r:id="rId66"/>
      <p:bold r:id="rId67"/>
      <p:italic r:id="rId68"/>
      <p:boldItalic r:id="rId69"/>
    </p:embeddedFont>
    <p:embeddedFont>
      <p:font typeface="Josefin Sans"/>
      <p:regular r:id="rId70"/>
      <p:bold r:id="rId71"/>
      <p:italic r:id="rId72"/>
      <p:boldItalic r:id="rId73"/>
    </p:embeddedFont>
    <p:embeddedFont>
      <p:font typeface="Josefin Sans SemiBold"/>
      <p:regular r:id="rId74"/>
      <p:bold r:id="rId75"/>
      <p:italic r:id="rId76"/>
      <p:boldItalic r:id="rId77"/>
    </p:embeddedFont>
    <p:embeddedFont>
      <p:font typeface="Josefin Sans Light"/>
      <p:regular r:id="rId78"/>
      <p:bold r:id="rId79"/>
      <p:italic r:id="rId80"/>
      <p:boldItalic r:id="rId8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9EEAACBF-205B-494E-97C2-10B0C2A3217A}">
  <a:tblStyle styleId="{9EEAACBF-205B-494E-97C2-10B0C2A3217A}"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3.xml"/><Relationship Id="rId42" Type="http://schemas.openxmlformats.org/officeDocument/2006/relationships/slide" Target="slides/slide35.xml"/><Relationship Id="rId41" Type="http://schemas.openxmlformats.org/officeDocument/2006/relationships/slide" Target="slides/slide34.xml"/><Relationship Id="rId44" Type="http://schemas.openxmlformats.org/officeDocument/2006/relationships/slide" Target="slides/slide37.xml"/><Relationship Id="rId43" Type="http://schemas.openxmlformats.org/officeDocument/2006/relationships/slide" Target="slides/slide36.xml"/><Relationship Id="rId46" Type="http://schemas.openxmlformats.org/officeDocument/2006/relationships/slide" Target="slides/slide39.xml"/><Relationship Id="rId45" Type="http://schemas.openxmlformats.org/officeDocument/2006/relationships/slide" Target="slides/slide38.xml"/><Relationship Id="rId80" Type="http://schemas.openxmlformats.org/officeDocument/2006/relationships/font" Target="fonts/JosefinSansLight-italic.fntdata"/><Relationship Id="rId81" Type="http://schemas.openxmlformats.org/officeDocument/2006/relationships/font" Target="fonts/JosefinSansLight-boldItalic.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2.xml"/><Relationship Id="rId48" Type="http://schemas.openxmlformats.org/officeDocument/2006/relationships/slide" Target="slides/slide41.xml"/><Relationship Id="rId47" Type="http://schemas.openxmlformats.org/officeDocument/2006/relationships/slide" Target="slides/slide40.xml"/><Relationship Id="rId49" Type="http://schemas.openxmlformats.org/officeDocument/2006/relationships/slide" Target="slides/slide42.xml"/><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notesMaster" Target="notesMasters/notesMaster1.xml"/><Relationship Id="rId8" Type="http://schemas.openxmlformats.org/officeDocument/2006/relationships/slide" Target="slides/slide1.xml"/><Relationship Id="rId73" Type="http://schemas.openxmlformats.org/officeDocument/2006/relationships/font" Target="fonts/JosefinSans-boldItalic.fntdata"/><Relationship Id="rId72" Type="http://schemas.openxmlformats.org/officeDocument/2006/relationships/font" Target="fonts/JosefinSans-italic.fntdata"/><Relationship Id="rId31" Type="http://schemas.openxmlformats.org/officeDocument/2006/relationships/slide" Target="slides/slide24.xml"/><Relationship Id="rId75" Type="http://schemas.openxmlformats.org/officeDocument/2006/relationships/font" Target="fonts/JosefinSansSemiBold-bold.fntdata"/><Relationship Id="rId30" Type="http://schemas.openxmlformats.org/officeDocument/2006/relationships/slide" Target="slides/slide23.xml"/><Relationship Id="rId74" Type="http://schemas.openxmlformats.org/officeDocument/2006/relationships/font" Target="fonts/JosefinSansSemiBold-regular.fntdata"/><Relationship Id="rId33" Type="http://schemas.openxmlformats.org/officeDocument/2006/relationships/slide" Target="slides/slide26.xml"/><Relationship Id="rId77" Type="http://schemas.openxmlformats.org/officeDocument/2006/relationships/font" Target="fonts/JosefinSansSemiBold-boldItalic.fntdata"/><Relationship Id="rId32" Type="http://schemas.openxmlformats.org/officeDocument/2006/relationships/slide" Target="slides/slide25.xml"/><Relationship Id="rId76" Type="http://schemas.openxmlformats.org/officeDocument/2006/relationships/font" Target="fonts/JosefinSansSemiBold-italic.fntdata"/><Relationship Id="rId35" Type="http://schemas.openxmlformats.org/officeDocument/2006/relationships/slide" Target="slides/slide28.xml"/><Relationship Id="rId79" Type="http://schemas.openxmlformats.org/officeDocument/2006/relationships/font" Target="fonts/JosefinSansLight-bold.fntdata"/><Relationship Id="rId34" Type="http://schemas.openxmlformats.org/officeDocument/2006/relationships/slide" Target="slides/slide27.xml"/><Relationship Id="rId78" Type="http://schemas.openxmlformats.org/officeDocument/2006/relationships/font" Target="fonts/JosefinSansLight-regular.fntdata"/><Relationship Id="rId71" Type="http://schemas.openxmlformats.org/officeDocument/2006/relationships/font" Target="fonts/JosefinSans-bold.fntdata"/><Relationship Id="rId70" Type="http://schemas.openxmlformats.org/officeDocument/2006/relationships/font" Target="fonts/JosefinSans-regular.fntdata"/><Relationship Id="rId37" Type="http://schemas.openxmlformats.org/officeDocument/2006/relationships/slide" Target="slides/slide30.xml"/><Relationship Id="rId36" Type="http://schemas.openxmlformats.org/officeDocument/2006/relationships/slide" Target="slides/slide29.xml"/><Relationship Id="rId39" Type="http://schemas.openxmlformats.org/officeDocument/2006/relationships/slide" Target="slides/slide32.xml"/><Relationship Id="rId38" Type="http://schemas.openxmlformats.org/officeDocument/2006/relationships/slide" Target="slides/slide31.xml"/><Relationship Id="rId62" Type="http://schemas.openxmlformats.org/officeDocument/2006/relationships/font" Target="fonts/JosefinSansMedium-regular.fntdata"/><Relationship Id="rId61" Type="http://schemas.openxmlformats.org/officeDocument/2006/relationships/font" Target="fonts/JosefinSansExtraLight-boldItalic.fntdata"/><Relationship Id="rId20" Type="http://schemas.openxmlformats.org/officeDocument/2006/relationships/slide" Target="slides/slide13.xml"/><Relationship Id="rId64" Type="http://schemas.openxmlformats.org/officeDocument/2006/relationships/font" Target="fonts/JosefinSansMedium-italic.fntdata"/><Relationship Id="rId63" Type="http://schemas.openxmlformats.org/officeDocument/2006/relationships/font" Target="fonts/JosefinSansMedium-bold.fntdata"/><Relationship Id="rId22" Type="http://schemas.openxmlformats.org/officeDocument/2006/relationships/slide" Target="slides/slide15.xml"/><Relationship Id="rId66" Type="http://schemas.openxmlformats.org/officeDocument/2006/relationships/font" Target="fonts/FiraSansExtraCondensedMedium-regular.fntdata"/><Relationship Id="rId21" Type="http://schemas.openxmlformats.org/officeDocument/2006/relationships/slide" Target="slides/slide14.xml"/><Relationship Id="rId65" Type="http://schemas.openxmlformats.org/officeDocument/2006/relationships/font" Target="fonts/JosefinSansMedium-boldItalic.fntdata"/><Relationship Id="rId24" Type="http://schemas.openxmlformats.org/officeDocument/2006/relationships/slide" Target="slides/slide17.xml"/><Relationship Id="rId68" Type="http://schemas.openxmlformats.org/officeDocument/2006/relationships/font" Target="fonts/FiraSansExtraCondensedMedium-italic.fntdata"/><Relationship Id="rId23" Type="http://schemas.openxmlformats.org/officeDocument/2006/relationships/slide" Target="slides/slide16.xml"/><Relationship Id="rId67" Type="http://schemas.openxmlformats.org/officeDocument/2006/relationships/font" Target="fonts/FiraSansExtraCondensedMedium-bold.fntdata"/><Relationship Id="rId60" Type="http://schemas.openxmlformats.org/officeDocument/2006/relationships/font" Target="fonts/JosefinSansExtraLight-italic.fntdata"/><Relationship Id="rId26" Type="http://schemas.openxmlformats.org/officeDocument/2006/relationships/slide" Target="slides/slide19.xml"/><Relationship Id="rId25" Type="http://schemas.openxmlformats.org/officeDocument/2006/relationships/slide" Target="slides/slide18.xml"/><Relationship Id="rId69" Type="http://schemas.openxmlformats.org/officeDocument/2006/relationships/font" Target="fonts/FiraSansExtraCondensedMedium-boldItalic.fntdata"/><Relationship Id="rId28" Type="http://schemas.openxmlformats.org/officeDocument/2006/relationships/slide" Target="slides/slide21.xml"/><Relationship Id="rId27" Type="http://schemas.openxmlformats.org/officeDocument/2006/relationships/slide" Target="slides/slide20.xml"/><Relationship Id="rId29" Type="http://schemas.openxmlformats.org/officeDocument/2006/relationships/slide" Target="slides/slide22.xml"/><Relationship Id="rId51" Type="http://schemas.openxmlformats.org/officeDocument/2006/relationships/slide" Target="slides/slide44.xml"/><Relationship Id="rId50" Type="http://schemas.openxmlformats.org/officeDocument/2006/relationships/slide" Target="slides/slide43.xml"/><Relationship Id="rId53" Type="http://schemas.openxmlformats.org/officeDocument/2006/relationships/slide" Target="slides/slide46.xml"/><Relationship Id="rId52" Type="http://schemas.openxmlformats.org/officeDocument/2006/relationships/slide" Target="slides/slide45.xml"/><Relationship Id="rId11" Type="http://schemas.openxmlformats.org/officeDocument/2006/relationships/slide" Target="slides/slide4.xml"/><Relationship Id="rId55" Type="http://schemas.openxmlformats.org/officeDocument/2006/relationships/slide" Target="slides/slide48.xml"/><Relationship Id="rId10" Type="http://schemas.openxmlformats.org/officeDocument/2006/relationships/slide" Target="slides/slide3.xml"/><Relationship Id="rId54" Type="http://schemas.openxmlformats.org/officeDocument/2006/relationships/slide" Target="slides/slide47.xml"/><Relationship Id="rId13" Type="http://schemas.openxmlformats.org/officeDocument/2006/relationships/slide" Target="slides/slide6.xml"/><Relationship Id="rId57" Type="http://schemas.openxmlformats.org/officeDocument/2006/relationships/slide" Target="slides/slide50.xml"/><Relationship Id="rId12" Type="http://schemas.openxmlformats.org/officeDocument/2006/relationships/slide" Target="slides/slide5.xml"/><Relationship Id="rId56" Type="http://schemas.openxmlformats.org/officeDocument/2006/relationships/slide" Target="slides/slide49.xml"/><Relationship Id="rId15" Type="http://schemas.openxmlformats.org/officeDocument/2006/relationships/slide" Target="slides/slide8.xml"/><Relationship Id="rId59" Type="http://schemas.openxmlformats.org/officeDocument/2006/relationships/font" Target="fonts/JosefinSansExtraLight-bold.fntdata"/><Relationship Id="rId14" Type="http://schemas.openxmlformats.org/officeDocument/2006/relationships/slide" Target="slides/slide7.xml"/><Relationship Id="rId58" Type="http://schemas.openxmlformats.org/officeDocument/2006/relationships/font" Target="fonts/JosefinSansExtraLight-regular.fntdata"/><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open.sourcemap.com/maps/search/Sony" TargetMode="Externa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open.sourcemap.com/maps/search/Sony" TargetMode="Externa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open.sourcemap.com/maps/search/Sony" TargetMode="External"/><Relationship Id="rId3" Type="http://schemas.openxmlformats.org/officeDocument/2006/relationships/hyperlink" Target="https://www.google.com/maps/d/u/0/viewer?mid=1nSWp118zylx--XzzESYfT5qbx_s&amp;hl=en_US&amp;ll=20.933128752714307%2C-146.83670007098328&amp;z=3" TargetMode="External"/><Relationship Id="rId4" Type="http://schemas.openxmlformats.org/officeDocument/2006/relationships/hyperlink" Target="https://www.sonydadc.com/contact-locations/" TargetMode="Externa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open.sourcemap.com/maps/search/Sony" TargetMode="External"/><Relationship Id="rId3" Type="http://schemas.openxmlformats.org/officeDocument/2006/relationships/hyperlink" Target="https://www.google.com/maps/d/u/0/viewer?mid=1nSWp118zylx--XzzESYfT5qbx_s&amp;hl=en_US&amp;ll=20.933128752714307%2C-146.83670007098328&amp;z=3" TargetMode="External"/><Relationship Id="rId4" Type="http://schemas.openxmlformats.org/officeDocument/2006/relationships/hyperlink" Target="https://www.sonydadc.com/contact-locations/" TargetMode="Externa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ascade.app/studies/sony-strategy-study#:~:text=Sony's%20market%20share%20and%20statistics,is%20%24101.83%20billion%20Feb%202023" TargetMode="External"/><Relationship Id="rId3" Type="http://schemas.openxmlformats.org/officeDocument/2006/relationships/hyperlink" Target="https://www.sony.com.my/microsite/companyoutline/" TargetMode="Externa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sony.com/en/SonyInfo/csr/SonyEnvironment/ourvision/GM2025/" TargetMode="External"/><Relationship Id="rId3" Type="http://schemas.openxmlformats.org/officeDocument/2006/relationships/hyperlink" Target="https://www.sony.com/en/SonyInfo/csr/SonyEnvironment/products/ps4.html" TargetMode="Externa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open.sourcemap.com/maps/search/Sony" TargetMode="External"/><Relationship Id="rId3" Type="http://schemas.openxmlformats.org/officeDocument/2006/relationships/hyperlink" Target="https://www.google.com/maps/d/u/0/viewer?mid=1nSWp118zylx--XzzESYfT5qbx_s&amp;hl=en_US&amp;ll=20.933128752714307%2C-146.83670007098328&amp;z=3" TargetMode="External"/><Relationship Id="rId4" Type="http://schemas.openxmlformats.org/officeDocument/2006/relationships/hyperlink" Target="https://www.sonydadc.com/contact-locations/" TargetMode="Externa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open.sourcemap.com/maps/search/Sony" TargetMode="Externa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open.sourcemap.com/maps/search/Sony" TargetMode="Externa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9" name="Shape 709"/>
        <p:cNvGrpSpPr/>
        <p:nvPr/>
      </p:nvGrpSpPr>
      <p:grpSpPr>
        <a:xfrm>
          <a:off x="0" y="0"/>
          <a:ext cx="0" cy="0"/>
          <a:chOff x="0" y="0"/>
          <a:chExt cx="0" cy="0"/>
        </a:xfrm>
      </p:grpSpPr>
      <p:sp>
        <p:nvSpPr>
          <p:cNvPr id="710" name="Google Shape;710;g2ba65855c37_0_9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1" name="Google Shape;711;g2ba65855c37_0_9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Khanh</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4" name="Shape 804"/>
        <p:cNvGrpSpPr/>
        <p:nvPr/>
      </p:nvGrpSpPr>
      <p:grpSpPr>
        <a:xfrm>
          <a:off x="0" y="0"/>
          <a:ext cx="0" cy="0"/>
          <a:chOff x="0" y="0"/>
          <a:chExt cx="0" cy="0"/>
        </a:xfrm>
      </p:grpSpPr>
      <p:sp>
        <p:nvSpPr>
          <p:cNvPr id="805" name="Google Shape;805;g2cd0895aee5_2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6" name="Google Shape;806;g2cd0895aee5_2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u="sng">
                <a:solidFill>
                  <a:schemeClr val="hlink"/>
                </a:solidFill>
                <a:hlinkClick r:id="rId2"/>
              </a:rPr>
              <a:t>https://open.sourcemap.com/maps/search/Sony</a:t>
            </a:r>
            <a:endParaRPr sz="1200"/>
          </a:p>
          <a:p>
            <a:pPr indent="0" lvl="0" marL="0" rtl="0" algn="l">
              <a:spcBef>
                <a:spcPts val="0"/>
              </a:spcBef>
              <a:spcAft>
                <a:spcPts val="0"/>
              </a:spcAft>
              <a:buNone/>
            </a:pPr>
            <a:r>
              <a:rPr lang="en" sz="1200"/>
              <a:t>What are they going to do? Specific examples</a:t>
            </a:r>
            <a:endParaRPr sz="1200"/>
          </a:p>
          <a:p>
            <a:pPr indent="0" lvl="0" marL="0" rtl="0" algn="l">
              <a:spcBef>
                <a:spcPts val="0"/>
              </a:spcBef>
              <a:spcAft>
                <a:spcPts val="0"/>
              </a:spcAft>
              <a:buNone/>
            </a:pPr>
            <a:r>
              <a:t/>
            </a:r>
            <a:endParaRPr sz="1200"/>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3" name="Shape 813"/>
        <p:cNvGrpSpPr/>
        <p:nvPr/>
      </p:nvGrpSpPr>
      <p:grpSpPr>
        <a:xfrm>
          <a:off x="0" y="0"/>
          <a:ext cx="0" cy="0"/>
          <a:chOff x="0" y="0"/>
          <a:chExt cx="0" cy="0"/>
        </a:xfrm>
      </p:grpSpPr>
      <p:sp>
        <p:nvSpPr>
          <p:cNvPr id="814" name="Google Shape;814;g2cd0895aee5_2_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5" name="Google Shape;815;g2cd0895aee5_2_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u="sng">
                <a:solidFill>
                  <a:schemeClr val="hlink"/>
                </a:solidFill>
                <a:hlinkClick r:id="rId2"/>
              </a:rPr>
              <a:t>https://open.sourcemap.com/maps/search/Sony</a:t>
            </a:r>
            <a:endParaRPr sz="1200"/>
          </a:p>
          <a:p>
            <a:pPr indent="0" lvl="0" marL="0" rtl="0" algn="l">
              <a:spcBef>
                <a:spcPts val="0"/>
              </a:spcBef>
              <a:spcAft>
                <a:spcPts val="0"/>
              </a:spcAft>
              <a:buNone/>
            </a:pPr>
            <a:r>
              <a:t/>
            </a:r>
            <a:endParaRPr sz="1200"/>
          </a:p>
          <a:p>
            <a:pPr indent="0" lvl="0" marL="0" rtl="0" algn="l">
              <a:spcBef>
                <a:spcPts val="0"/>
              </a:spcBef>
              <a:spcAft>
                <a:spcPts val="0"/>
              </a:spcAft>
              <a:buNone/>
            </a:pPr>
            <a:r>
              <a:t/>
            </a:r>
            <a:endParaRPr sz="1200"/>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1" name="Shape 821"/>
        <p:cNvGrpSpPr/>
        <p:nvPr/>
      </p:nvGrpSpPr>
      <p:grpSpPr>
        <a:xfrm>
          <a:off x="0" y="0"/>
          <a:ext cx="0" cy="0"/>
          <a:chOff x="0" y="0"/>
          <a:chExt cx="0" cy="0"/>
        </a:xfrm>
      </p:grpSpPr>
      <p:sp>
        <p:nvSpPr>
          <p:cNvPr id="822" name="Google Shape;822;g2c9cbade2ef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3" name="Google Shape;823;g2c9cbade2ef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7" name="Shape 827"/>
        <p:cNvGrpSpPr/>
        <p:nvPr/>
      </p:nvGrpSpPr>
      <p:grpSpPr>
        <a:xfrm>
          <a:off x="0" y="0"/>
          <a:ext cx="0" cy="0"/>
          <a:chOff x="0" y="0"/>
          <a:chExt cx="0" cy="0"/>
        </a:xfrm>
      </p:grpSpPr>
      <p:sp>
        <p:nvSpPr>
          <p:cNvPr id="828" name="Google Shape;828;g26eda6ca244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9" name="Google Shape;829;g26eda6ca244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5" name="Shape 835"/>
        <p:cNvGrpSpPr/>
        <p:nvPr/>
      </p:nvGrpSpPr>
      <p:grpSpPr>
        <a:xfrm>
          <a:off x="0" y="0"/>
          <a:ext cx="0" cy="0"/>
          <a:chOff x="0" y="0"/>
          <a:chExt cx="0" cy="0"/>
        </a:xfrm>
      </p:grpSpPr>
      <p:sp>
        <p:nvSpPr>
          <p:cNvPr id="836" name="Google Shape;836;g26eda6ca244_0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37" name="Google Shape;837;g26eda6ca244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3" name="Shape 843"/>
        <p:cNvGrpSpPr/>
        <p:nvPr/>
      </p:nvGrpSpPr>
      <p:grpSpPr>
        <a:xfrm>
          <a:off x="0" y="0"/>
          <a:ext cx="0" cy="0"/>
          <a:chOff x="0" y="0"/>
          <a:chExt cx="0" cy="0"/>
        </a:xfrm>
      </p:grpSpPr>
      <p:sp>
        <p:nvSpPr>
          <p:cNvPr id="844" name="Google Shape;844;g26eda6ca244_0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45" name="Google Shape;845;g26eda6ca244_0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1" name="Shape 851"/>
        <p:cNvGrpSpPr/>
        <p:nvPr/>
      </p:nvGrpSpPr>
      <p:grpSpPr>
        <a:xfrm>
          <a:off x="0" y="0"/>
          <a:ext cx="0" cy="0"/>
          <a:chOff x="0" y="0"/>
          <a:chExt cx="0" cy="0"/>
        </a:xfrm>
      </p:grpSpPr>
      <p:sp>
        <p:nvSpPr>
          <p:cNvPr id="852" name="Google Shape;852;g26eda6ca244_0_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53" name="Google Shape;853;g26eda6ca244_0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7" name="Shape 857"/>
        <p:cNvGrpSpPr/>
        <p:nvPr/>
      </p:nvGrpSpPr>
      <p:grpSpPr>
        <a:xfrm>
          <a:off x="0" y="0"/>
          <a:ext cx="0" cy="0"/>
          <a:chOff x="0" y="0"/>
          <a:chExt cx="0" cy="0"/>
        </a:xfrm>
      </p:grpSpPr>
      <p:sp>
        <p:nvSpPr>
          <p:cNvPr id="858" name="Google Shape;858;g26eda6ca244_0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59" name="Google Shape;859;g26eda6ca244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6" name="Shape 866"/>
        <p:cNvGrpSpPr/>
        <p:nvPr/>
      </p:nvGrpSpPr>
      <p:grpSpPr>
        <a:xfrm>
          <a:off x="0" y="0"/>
          <a:ext cx="0" cy="0"/>
          <a:chOff x="0" y="0"/>
          <a:chExt cx="0" cy="0"/>
        </a:xfrm>
      </p:grpSpPr>
      <p:sp>
        <p:nvSpPr>
          <p:cNvPr id="867" name="Google Shape;867;g26eda6ca244_0_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68" name="Google Shape;868;g26eda6ca244_0_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5" name="Shape 875"/>
        <p:cNvGrpSpPr/>
        <p:nvPr/>
      </p:nvGrpSpPr>
      <p:grpSpPr>
        <a:xfrm>
          <a:off x="0" y="0"/>
          <a:ext cx="0" cy="0"/>
          <a:chOff x="0" y="0"/>
          <a:chExt cx="0" cy="0"/>
        </a:xfrm>
      </p:grpSpPr>
      <p:sp>
        <p:nvSpPr>
          <p:cNvPr id="876" name="Google Shape;876;g26eda6ca244_0_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77" name="Google Shape;877;g26eda6ca244_0_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5" name="Shape 715"/>
        <p:cNvGrpSpPr/>
        <p:nvPr/>
      </p:nvGrpSpPr>
      <p:grpSpPr>
        <a:xfrm>
          <a:off x="0" y="0"/>
          <a:ext cx="0" cy="0"/>
          <a:chOff x="0" y="0"/>
          <a:chExt cx="0" cy="0"/>
        </a:xfrm>
      </p:grpSpPr>
      <p:sp>
        <p:nvSpPr>
          <p:cNvPr id="716" name="Google Shape;716;g2cd1e4bb379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7" name="Google Shape;717;g2cd1e4bb379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Khanh</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4" name="Shape 884"/>
        <p:cNvGrpSpPr/>
        <p:nvPr/>
      </p:nvGrpSpPr>
      <p:grpSpPr>
        <a:xfrm>
          <a:off x="0" y="0"/>
          <a:ext cx="0" cy="0"/>
          <a:chOff x="0" y="0"/>
          <a:chExt cx="0" cy="0"/>
        </a:xfrm>
      </p:grpSpPr>
      <p:sp>
        <p:nvSpPr>
          <p:cNvPr id="885" name="Google Shape;885;g26eda6ca244_0_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86" name="Google Shape;886;g26eda6ca244_0_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0 being no corruption and 100 being corrupted</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2" name="Shape 892"/>
        <p:cNvGrpSpPr/>
        <p:nvPr/>
      </p:nvGrpSpPr>
      <p:grpSpPr>
        <a:xfrm>
          <a:off x="0" y="0"/>
          <a:ext cx="0" cy="0"/>
          <a:chOff x="0" y="0"/>
          <a:chExt cx="0" cy="0"/>
        </a:xfrm>
      </p:grpSpPr>
      <p:sp>
        <p:nvSpPr>
          <p:cNvPr id="893" name="Google Shape;893;g26eda6ca244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94" name="Google Shape;894;g26eda6ca244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8" name="Shape 898"/>
        <p:cNvGrpSpPr/>
        <p:nvPr/>
      </p:nvGrpSpPr>
      <p:grpSpPr>
        <a:xfrm>
          <a:off x="0" y="0"/>
          <a:ext cx="0" cy="0"/>
          <a:chOff x="0" y="0"/>
          <a:chExt cx="0" cy="0"/>
        </a:xfrm>
      </p:grpSpPr>
      <p:sp>
        <p:nvSpPr>
          <p:cNvPr id="899" name="Google Shape;899;g1f584d3483e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00" name="Google Shape;900;g1f584d3483e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6" name="Shape 906"/>
        <p:cNvGrpSpPr/>
        <p:nvPr/>
      </p:nvGrpSpPr>
      <p:grpSpPr>
        <a:xfrm>
          <a:off x="0" y="0"/>
          <a:ext cx="0" cy="0"/>
          <a:chOff x="0" y="0"/>
          <a:chExt cx="0" cy="0"/>
        </a:xfrm>
      </p:grpSpPr>
      <p:sp>
        <p:nvSpPr>
          <p:cNvPr id="907" name="Google Shape;907;g2c9cbade2ef_0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08" name="Google Shape;908;g2c9cbade2ef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4" name="Shape 914"/>
        <p:cNvGrpSpPr/>
        <p:nvPr/>
      </p:nvGrpSpPr>
      <p:grpSpPr>
        <a:xfrm>
          <a:off x="0" y="0"/>
          <a:ext cx="0" cy="0"/>
          <a:chOff x="0" y="0"/>
          <a:chExt cx="0" cy="0"/>
        </a:xfrm>
      </p:grpSpPr>
      <p:sp>
        <p:nvSpPr>
          <p:cNvPr id="915" name="Google Shape;915;g2cd0895aee5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16" name="Google Shape;916;g2cd0895aee5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4" name="Shape 924"/>
        <p:cNvGrpSpPr/>
        <p:nvPr/>
      </p:nvGrpSpPr>
      <p:grpSpPr>
        <a:xfrm>
          <a:off x="0" y="0"/>
          <a:ext cx="0" cy="0"/>
          <a:chOff x="0" y="0"/>
          <a:chExt cx="0" cy="0"/>
        </a:xfrm>
      </p:grpSpPr>
      <p:sp>
        <p:nvSpPr>
          <p:cNvPr id="925" name="Google Shape;925;g2cd0895aee5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26" name="Google Shape;926;g2cd0895aee5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2" name="Shape 932"/>
        <p:cNvGrpSpPr/>
        <p:nvPr/>
      </p:nvGrpSpPr>
      <p:grpSpPr>
        <a:xfrm>
          <a:off x="0" y="0"/>
          <a:ext cx="0" cy="0"/>
          <a:chOff x="0" y="0"/>
          <a:chExt cx="0" cy="0"/>
        </a:xfrm>
      </p:grpSpPr>
      <p:sp>
        <p:nvSpPr>
          <p:cNvPr id="933" name="Google Shape;933;g2ccfd24f673_4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34" name="Google Shape;934;g2ccfd24f673_4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8" name="Shape 938"/>
        <p:cNvGrpSpPr/>
        <p:nvPr/>
      </p:nvGrpSpPr>
      <p:grpSpPr>
        <a:xfrm>
          <a:off x="0" y="0"/>
          <a:ext cx="0" cy="0"/>
          <a:chOff x="0" y="0"/>
          <a:chExt cx="0" cy="0"/>
        </a:xfrm>
      </p:grpSpPr>
      <p:sp>
        <p:nvSpPr>
          <p:cNvPr id="939" name="Google Shape;939;g26ebbf69373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40" name="Google Shape;940;g26ebbf69373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7" name="Shape 947"/>
        <p:cNvGrpSpPr/>
        <p:nvPr/>
      </p:nvGrpSpPr>
      <p:grpSpPr>
        <a:xfrm>
          <a:off x="0" y="0"/>
          <a:ext cx="0" cy="0"/>
          <a:chOff x="0" y="0"/>
          <a:chExt cx="0" cy="0"/>
        </a:xfrm>
      </p:grpSpPr>
      <p:sp>
        <p:nvSpPr>
          <p:cNvPr id="948" name="Google Shape;948;g26ebbf69373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49" name="Google Shape;949;g26ebbf69373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6" name="Shape 956"/>
        <p:cNvGrpSpPr/>
        <p:nvPr/>
      </p:nvGrpSpPr>
      <p:grpSpPr>
        <a:xfrm>
          <a:off x="0" y="0"/>
          <a:ext cx="0" cy="0"/>
          <a:chOff x="0" y="0"/>
          <a:chExt cx="0" cy="0"/>
        </a:xfrm>
      </p:grpSpPr>
      <p:sp>
        <p:nvSpPr>
          <p:cNvPr id="957" name="Google Shape;957;g26ebbf69373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58" name="Google Shape;958;g26ebbf69373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en"/>
              <a:t>**MARKETING COMES AFTER THIS SLIDE**</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0" name="Shape 750"/>
        <p:cNvGrpSpPr/>
        <p:nvPr/>
      </p:nvGrpSpPr>
      <p:grpSpPr>
        <a:xfrm>
          <a:off x="0" y="0"/>
          <a:ext cx="0" cy="0"/>
          <a:chOff x="0" y="0"/>
          <a:chExt cx="0" cy="0"/>
        </a:xfrm>
      </p:grpSpPr>
      <p:sp>
        <p:nvSpPr>
          <p:cNvPr id="751" name="Google Shape;751;g26eded88202_4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2" name="Google Shape;752;g26eded88202_4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2" name="Shape 962"/>
        <p:cNvGrpSpPr/>
        <p:nvPr/>
      </p:nvGrpSpPr>
      <p:grpSpPr>
        <a:xfrm>
          <a:off x="0" y="0"/>
          <a:ext cx="0" cy="0"/>
          <a:chOff x="0" y="0"/>
          <a:chExt cx="0" cy="0"/>
        </a:xfrm>
      </p:grpSpPr>
      <p:sp>
        <p:nvSpPr>
          <p:cNvPr id="963" name="Google Shape;963;g26eded88202_4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64" name="Google Shape;964;g26eded88202_4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2" name="Shape 972"/>
        <p:cNvGrpSpPr/>
        <p:nvPr/>
      </p:nvGrpSpPr>
      <p:grpSpPr>
        <a:xfrm>
          <a:off x="0" y="0"/>
          <a:ext cx="0" cy="0"/>
          <a:chOff x="0" y="0"/>
          <a:chExt cx="0" cy="0"/>
        </a:xfrm>
      </p:grpSpPr>
      <p:sp>
        <p:nvSpPr>
          <p:cNvPr id="973" name="Google Shape;973;g26eded88202_4_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74" name="Google Shape;974;g26eded88202_4_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6" name="Shape 986"/>
        <p:cNvGrpSpPr/>
        <p:nvPr/>
      </p:nvGrpSpPr>
      <p:grpSpPr>
        <a:xfrm>
          <a:off x="0" y="0"/>
          <a:ext cx="0" cy="0"/>
          <a:chOff x="0" y="0"/>
          <a:chExt cx="0" cy="0"/>
        </a:xfrm>
      </p:grpSpPr>
      <p:sp>
        <p:nvSpPr>
          <p:cNvPr id="987" name="Google Shape;987;g2cd93137d4b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88" name="Google Shape;988;g2cd93137d4b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7" name="Shape 997"/>
        <p:cNvGrpSpPr/>
        <p:nvPr/>
      </p:nvGrpSpPr>
      <p:grpSpPr>
        <a:xfrm>
          <a:off x="0" y="0"/>
          <a:ext cx="0" cy="0"/>
          <a:chOff x="0" y="0"/>
          <a:chExt cx="0" cy="0"/>
        </a:xfrm>
      </p:grpSpPr>
      <p:sp>
        <p:nvSpPr>
          <p:cNvPr id="998" name="Google Shape;998;g2cd93137d4b_0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99" name="Google Shape;999;g2cd93137d4b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9" name="Shape 1009"/>
        <p:cNvGrpSpPr/>
        <p:nvPr/>
      </p:nvGrpSpPr>
      <p:grpSpPr>
        <a:xfrm>
          <a:off x="0" y="0"/>
          <a:ext cx="0" cy="0"/>
          <a:chOff x="0" y="0"/>
          <a:chExt cx="0" cy="0"/>
        </a:xfrm>
      </p:grpSpPr>
      <p:sp>
        <p:nvSpPr>
          <p:cNvPr id="1010" name="Google Shape;1010;g2cd93137d4b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11" name="Google Shape;1011;g2cd93137d4b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9" name="Shape 1019"/>
        <p:cNvGrpSpPr/>
        <p:nvPr/>
      </p:nvGrpSpPr>
      <p:grpSpPr>
        <a:xfrm>
          <a:off x="0" y="0"/>
          <a:ext cx="0" cy="0"/>
          <a:chOff x="0" y="0"/>
          <a:chExt cx="0" cy="0"/>
        </a:xfrm>
      </p:grpSpPr>
      <p:sp>
        <p:nvSpPr>
          <p:cNvPr id="1020" name="Google Shape;1020;g2cd93137d4b_0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21" name="Google Shape;1021;g2cd93137d4b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Cannot be the penetration strategy to match the CSA/FSA matrix</a:t>
            </a:r>
            <a:endParaRPr/>
          </a:p>
          <a:p>
            <a:pPr indent="0" lvl="0" marL="0" rtl="0" algn="l">
              <a:spcBef>
                <a:spcPts val="0"/>
              </a:spcBef>
              <a:spcAft>
                <a:spcPts val="0"/>
              </a:spcAft>
              <a:buNone/>
            </a:pPr>
            <a:r>
              <a:rPr lang="en"/>
              <a:t>** Feedback: Skimming Strategy (pricing)</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3" name="Shape 1033"/>
        <p:cNvGrpSpPr/>
        <p:nvPr/>
      </p:nvGrpSpPr>
      <p:grpSpPr>
        <a:xfrm>
          <a:off x="0" y="0"/>
          <a:ext cx="0" cy="0"/>
          <a:chOff x="0" y="0"/>
          <a:chExt cx="0" cy="0"/>
        </a:xfrm>
      </p:grpSpPr>
      <p:sp>
        <p:nvSpPr>
          <p:cNvPr id="1034" name="Google Shape;1034;g2cd93137d4b_0_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35" name="Google Shape;1035;g2cd93137d4b_0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Standardize or localize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2" name="Shape 1042"/>
        <p:cNvGrpSpPr/>
        <p:nvPr/>
      </p:nvGrpSpPr>
      <p:grpSpPr>
        <a:xfrm>
          <a:off x="0" y="0"/>
          <a:ext cx="0" cy="0"/>
          <a:chOff x="0" y="0"/>
          <a:chExt cx="0" cy="0"/>
        </a:xfrm>
      </p:grpSpPr>
      <p:sp>
        <p:nvSpPr>
          <p:cNvPr id="1043" name="Google Shape;1043;g2cd93137d4b_0_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44" name="Google Shape;1044;g2cd93137d4b_0_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2" name="Shape 1052"/>
        <p:cNvGrpSpPr/>
        <p:nvPr/>
      </p:nvGrpSpPr>
      <p:grpSpPr>
        <a:xfrm>
          <a:off x="0" y="0"/>
          <a:ext cx="0" cy="0"/>
          <a:chOff x="0" y="0"/>
          <a:chExt cx="0" cy="0"/>
        </a:xfrm>
      </p:grpSpPr>
      <p:sp>
        <p:nvSpPr>
          <p:cNvPr id="1053" name="Google Shape;1053;g2cd0895aee5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54" name="Google Shape;1054;g2cd0895aee5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0" name="Shape 1060"/>
        <p:cNvGrpSpPr/>
        <p:nvPr/>
      </p:nvGrpSpPr>
      <p:grpSpPr>
        <a:xfrm>
          <a:off x="0" y="0"/>
          <a:ext cx="0" cy="0"/>
          <a:chOff x="0" y="0"/>
          <a:chExt cx="0" cy="0"/>
        </a:xfrm>
      </p:grpSpPr>
      <p:sp>
        <p:nvSpPr>
          <p:cNvPr id="1061" name="Google Shape;1061;g2cd0895aee5_2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62" name="Google Shape;1062;g2cd0895aee5_2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**DIFFERENCIATE Distribution Center + Manufacturing Center**</a:t>
            </a:r>
            <a:endParaRPr/>
          </a:p>
          <a:p>
            <a:pPr indent="0" lvl="0" marL="0" rtl="0" algn="l">
              <a:spcBef>
                <a:spcPts val="0"/>
              </a:spcBef>
              <a:spcAft>
                <a:spcPts val="0"/>
              </a:spcAft>
              <a:buNone/>
            </a:pPr>
            <a:r>
              <a:rPr lang="en"/>
              <a:t>** Create a legend</a:t>
            </a:r>
            <a:endParaRPr/>
          </a:p>
          <a:p>
            <a:pPr indent="0" lvl="0" marL="0" rtl="0" algn="l">
              <a:spcBef>
                <a:spcPts val="0"/>
              </a:spcBef>
              <a:spcAft>
                <a:spcPts val="0"/>
              </a:spcAft>
              <a:buNone/>
            </a:pPr>
            <a:r>
              <a:t/>
            </a:r>
            <a:endParaRPr/>
          </a:p>
          <a:p>
            <a:pPr indent="0" lvl="0" marL="0" rtl="0" algn="l">
              <a:spcBef>
                <a:spcPts val="0"/>
              </a:spcBef>
              <a:spcAft>
                <a:spcPts val="0"/>
              </a:spcAft>
              <a:buNone/>
            </a:pPr>
            <a:r>
              <a:rPr lang="en" sz="1200" u="sng">
                <a:solidFill>
                  <a:schemeClr val="hlink"/>
                </a:solidFill>
                <a:hlinkClick r:id="rId2"/>
              </a:rPr>
              <a:t>https://open.sourcemap.com/maps/search/Sony</a:t>
            </a:r>
            <a:endParaRPr sz="1200"/>
          </a:p>
          <a:p>
            <a:pPr indent="0" lvl="0" marL="0" rtl="0" algn="l">
              <a:spcBef>
                <a:spcPts val="0"/>
              </a:spcBef>
              <a:spcAft>
                <a:spcPts val="0"/>
              </a:spcAft>
              <a:buNone/>
            </a:pPr>
            <a:r>
              <a:rPr lang="en" sz="1000" u="sng">
                <a:solidFill>
                  <a:schemeClr val="hlink"/>
                </a:solidFill>
                <a:hlinkClick r:id="rId3"/>
              </a:rPr>
              <a:t>https://www.google.com/maps/d/u/0/viewer?mid=1nSWp118zylx--XzzESYfT5qbx_s&amp;hl=en_US&amp;ll=20.933128752714307%2C-146.83670007098328&amp;z=3</a:t>
            </a:r>
            <a:endParaRPr sz="1200"/>
          </a:p>
          <a:p>
            <a:pPr indent="0" lvl="0" marL="0" rtl="0" algn="l">
              <a:spcBef>
                <a:spcPts val="0"/>
              </a:spcBef>
              <a:spcAft>
                <a:spcPts val="0"/>
              </a:spcAft>
              <a:buNone/>
            </a:pPr>
            <a:r>
              <a:t/>
            </a:r>
            <a:endParaRPr sz="1200"/>
          </a:p>
          <a:p>
            <a:pPr indent="0" lvl="0" marL="0" rtl="0" algn="l">
              <a:spcBef>
                <a:spcPts val="0"/>
              </a:spcBef>
              <a:spcAft>
                <a:spcPts val="0"/>
              </a:spcAft>
              <a:buNone/>
            </a:pPr>
            <a:r>
              <a:rPr lang="en" sz="1200" u="sng">
                <a:solidFill>
                  <a:schemeClr val="hlink"/>
                </a:solidFill>
                <a:hlinkClick r:id="rId4"/>
              </a:rPr>
              <a:t>https://www.sonydadc.com/contact-locations/</a:t>
            </a:r>
            <a:endParaRPr sz="1200"/>
          </a:p>
          <a:p>
            <a:pPr indent="0" lvl="0" marL="0" rtl="0" algn="l">
              <a:spcBef>
                <a:spcPts val="0"/>
              </a:spcBef>
              <a:spcAft>
                <a:spcPts val="0"/>
              </a:spcAft>
              <a:buNone/>
            </a:pPr>
            <a:r>
              <a:t/>
            </a:r>
            <a:endParaRPr sz="1200"/>
          </a:p>
          <a:p>
            <a:pPr indent="0" lvl="0" marL="0" rtl="0" algn="l">
              <a:spcBef>
                <a:spcPts val="0"/>
              </a:spcBef>
              <a:spcAft>
                <a:spcPts val="0"/>
              </a:spcAft>
              <a:buNone/>
            </a:pPr>
            <a:r>
              <a:rPr lang="en" sz="1200"/>
              <a:t>Separate the distribution and manufacturer</a:t>
            </a:r>
            <a:endParaRPr sz="1200"/>
          </a:p>
          <a:p>
            <a:pPr indent="0" lvl="0" marL="0" rtl="0" algn="l">
              <a:spcBef>
                <a:spcPts val="0"/>
              </a:spcBef>
              <a:spcAft>
                <a:spcPts val="0"/>
              </a:spcAft>
              <a:buNone/>
            </a:pPr>
            <a:r>
              <a:rPr lang="en" sz="1200"/>
              <a:t>Create a legend</a:t>
            </a:r>
            <a:endParaRPr sz="1200"/>
          </a:p>
          <a:p>
            <a:pPr indent="0" lvl="0" marL="0" rtl="0" algn="l">
              <a:spcBef>
                <a:spcPts val="0"/>
              </a:spcBef>
              <a:spcAft>
                <a:spcPts val="0"/>
              </a:spcAft>
              <a:buNone/>
            </a:pPr>
            <a:r>
              <a:rPr lang="en" sz="1200"/>
              <a:t>Hawaii explanation</a:t>
            </a:r>
            <a:endParaRPr sz="1200"/>
          </a:p>
          <a:p>
            <a:pPr indent="0" lvl="0" marL="0" rtl="0" algn="l">
              <a:spcBef>
                <a:spcPts val="0"/>
              </a:spcBef>
              <a:spcAft>
                <a:spcPts val="0"/>
              </a:spcAft>
              <a:buClr>
                <a:schemeClr val="dk1"/>
              </a:buClr>
              <a:buSzPts val="1100"/>
              <a:buFont typeface="Arial"/>
              <a:buNone/>
            </a:pPr>
            <a:r>
              <a:t/>
            </a:r>
            <a:endParaRPr sz="1200"/>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8" name="Shape 758"/>
        <p:cNvGrpSpPr/>
        <p:nvPr/>
      </p:nvGrpSpPr>
      <p:grpSpPr>
        <a:xfrm>
          <a:off x="0" y="0"/>
          <a:ext cx="0" cy="0"/>
          <a:chOff x="0" y="0"/>
          <a:chExt cx="0" cy="0"/>
        </a:xfrm>
      </p:grpSpPr>
      <p:sp>
        <p:nvSpPr>
          <p:cNvPr id="759" name="Google Shape;759;g2ccfd24f673_6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0" name="Google Shape;760;g2ccfd24f673_6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9" name="Shape 1069"/>
        <p:cNvGrpSpPr/>
        <p:nvPr/>
      </p:nvGrpSpPr>
      <p:grpSpPr>
        <a:xfrm>
          <a:off x="0" y="0"/>
          <a:ext cx="0" cy="0"/>
          <a:chOff x="0" y="0"/>
          <a:chExt cx="0" cy="0"/>
        </a:xfrm>
      </p:grpSpPr>
      <p:sp>
        <p:nvSpPr>
          <p:cNvPr id="1070" name="Google Shape;1070;g26fd5767af4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71" name="Google Shape;1071;g26fd5767af4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**DIFFERENCIATE Distribution Center + Manufacturing Center**</a:t>
            </a:r>
            <a:endParaRPr/>
          </a:p>
          <a:p>
            <a:pPr indent="0" lvl="0" marL="0" rtl="0" algn="l">
              <a:spcBef>
                <a:spcPts val="0"/>
              </a:spcBef>
              <a:spcAft>
                <a:spcPts val="0"/>
              </a:spcAft>
              <a:buNone/>
            </a:pPr>
            <a:r>
              <a:rPr lang="en"/>
              <a:t>** Create a legend</a:t>
            </a:r>
            <a:endParaRPr/>
          </a:p>
          <a:p>
            <a:pPr indent="0" lvl="0" marL="0" rtl="0" algn="l">
              <a:spcBef>
                <a:spcPts val="0"/>
              </a:spcBef>
              <a:spcAft>
                <a:spcPts val="0"/>
              </a:spcAft>
              <a:buNone/>
            </a:pPr>
            <a:r>
              <a:t/>
            </a:r>
            <a:endParaRPr/>
          </a:p>
          <a:p>
            <a:pPr indent="0" lvl="0" marL="0" rtl="0" algn="l">
              <a:spcBef>
                <a:spcPts val="0"/>
              </a:spcBef>
              <a:spcAft>
                <a:spcPts val="0"/>
              </a:spcAft>
              <a:buNone/>
            </a:pPr>
            <a:r>
              <a:rPr lang="en" sz="1200" u="sng">
                <a:solidFill>
                  <a:schemeClr val="hlink"/>
                </a:solidFill>
                <a:hlinkClick r:id="rId2"/>
              </a:rPr>
              <a:t>https://open.sourcemap.com/maps/search/Sony</a:t>
            </a:r>
            <a:endParaRPr sz="1200"/>
          </a:p>
          <a:p>
            <a:pPr indent="0" lvl="0" marL="0" rtl="0" algn="l">
              <a:spcBef>
                <a:spcPts val="0"/>
              </a:spcBef>
              <a:spcAft>
                <a:spcPts val="0"/>
              </a:spcAft>
              <a:buNone/>
            </a:pPr>
            <a:r>
              <a:rPr lang="en" sz="1000" u="sng">
                <a:solidFill>
                  <a:schemeClr val="hlink"/>
                </a:solidFill>
                <a:hlinkClick r:id="rId3"/>
              </a:rPr>
              <a:t>https://www.google.com/maps/d/u/0/viewer?mid=1nSWp118zylx--XzzESYfT5qbx_s&amp;hl=en_US&amp;ll=20.933128752714307%2C-146.83670007098328&amp;z=3</a:t>
            </a:r>
            <a:endParaRPr sz="1200"/>
          </a:p>
          <a:p>
            <a:pPr indent="0" lvl="0" marL="0" rtl="0" algn="l">
              <a:spcBef>
                <a:spcPts val="0"/>
              </a:spcBef>
              <a:spcAft>
                <a:spcPts val="0"/>
              </a:spcAft>
              <a:buNone/>
            </a:pPr>
            <a:r>
              <a:t/>
            </a:r>
            <a:endParaRPr sz="1200"/>
          </a:p>
          <a:p>
            <a:pPr indent="0" lvl="0" marL="0" rtl="0" algn="l">
              <a:spcBef>
                <a:spcPts val="0"/>
              </a:spcBef>
              <a:spcAft>
                <a:spcPts val="0"/>
              </a:spcAft>
              <a:buNone/>
            </a:pPr>
            <a:r>
              <a:rPr lang="en" sz="1200" u="sng">
                <a:solidFill>
                  <a:schemeClr val="hlink"/>
                </a:solidFill>
                <a:hlinkClick r:id="rId4"/>
              </a:rPr>
              <a:t>https://www.sonydadc.com/contact-locations/</a:t>
            </a:r>
            <a:endParaRPr sz="1200"/>
          </a:p>
          <a:p>
            <a:pPr indent="0" lvl="0" marL="0" rtl="0" algn="l">
              <a:spcBef>
                <a:spcPts val="0"/>
              </a:spcBef>
              <a:spcAft>
                <a:spcPts val="0"/>
              </a:spcAft>
              <a:buNone/>
            </a:pPr>
            <a:r>
              <a:t/>
            </a:r>
            <a:endParaRPr sz="1200"/>
          </a:p>
          <a:p>
            <a:pPr indent="0" lvl="0" marL="0" rtl="0" algn="l">
              <a:spcBef>
                <a:spcPts val="0"/>
              </a:spcBef>
              <a:spcAft>
                <a:spcPts val="0"/>
              </a:spcAft>
              <a:buNone/>
            </a:pPr>
            <a:r>
              <a:rPr lang="en" sz="1200"/>
              <a:t>Separate the distribution and manufacturer</a:t>
            </a:r>
            <a:endParaRPr sz="1200"/>
          </a:p>
          <a:p>
            <a:pPr indent="0" lvl="0" marL="0" rtl="0" algn="l">
              <a:spcBef>
                <a:spcPts val="0"/>
              </a:spcBef>
              <a:spcAft>
                <a:spcPts val="0"/>
              </a:spcAft>
              <a:buNone/>
            </a:pPr>
            <a:r>
              <a:rPr lang="en" sz="1200"/>
              <a:t>Create a legend</a:t>
            </a:r>
            <a:endParaRPr sz="1200"/>
          </a:p>
          <a:p>
            <a:pPr indent="0" lvl="0" marL="0" rtl="0" algn="l">
              <a:spcBef>
                <a:spcPts val="0"/>
              </a:spcBef>
              <a:spcAft>
                <a:spcPts val="0"/>
              </a:spcAft>
              <a:buNone/>
            </a:pPr>
            <a:r>
              <a:rPr lang="en" sz="1200"/>
              <a:t>Hawaii explanation</a:t>
            </a:r>
            <a:endParaRPr sz="1200"/>
          </a:p>
          <a:p>
            <a:pPr indent="0" lvl="0" marL="0" rtl="0" algn="l">
              <a:spcBef>
                <a:spcPts val="0"/>
              </a:spcBef>
              <a:spcAft>
                <a:spcPts val="0"/>
              </a:spcAft>
              <a:buClr>
                <a:schemeClr val="dk1"/>
              </a:buClr>
              <a:buSzPts val="1100"/>
              <a:buFont typeface="Arial"/>
              <a:buNone/>
            </a:pPr>
            <a:r>
              <a:t/>
            </a:r>
            <a:endParaRPr sz="1200"/>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8" name="Shape 1078"/>
        <p:cNvGrpSpPr/>
        <p:nvPr/>
      </p:nvGrpSpPr>
      <p:grpSpPr>
        <a:xfrm>
          <a:off x="0" y="0"/>
          <a:ext cx="0" cy="0"/>
          <a:chOff x="0" y="0"/>
          <a:chExt cx="0" cy="0"/>
        </a:xfrm>
      </p:grpSpPr>
      <p:sp>
        <p:nvSpPr>
          <p:cNvPr id="1079" name="Google Shape;1079;g26ea8fb63a8_3_4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80" name="Google Shape;1080;g26ea8fb63a8_3_4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000"/>
              <a:t>https://www.sony.com/en/SonyInfo/diversity/program/asia/</a:t>
            </a:r>
            <a:endParaRPr sz="1000"/>
          </a:p>
          <a:p>
            <a:pPr indent="0" lvl="0" marL="0" rtl="0" algn="l">
              <a:spcBef>
                <a:spcPts val="0"/>
              </a:spcBef>
              <a:spcAft>
                <a:spcPts val="0"/>
              </a:spcAft>
              <a:buNone/>
            </a:pPr>
            <a:r>
              <a:t/>
            </a:r>
            <a:endParaRPr sz="1000"/>
          </a:p>
          <a:p>
            <a:pPr indent="0" lvl="0" marL="0" rtl="0" algn="l">
              <a:spcBef>
                <a:spcPts val="0"/>
              </a:spcBef>
              <a:spcAft>
                <a:spcPts val="0"/>
              </a:spcAft>
              <a:buNone/>
            </a:pPr>
            <a:r>
              <a:rPr lang="en" sz="1000" u="sng">
                <a:solidFill>
                  <a:schemeClr val="hlink"/>
                </a:solidFill>
                <a:hlinkClick r:id="rId2"/>
              </a:rPr>
              <a:t>https://www.cascade.app/studies/sony-strategy-study#:~:text=Sony's%20market%20share%20and%20statistics,is%20%24101.83%20billion%20Feb%202023</a:t>
            </a:r>
            <a:endParaRPr sz="1000"/>
          </a:p>
          <a:p>
            <a:pPr indent="0" lvl="0" marL="0" rtl="0" algn="l">
              <a:spcBef>
                <a:spcPts val="0"/>
              </a:spcBef>
              <a:spcAft>
                <a:spcPts val="0"/>
              </a:spcAft>
              <a:buNone/>
            </a:pPr>
            <a:r>
              <a:t/>
            </a:r>
            <a:endParaRPr sz="1000"/>
          </a:p>
          <a:p>
            <a:pPr indent="0" lvl="0" marL="0" rtl="0" algn="l">
              <a:spcBef>
                <a:spcPts val="0"/>
              </a:spcBef>
              <a:spcAft>
                <a:spcPts val="0"/>
              </a:spcAft>
              <a:buNone/>
            </a:pPr>
            <a:r>
              <a:rPr lang="en" sz="1000" u="sng">
                <a:solidFill>
                  <a:schemeClr val="hlink"/>
                </a:solidFill>
                <a:hlinkClick r:id="rId3"/>
              </a:rPr>
              <a:t>https://www.sony.com.my/microsite/companyoutline/</a:t>
            </a:r>
            <a:endParaRPr sz="1000"/>
          </a:p>
          <a:p>
            <a:pPr indent="0" lvl="0" marL="0" rtl="0" algn="l">
              <a:spcBef>
                <a:spcPts val="0"/>
              </a:spcBef>
              <a:spcAft>
                <a:spcPts val="0"/>
              </a:spcAft>
              <a:buNone/>
            </a:pPr>
            <a:r>
              <a:t/>
            </a:r>
            <a:endParaRPr sz="1000"/>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8" name="Shape 1088"/>
        <p:cNvGrpSpPr/>
        <p:nvPr/>
      </p:nvGrpSpPr>
      <p:grpSpPr>
        <a:xfrm>
          <a:off x="0" y="0"/>
          <a:ext cx="0" cy="0"/>
          <a:chOff x="0" y="0"/>
          <a:chExt cx="0" cy="0"/>
        </a:xfrm>
      </p:grpSpPr>
      <p:sp>
        <p:nvSpPr>
          <p:cNvPr id="1089" name="Google Shape;1089;g26ea8fb63a8_3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90" name="Google Shape;1090;g26ea8fb63a8_3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000"/>
              <a:t>MarketRealist</a:t>
            </a:r>
            <a:endParaRPr sz="1000"/>
          </a:p>
          <a:p>
            <a:pPr indent="0" lvl="0" marL="0" rtl="0" algn="l">
              <a:spcBef>
                <a:spcPts val="0"/>
              </a:spcBef>
              <a:spcAft>
                <a:spcPts val="0"/>
              </a:spcAft>
              <a:buNone/>
            </a:pPr>
            <a:r>
              <a:t/>
            </a:r>
            <a:endParaRPr sz="1000"/>
          </a:p>
          <a:p>
            <a:pPr indent="0" lvl="0" marL="0" rtl="0" algn="l">
              <a:spcBef>
                <a:spcPts val="0"/>
              </a:spcBef>
              <a:spcAft>
                <a:spcPts val="0"/>
              </a:spcAft>
              <a:buNone/>
            </a:pPr>
            <a:r>
              <a:rPr lang="en" sz="1000" u="sng">
                <a:solidFill>
                  <a:schemeClr val="hlink"/>
                </a:solidFill>
                <a:hlinkClick r:id="rId2"/>
              </a:rPr>
              <a:t>https://www.sony.com/en/SonyInfo/csr/SonyEnvironment/ourvision/GM2025/</a:t>
            </a:r>
            <a:endParaRPr sz="1000"/>
          </a:p>
          <a:p>
            <a:pPr indent="0" lvl="0" marL="0" rtl="0" algn="l">
              <a:spcBef>
                <a:spcPts val="0"/>
              </a:spcBef>
              <a:spcAft>
                <a:spcPts val="0"/>
              </a:spcAft>
              <a:buNone/>
            </a:pPr>
            <a:r>
              <a:t/>
            </a:r>
            <a:endParaRPr sz="1000"/>
          </a:p>
          <a:p>
            <a:pPr indent="0" lvl="0" marL="0" rtl="0" algn="l">
              <a:spcBef>
                <a:spcPts val="0"/>
              </a:spcBef>
              <a:spcAft>
                <a:spcPts val="0"/>
              </a:spcAft>
              <a:buNone/>
            </a:pPr>
            <a:r>
              <a:rPr lang="en" sz="1000"/>
              <a:t>PS5: </a:t>
            </a:r>
            <a:r>
              <a:rPr lang="en" sz="1000" u="sng">
                <a:solidFill>
                  <a:schemeClr val="hlink"/>
                </a:solidFill>
                <a:hlinkClick r:id="rId3"/>
              </a:rPr>
              <a:t>https://www.sony.com/en/SonyInfo/csr/SonyEnvironment/products/ps4.html</a:t>
            </a:r>
            <a:endParaRPr sz="1000"/>
          </a:p>
          <a:p>
            <a:pPr indent="0" lvl="0" marL="0" rtl="0" algn="l">
              <a:spcBef>
                <a:spcPts val="0"/>
              </a:spcBef>
              <a:spcAft>
                <a:spcPts val="0"/>
              </a:spcAft>
              <a:buNone/>
            </a:pPr>
            <a:r>
              <a:t/>
            </a:r>
            <a:endParaRPr sz="1000"/>
          </a:p>
          <a:p>
            <a:pPr indent="0" lvl="0" marL="0" rtl="0" algn="l">
              <a:spcBef>
                <a:spcPts val="0"/>
              </a:spcBef>
              <a:spcAft>
                <a:spcPts val="0"/>
              </a:spcAft>
              <a:buNone/>
            </a:pPr>
            <a:r>
              <a:t/>
            </a:r>
            <a:endParaRPr sz="1000"/>
          </a:p>
          <a:p>
            <a:pPr indent="0" lvl="0" marL="0" rtl="0" algn="l">
              <a:spcBef>
                <a:spcPts val="0"/>
              </a:spcBef>
              <a:spcAft>
                <a:spcPts val="0"/>
              </a:spcAft>
              <a:buNone/>
            </a:pPr>
            <a:r>
              <a:t/>
            </a:r>
            <a:endParaRPr sz="1000"/>
          </a:p>
          <a:p>
            <a:pPr indent="0" lvl="0" marL="0" rtl="0" algn="l">
              <a:spcBef>
                <a:spcPts val="0"/>
              </a:spcBef>
              <a:spcAft>
                <a:spcPts val="0"/>
              </a:spcAft>
              <a:buNone/>
            </a:pPr>
            <a:r>
              <a:t/>
            </a:r>
            <a:endParaRPr sz="1000"/>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9" name="Shape 1099"/>
        <p:cNvGrpSpPr/>
        <p:nvPr/>
      </p:nvGrpSpPr>
      <p:grpSpPr>
        <a:xfrm>
          <a:off x="0" y="0"/>
          <a:ext cx="0" cy="0"/>
          <a:chOff x="0" y="0"/>
          <a:chExt cx="0" cy="0"/>
        </a:xfrm>
      </p:grpSpPr>
      <p:sp>
        <p:nvSpPr>
          <p:cNvPr id="1100" name="Google Shape;1100;g26ea8fb63a8_3_4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01" name="Google Shape;1101;g26ea8fb63a8_3_4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000"/>
              <a:t>Supply Chain Digital</a:t>
            </a:r>
            <a:endParaRPr sz="1000"/>
          </a:p>
          <a:p>
            <a:pPr indent="0" lvl="0" marL="0" rtl="0" algn="l">
              <a:spcBef>
                <a:spcPts val="0"/>
              </a:spcBef>
              <a:spcAft>
                <a:spcPts val="0"/>
              </a:spcAft>
              <a:buNone/>
            </a:pPr>
            <a:r>
              <a:rPr lang="en" sz="1000"/>
              <a:t>Axionlog</a:t>
            </a:r>
            <a:endParaRPr sz="1000"/>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0" name="Shape 1110"/>
        <p:cNvGrpSpPr/>
        <p:nvPr/>
      </p:nvGrpSpPr>
      <p:grpSpPr>
        <a:xfrm>
          <a:off x="0" y="0"/>
          <a:ext cx="0" cy="0"/>
          <a:chOff x="0" y="0"/>
          <a:chExt cx="0" cy="0"/>
        </a:xfrm>
      </p:grpSpPr>
      <p:sp>
        <p:nvSpPr>
          <p:cNvPr id="1111" name="Google Shape;1111;g26fd5767af4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12" name="Google Shape;1112;g26fd5767af4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**DIFFERENCIATE Distribution Center + Manufacturing Center**</a:t>
            </a:r>
            <a:endParaRPr/>
          </a:p>
          <a:p>
            <a:pPr indent="0" lvl="0" marL="0" rtl="0" algn="l">
              <a:spcBef>
                <a:spcPts val="0"/>
              </a:spcBef>
              <a:spcAft>
                <a:spcPts val="0"/>
              </a:spcAft>
              <a:buNone/>
            </a:pPr>
            <a:r>
              <a:rPr lang="en"/>
              <a:t>** Create a legend</a:t>
            </a:r>
            <a:endParaRPr/>
          </a:p>
          <a:p>
            <a:pPr indent="0" lvl="0" marL="0" rtl="0" algn="l">
              <a:spcBef>
                <a:spcPts val="0"/>
              </a:spcBef>
              <a:spcAft>
                <a:spcPts val="0"/>
              </a:spcAft>
              <a:buNone/>
            </a:pPr>
            <a:r>
              <a:t/>
            </a:r>
            <a:endParaRPr/>
          </a:p>
          <a:p>
            <a:pPr indent="0" lvl="0" marL="0" rtl="0" algn="l">
              <a:spcBef>
                <a:spcPts val="0"/>
              </a:spcBef>
              <a:spcAft>
                <a:spcPts val="0"/>
              </a:spcAft>
              <a:buNone/>
            </a:pPr>
            <a:r>
              <a:rPr lang="en" sz="1200" u="sng">
                <a:solidFill>
                  <a:schemeClr val="hlink"/>
                </a:solidFill>
                <a:hlinkClick r:id="rId2"/>
              </a:rPr>
              <a:t>https://open.sourcemap.com/maps/search/Sony</a:t>
            </a:r>
            <a:endParaRPr sz="1200"/>
          </a:p>
          <a:p>
            <a:pPr indent="0" lvl="0" marL="0" rtl="0" algn="l">
              <a:spcBef>
                <a:spcPts val="0"/>
              </a:spcBef>
              <a:spcAft>
                <a:spcPts val="0"/>
              </a:spcAft>
              <a:buNone/>
            </a:pPr>
            <a:r>
              <a:rPr lang="en" sz="1000" u="sng">
                <a:solidFill>
                  <a:schemeClr val="hlink"/>
                </a:solidFill>
                <a:hlinkClick r:id="rId3"/>
              </a:rPr>
              <a:t>https://www.google.com/maps/d/u/0/viewer?mid=1nSWp118zylx--XzzESYfT5qbx_s&amp;hl=en_US&amp;ll=20.933128752714307%2C-146.83670007098328&amp;z=3</a:t>
            </a:r>
            <a:endParaRPr sz="1200"/>
          </a:p>
          <a:p>
            <a:pPr indent="0" lvl="0" marL="0" rtl="0" algn="l">
              <a:spcBef>
                <a:spcPts val="0"/>
              </a:spcBef>
              <a:spcAft>
                <a:spcPts val="0"/>
              </a:spcAft>
              <a:buNone/>
            </a:pPr>
            <a:r>
              <a:t/>
            </a:r>
            <a:endParaRPr sz="1200"/>
          </a:p>
          <a:p>
            <a:pPr indent="0" lvl="0" marL="0" rtl="0" algn="l">
              <a:spcBef>
                <a:spcPts val="0"/>
              </a:spcBef>
              <a:spcAft>
                <a:spcPts val="0"/>
              </a:spcAft>
              <a:buNone/>
            </a:pPr>
            <a:r>
              <a:rPr lang="en" sz="1200" u="sng">
                <a:solidFill>
                  <a:schemeClr val="hlink"/>
                </a:solidFill>
                <a:hlinkClick r:id="rId4"/>
              </a:rPr>
              <a:t>https://www.sonydadc.com/contact-locations/</a:t>
            </a:r>
            <a:endParaRPr sz="1200"/>
          </a:p>
          <a:p>
            <a:pPr indent="0" lvl="0" marL="0" rtl="0" algn="l">
              <a:spcBef>
                <a:spcPts val="0"/>
              </a:spcBef>
              <a:spcAft>
                <a:spcPts val="0"/>
              </a:spcAft>
              <a:buNone/>
            </a:pPr>
            <a:r>
              <a:t/>
            </a:r>
            <a:endParaRPr sz="1200"/>
          </a:p>
          <a:p>
            <a:pPr indent="0" lvl="0" marL="0" rtl="0" algn="l">
              <a:spcBef>
                <a:spcPts val="0"/>
              </a:spcBef>
              <a:spcAft>
                <a:spcPts val="0"/>
              </a:spcAft>
              <a:buNone/>
            </a:pPr>
            <a:r>
              <a:rPr lang="en" sz="1200"/>
              <a:t>Separate the distribution and manufacturer</a:t>
            </a:r>
            <a:endParaRPr sz="1200"/>
          </a:p>
          <a:p>
            <a:pPr indent="0" lvl="0" marL="0" rtl="0" algn="l">
              <a:spcBef>
                <a:spcPts val="0"/>
              </a:spcBef>
              <a:spcAft>
                <a:spcPts val="0"/>
              </a:spcAft>
              <a:buNone/>
            </a:pPr>
            <a:r>
              <a:rPr lang="en" sz="1200"/>
              <a:t>Create a legend</a:t>
            </a:r>
            <a:endParaRPr sz="1200"/>
          </a:p>
          <a:p>
            <a:pPr indent="0" lvl="0" marL="0" rtl="0" algn="l">
              <a:spcBef>
                <a:spcPts val="0"/>
              </a:spcBef>
              <a:spcAft>
                <a:spcPts val="0"/>
              </a:spcAft>
              <a:buNone/>
            </a:pPr>
            <a:r>
              <a:rPr lang="en" sz="1200"/>
              <a:t>Hawaii explanation</a:t>
            </a:r>
            <a:endParaRPr sz="1200"/>
          </a:p>
          <a:p>
            <a:pPr indent="0" lvl="0" marL="0" rtl="0" algn="l">
              <a:spcBef>
                <a:spcPts val="0"/>
              </a:spcBef>
              <a:spcAft>
                <a:spcPts val="0"/>
              </a:spcAft>
              <a:buClr>
                <a:schemeClr val="dk1"/>
              </a:buClr>
              <a:buSzPts val="1100"/>
              <a:buFont typeface="Arial"/>
              <a:buNone/>
            </a:pPr>
            <a:r>
              <a:t/>
            </a:r>
            <a:endParaRPr sz="1200"/>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0" name="Shape 1120"/>
        <p:cNvGrpSpPr/>
        <p:nvPr/>
      </p:nvGrpSpPr>
      <p:grpSpPr>
        <a:xfrm>
          <a:off x="0" y="0"/>
          <a:ext cx="0" cy="0"/>
          <a:chOff x="0" y="0"/>
          <a:chExt cx="0" cy="0"/>
        </a:xfrm>
      </p:grpSpPr>
      <p:sp>
        <p:nvSpPr>
          <p:cNvPr id="1121" name="Google Shape;1121;g2bd054ba9d2_0_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22" name="Google Shape;1122;g2bd054ba9d2_0_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2" name="Shape 1142"/>
        <p:cNvGrpSpPr/>
        <p:nvPr/>
      </p:nvGrpSpPr>
      <p:grpSpPr>
        <a:xfrm>
          <a:off x="0" y="0"/>
          <a:ext cx="0" cy="0"/>
          <a:chOff x="0" y="0"/>
          <a:chExt cx="0" cy="0"/>
        </a:xfrm>
      </p:grpSpPr>
      <p:sp>
        <p:nvSpPr>
          <p:cNvPr id="1143" name="Google Shape;1143;g2b9fd597500_1_1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44" name="Google Shape;1144;g2b9fd597500_1_1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9" name="Shape 1149"/>
        <p:cNvGrpSpPr/>
        <p:nvPr/>
      </p:nvGrpSpPr>
      <p:grpSpPr>
        <a:xfrm>
          <a:off x="0" y="0"/>
          <a:ext cx="0" cy="0"/>
          <a:chOff x="0" y="0"/>
          <a:chExt cx="0" cy="0"/>
        </a:xfrm>
      </p:grpSpPr>
      <p:sp>
        <p:nvSpPr>
          <p:cNvPr id="1150" name="Google Shape;1150;g268a8240668_0_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51" name="Google Shape;1151;g268a8240668_0_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5" name="Shape 1155"/>
        <p:cNvGrpSpPr/>
        <p:nvPr/>
      </p:nvGrpSpPr>
      <p:grpSpPr>
        <a:xfrm>
          <a:off x="0" y="0"/>
          <a:ext cx="0" cy="0"/>
          <a:chOff x="0" y="0"/>
          <a:chExt cx="0" cy="0"/>
        </a:xfrm>
      </p:grpSpPr>
      <p:sp>
        <p:nvSpPr>
          <p:cNvPr id="1156" name="Google Shape;1156;g2cd1e4bb379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57" name="Google Shape;1157;g2cd1e4bb379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1" name="Shape 1161"/>
        <p:cNvGrpSpPr/>
        <p:nvPr/>
      </p:nvGrpSpPr>
      <p:grpSpPr>
        <a:xfrm>
          <a:off x="0" y="0"/>
          <a:ext cx="0" cy="0"/>
          <a:chOff x="0" y="0"/>
          <a:chExt cx="0" cy="0"/>
        </a:xfrm>
      </p:grpSpPr>
      <p:sp>
        <p:nvSpPr>
          <p:cNvPr id="1162" name="Google Shape;1162;g2cd93137d4b_0_1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63" name="Google Shape;1163;g2cd93137d4b_0_1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4" name="Shape 764"/>
        <p:cNvGrpSpPr/>
        <p:nvPr/>
      </p:nvGrpSpPr>
      <p:grpSpPr>
        <a:xfrm>
          <a:off x="0" y="0"/>
          <a:ext cx="0" cy="0"/>
          <a:chOff x="0" y="0"/>
          <a:chExt cx="0" cy="0"/>
        </a:xfrm>
      </p:grpSpPr>
      <p:sp>
        <p:nvSpPr>
          <p:cNvPr id="765" name="Google Shape;765;g26ea8fb63a8_3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6" name="Google Shape;766;g26ea8fb63a8_3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8" name="Shape 1168"/>
        <p:cNvGrpSpPr/>
        <p:nvPr/>
      </p:nvGrpSpPr>
      <p:grpSpPr>
        <a:xfrm>
          <a:off x="0" y="0"/>
          <a:ext cx="0" cy="0"/>
          <a:chOff x="0" y="0"/>
          <a:chExt cx="0" cy="0"/>
        </a:xfrm>
      </p:grpSpPr>
      <p:sp>
        <p:nvSpPr>
          <p:cNvPr id="1169" name="Google Shape;1169;g2cdaf2cbd9b_2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70" name="Google Shape;1170;g2cdaf2cbd9b_2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2" name="Shape 772"/>
        <p:cNvGrpSpPr/>
        <p:nvPr/>
      </p:nvGrpSpPr>
      <p:grpSpPr>
        <a:xfrm>
          <a:off x="0" y="0"/>
          <a:ext cx="0" cy="0"/>
          <a:chOff x="0" y="0"/>
          <a:chExt cx="0" cy="0"/>
        </a:xfrm>
      </p:grpSpPr>
      <p:sp>
        <p:nvSpPr>
          <p:cNvPr id="773" name="Google Shape;773;g2ccfd24f673_6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4" name="Google Shape;774;g2ccfd24f673_6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#fix on going international</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9" name="Shape 779"/>
        <p:cNvGrpSpPr/>
        <p:nvPr/>
      </p:nvGrpSpPr>
      <p:grpSpPr>
        <a:xfrm>
          <a:off x="0" y="0"/>
          <a:ext cx="0" cy="0"/>
          <a:chOff x="0" y="0"/>
          <a:chExt cx="0" cy="0"/>
        </a:xfrm>
      </p:grpSpPr>
      <p:sp>
        <p:nvSpPr>
          <p:cNvPr id="780" name="Google Shape;780;g2cd0895aee5_2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1" name="Google Shape;781;g2cd0895aee5_2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Move the strategies to the business objective (IB)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7" name="Shape 787"/>
        <p:cNvGrpSpPr/>
        <p:nvPr/>
      </p:nvGrpSpPr>
      <p:grpSpPr>
        <a:xfrm>
          <a:off x="0" y="0"/>
          <a:ext cx="0" cy="0"/>
          <a:chOff x="0" y="0"/>
          <a:chExt cx="0" cy="0"/>
        </a:xfrm>
      </p:grpSpPr>
      <p:sp>
        <p:nvSpPr>
          <p:cNvPr id="788" name="Google Shape;788;g26ea8fb63a8_3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9" name="Google Shape;789;g26ea8fb63a8_3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u="sng">
                <a:solidFill>
                  <a:schemeClr val="hlink"/>
                </a:solidFill>
                <a:hlinkClick r:id="rId2"/>
              </a:rPr>
              <a:t>https://open.sourcemap.com/maps/search/Sony</a:t>
            </a:r>
            <a:endParaRPr sz="1200"/>
          </a:p>
          <a:p>
            <a:pPr indent="0" lvl="0" marL="0" rtl="0" algn="l">
              <a:spcBef>
                <a:spcPts val="0"/>
              </a:spcBef>
              <a:spcAft>
                <a:spcPts val="0"/>
              </a:spcAft>
              <a:buNone/>
            </a:pPr>
            <a:r>
              <a:rPr lang="en" sz="1200"/>
              <a:t>Identify other key countries that we want to go into and not </a:t>
            </a:r>
            <a:r>
              <a:rPr lang="en" sz="1200"/>
              <a:t>necessarily</a:t>
            </a:r>
            <a:r>
              <a:rPr lang="en" sz="1200"/>
              <a:t> need Malaysia</a:t>
            </a:r>
            <a:endParaRPr sz="1200"/>
          </a:p>
          <a:p>
            <a:pPr indent="0" lvl="0" marL="0" rtl="0" algn="l">
              <a:spcBef>
                <a:spcPts val="0"/>
              </a:spcBef>
              <a:spcAft>
                <a:spcPts val="0"/>
              </a:spcAft>
              <a:buNone/>
            </a:pPr>
            <a:r>
              <a:rPr lang="en" sz="1200"/>
              <a:t>Geographic diversification or geographic concentration</a:t>
            </a:r>
            <a:endParaRPr sz="1200"/>
          </a:p>
          <a:p>
            <a:pPr indent="0" lvl="0" marL="0" rtl="0" algn="l">
              <a:spcBef>
                <a:spcPts val="0"/>
              </a:spcBef>
              <a:spcAft>
                <a:spcPts val="0"/>
              </a:spcAft>
              <a:buNone/>
            </a:pPr>
            <a:r>
              <a:rPr lang="en" sz="1200"/>
              <a:t>Tell why select those countries</a:t>
            </a:r>
            <a:endParaRPr sz="1200"/>
          </a:p>
          <a:p>
            <a:pPr indent="0" lvl="0" marL="0" rtl="0" algn="l">
              <a:spcBef>
                <a:spcPts val="0"/>
              </a:spcBef>
              <a:spcAft>
                <a:spcPts val="0"/>
              </a:spcAft>
              <a:buNone/>
            </a:pPr>
            <a:r>
              <a:t/>
            </a:r>
            <a:endParaRPr sz="1200"/>
          </a:p>
          <a:p>
            <a:pPr indent="0" lvl="0" marL="0" rtl="0" algn="l">
              <a:spcBef>
                <a:spcPts val="0"/>
              </a:spcBef>
              <a:spcAft>
                <a:spcPts val="0"/>
              </a:spcAft>
              <a:buNone/>
            </a:pPr>
            <a:r>
              <a:t/>
            </a:r>
            <a:endParaRPr sz="1200"/>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6" name="Shape 796"/>
        <p:cNvGrpSpPr/>
        <p:nvPr/>
      </p:nvGrpSpPr>
      <p:grpSpPr>
        <a:xfrm>
          <a:off x="0" y="0"/>
          <a:ext cx="0" cy="0"/>
          <a:chOff x="0" y="0"/>
          <a:chExt cx="0" cy="0"/>
        </a:xfrm>
      </p:grpSpPr>
      <p:sp>
        <p:nvSpPr>
          <p:cNvPr id="797" name="Google Shape;797;g2cd0895aee5_2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8" name="Google Shape;798;g2cd0895aee5_2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u="sng">
                <a:solidFill>
                  <a:schemeClr val="hlink"/>
                </a:solidFill>
                <a:hlinkClick r:id="rId2"/>
              </a:rPr>
              <a:t>https://open.sourcemap.com/maps/search/Sony</a:t>
            </a:r>
            <a:endParaRPr sz="1200"/>
          </a:p>
          <a:p>
            <a:pPr indent="0" lvl="0" marL="0" rtl="0" algn="l">
              <a:spcBef>
                <a:spcPts val="0"/>
              </a:spcBef>
              <a:spcAft>
                <a:spcPts val="0"/>
              </a:spcAft>
              <a:buNone/>
            </a:pPr>
            <a:r>
              <a:rPr lang="en" sz="1200"/>
              <a:t>Cannot standardize due to differentiation</a:t>
            </a:r>
            <a:endParaRPr sz="1200"/>
          </a:p>
          <a:p>
            <a:pPr indent="0" lvl="0" marL="0" rtl="0" algn="l">
              <a:spcBef>
                <a:spcPts val="0"/>
              </a:spcBef>
              <a:spcAft>
                <a:spcPts val="0"/>
              </a:spcAft>
              <a:buNone/>
            </a:pPr>
            <a:r>
              <a:t/>
            </a:r>
            <a:endParaRPr sz="1200"/>
          </a:p>
          <a:p>
            <a:pPr indent="0" lvl="0" marL="0" rtl="0" algn="l">
              <a:spcBef>
                <a:spcPts val="0"/>
              </a:spcBef>
              <a:spcAft>
                <a:spcPts val="0"/>
              </a:spcAft>
              <a:buNone/>
            </a:pPr>
            <a:r>
              <a:t/>
            </a:r>
            <a:endParaRPr sz="1200"/>
          </a:p>
          <a:p>
            <a:pPr indent="0" lvl="0" marL="0" rtl="0" algn="l">
              <a:spcBef>
                <a:spcPts val="0"/>
              </a:spcBef>
              <a:spcAft>
                <a:spcPts val="0"/>
              </a:spcAft>
              <a:buNone/>
            </a:pPr>
            <a:r>
              <a:t/>
            </a:r>
            <a:endParaRPr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hyperlink" Target="http://bit.ly/2Tynxth" TargetMode="External"/><Relationship Id="rId3" Type="http://schemas.openxmlformats.org/officeDocument/2006/relationships/hyperlink" Target="http://bit.ly/2TyoMsr" TargetMode="External"/><Relationship Id="rId4" Type="http://schemas.openxmlformats.org/officeDocument/2006/relationships/hyperlink" Target="http://bit.ly/2TtBDfr" TargetMode="Externa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hyperlink" Target="http://bit.ly/2Tynxth" TargetMode="External"/><Relationship Id="rId3" Type="http://schemas.openxmlformats.org/officeDocument/2006/relationships/hyperlink" Target="http://bit.ly/2TyoMsr" TargetMode="External"/><Relationship Id="rId4" Type="http://schemas.openxmlformats.org/officeDocument/2006/relationships/hyperlink" Target="http://bit.ly/2TtBDfr" TargetMode="Externa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894500" y="588600"/>
            <a:ext cx="5392800" cy="1983300"/>
          </a:xfrm>
          <a:prstGeom prst="rect">
            <a:avLst/>
          </a:prstGeom>
        </p:spPr>
        <p:txBody>
          <a:bodyPr anchorCtr="0" anchor="t" bIns="91425" lIns="91425" spcFirstLastPara="1" rIns="91425" wrap="square" tIns="201150">
            <a:noAutofit/>
          </a:bodyPr>
          <a:lstStyle>
            <a:lvl1pPr lvl="0" rtl="0">
              <a:lnSpc>
                <a:spcPct val="100000"/>
              </a:lnSpc>
              <a:spcBef>
                <a:spcPts val="0"/>
              </a:spcBef>
              <a:spcAft>
                <a:spcPts val="0"/>
              </a:spcAft>
              <a:buSzPts val="5200"/>
              <a:buFont typeface="Josefin Sans"/>
              <a:buNone/>
              <a:defRPr b="1" sz="5200">
                <a:latin typeface="Josefin Sans"/>
                <a:ea typeface="Josefin Sans"/>
                <a:cs typeface="Josefin Sans"/>
                <a:sym typeface="Josefin Sans"/>
              </a:defRPr>
            </a:lvl1pPr>
            <a:lvl2pPr lvl="1" rtl="0" algn="ctr">
              <a:spcBef>
                <a:spcPts val="0"/>
              </a:spcBef>
              <a:spcAft>
                <a:spcPts val="0"/>
              </a:spcAft>
              <a:buClr>
                <a:srgbClr val="191919"/>
              </a:buClr>
              <a:buSzPts val="5200"/>
              <a:buNone/>
              <a:defRPr sz="5200">
                <a:solidFill>
                  <a:srgbClr val="191919"/>
                </a:solidFill>
              </a:defRPr>
            </a:lvl2pPr>
            <a:lvl3pPr lvl="2" rtl="0" algn="ctr">
              <a:spcBef>
                <a:spcPts val="0"/>
              </a:spcBef>
              <a:spcAft>
                <a:spcPts val="0"/>
              </a:spcAft>
              <a:buClr>
                <a:srgbClr val="191919"/>
              </a:buClr>
              <a:buSzPts val="5200"/>
              <a:buNone/>
              <a:defRPr sz="5200">
                <a:solidFill>
                  <a:srgbClr val="191919"/>
                </a:solidFill>
              </a:defRPr>
            </a:lvl3pPr>
            <a:lvl4pPr lvl="3" rtl="0" algn="ctr">
              <a:spcBef>
                <a:spcPts val="0"/>
              </a:spcBef>
              <a:spcAft>
                <a:spcPts val="0"/>
              </a:spcAft>
              <a:buClr>
                <a:srgbClr val="191919"/>
              </a:buClr>
              <a:buSzPts val="5200"/>
              <a:buNone/>
              <a:defRPr sz="5200">
                <a:solidFill>
                  <a:srgbClr val="191919"/>
                </a:solidFill>
              </a:defRPr>
            </a:lvl4pPr>
            <a:lvl5pPr lvl="4" rtl="0" algn="ctr">
              <a:spcBef>
                <a:spcPts val="0"/>
              </a:spcBef>
              <a:spcAft>
                <a:spcPts val="0"/>
              </a:spcAft>
              <a:buClr>
                <a:srgbClr val="191919"/>
              </a:buClr>
              <a:buSzPts val="5200"/>
              <a:buNone/>
              <a:defRPr sz="5200">
                <a:solidFill>
                  <a:srgbClr val="191919"/>
                </a:solidFill>
              </a:defRPr>
            </a:lvl5pPr>
            <a:lvl6pPr lvl="5" rtl="0" algn="ctr">
              <a:spcBef>
                <a:spcPts val="0"/>
              </a:spcBef>
              <a:spcAft>
                <a:spcPts val="0"/>
              </a:spcAft>
              <a:buClr>
                <a:srgbClr val="191919"/>
              </a:buClr>
              <a:buSzPts val="5200"/>
              <a:buNone/>
              <a:defRPr sz="5200">
                <a:solidFill>
                  <a:srgbClr val="191919"/>
                </a:solidFill>
              </a:defRPr>
            </a:lvl6pPr>
            <a:lvl7pPr lvl="6" rtl="0" algn="ctr">
              <a:spcBef>
                <a:spcPts val="0"/>
              </a:spcBef>
              <a:spcAft>
                <a:spcPts val="0"/>
              </a:spcAft>
              <a:buClr>
                <a:srgbClr val="191919"/>
              </a:buClr>
              <a:buSzPts val="5200"/>
              <a:buNone/>
              <a:defRPr sz="5200">
                <a:solidFill>
                  <a:srgbClr val="191919"/>
                </a:solidFill>
              </a:defRPr>
            </a:lvl7pPr>
            <a:lvl8pPr lvl="7" rtl="0" algn="ctr">
              <a:spcBef>
                <a:spcPts val="0"/>
              </a:spcBef>
              <a:spcAft>
                <a:spcPts val="0"/>
              </a:spcAft>
              <a:buClr>
                <a:srgbClr val="191919"/>
              </a:buClr>
              <a:buSzPts val="5200"/>
              <a:buNone/>
              <a:defRPr sz="5200">
                <a:solidFill>
                  <a:srgbClr val="191919"/>
                </a:solidFill>
              </a:defRPr>
            </a:lvl8pPr>
            <a:lvl9pPr lvl="8" rtl="0" algn="ctr">
              <a:spcBef>
                <a:spcPts val="0"/>
              </a:spcBef>
              <a:spcAft>
                <a:spcPts val="0"/>
              </a:spcAft>
              <a:buClr>
                <a:srgbClr val="191919"/>
              </a:buClr>
              <a:buSzPts val="5200"/>
              <a:buNone/>
              <a:defRPr sz="5200">
                <a:solidFill>
                  <a:srgbClr val="191919"/>
                </a:solidFill>
              </a:defRPr>
            </a:lvl9pPr>
          </a:lstStyle>
          <a:p/>
        </p:txBody>
      </p:sp>
      <p:sp>
        <p:nvSpPr>
          <p:cNvPr id="11" name="Google Shape;11;p2"/>
          <p:cNvSpPr txBox="1"/>
          <p:nvPr>
            <p:ph idx="1" type="subTitle"/>
          </p:nvPr>
        </p:nvSpPr>
        <p:spPr>
          <a:xfrm>
            <a:off x="894500" y="2499325"/>
            <a:ext cx="3335700" cy="792600"/>
          </a:xfrm>
          <a:prstGeom prst="rect">
            <a:avLst/>
          </a:prstGeom>
          <a:noFill/>
          <a:ln>
            <a:noFill/>
          </a:ln>
        </p:spPr>
        <p:txBody>
          <a:bodyPr anchorCtr="0" anchor="t" bIns="91425" lIns="91425" spcFirstLastPara="1" rIns="91425" wrap="square" tIns="91425">
            <a:noAutofit/>
          </a:bodyPr>
          <a:lstStyle>
            <a:lvl1pPr lvl="0" rtl="0">
              <a:lnSpc>
                <a:spcPct val="100000"/>
              </a:lnSpc>
              <a:spcBef>
                <a:spcPts val="0"/>
              </a:spcBef>
              <a:spcAft>
                <a:spcPts val="0"/>
              </a:spcAft>
              <a:buSzPts val="1400"/>
              <a:buFont typeface="Josefin Sans Light"/>
              <a:buNone/>
              <a:defRPr b="1" sz="1800">
                <a:solidFill>
                  <a:schemeClr val="dk2"/>
                </a:solidFill>
                <a:latin typeface="Josefin Sans"/>
                <a:ea typeface="Josefin Sans"/>
                <a:cs typeface="Josefin Sans"/>
                <a:sym typeface="Josefin Sans"/>
              </a:defRPr>
            </a:lvl1pPr>
            <a:lvl2pPr lvl="1" rtl="0" algn="ctr">
              <a:lnSpc>
                <a:spcPct val="100000"/>
              </a:lnSpc>
              <a:spcBef>
                <a:spcPts val="0"/>
              </a:spcBef>
              <a:spcAft>
                <a:spcPts val="0"/>
              </a:spcAft>
              <a:buSzPts val="1800"/>
              <a:buNone/>
              <a:defRPr sz="1800"/>
            </a:lvl2pPr>
            <a:lvl3pPr lvl="2" rtl="0" algn="ctr">
              <a:lnSpc>
                <a:spcPct val="100000"/>
              </a:lnSpc>
              <a:spcBef>
                <a:spcPts val="0"/>
              </a:spcBef>
              <a:spcAft>
                <a:spcPts val="0"/>
              </a:spcAft>
              <a:buSzPts val="1800"/>
              <a:buNone/>
              <a:defRPr sz="1800"/>
            </a:lvl3pPr>
            <a:lvl4pPr lvl="3" rtl="0" algn="ctr">
              <a:lnSpc>
                <a:spcPct val="100000"/>
              </a:lnSpc>
              <a:spcBef>
                <a:spcPts val="0"/>
              </a:spcBef>
              <a:spcAft>
                <a:spcPts val="0"/>
              </a:spcAft>
              <a:buSzPts val="1800"/>
              <a:buNone/>
              <a:defRPr sz="1800"/>
            </a:lvl4pPr>
            <a:lvl5pPr lvl="4" rtl="0" algn="ctr">
              <a:lnSpc>
                <a:spcPct val="100000"/>
              </a:lnSpc>
              <a:spcBef>
                <a:spcPts val="0"/>
              </a:spcBef>
              <a:spcAft>
                <a:spcPts val="0"/>
              </a:spcAft>
              <a:buSzPts val="1800"/>
              <a:buNone/>
              <a:defRPr sz="1800"/>
            </a:lvl5pPr>
            <a:lvl6pPr lvl="5" rtl="0" algn="ctr">
              <a:lnSpc>
                <a:spcPct val="100000"/>
              </a:lnSpc>
              <a:spcBef>
                <a:spcPts val="0"/>
              </a:spcBef>
              <a:spcAft>
                <a:spcPts val="0"/>
              </a:spcAft>
              <a:buSzPts val="1800"/>
              <a:buNone/>
              <a:defRPr sz="1800"/>
            </a:lvl6pPr>
            <a:lvl7pPr lvl="6" rtl="0" algn="ctr">
              <a:lnSpc>
                <a:spcPct val="100000"/>
              </a:lnSpc>
              <a:spcBef>
                <a:spcPts val="0"/>
              </a:spcBef>
              <a:spcAft>
                <a:spcPts val="0"/>
              </a:spcAft>
              <a:buSzPts val="1800"/>
              <a:buNone/>
              <a:defRPr sz="1800"/>
            </a:lvl7pPr>
            <a:lvl8pPr lvl="7" rtl="0" algn="ctr">
              <a:lnSpc>
                <a:spcPct val="100000"/>
              </a:lnSpc>
              <a:spcBef>
                <a:spcPts val="0"/>
              </a:spcBef>
              <a:spcAft>
                <a:spcPts val="0"/>
              </a:spcAft>
              <a:buSzPts val="1800"/>
              <a:buNone/>
              <a:defRPr sz="1800"/>
            </a:lvl8pPr>
            <a:lvl9pPr lvl="8" rtl="0" algn="ctr">
              <a:lnSpc>
                <a:spcPct val="100000"/>
              </a:lnSpc>
              <a:spcBef>
                <a:spcPts val="0"/>
              </a:spcBef>
              <a:spcAft>
                <a:spcPts val="0"/>
              </a:spcAft>
              <a:buSzPts val="1800"/>
              <a:buNone/>
              <a:defRPr sz="1800"/>
            </a:lvl9pPr>
          </a:lstStyle>
          <a:p/>
        </p:txBody>
      </p:sp>
      <p:cxnSp>
        <p:nvCxnSpPr>
          <p:cNvPr id="12" name="Google Shape;12;p2"/>
          <p:cNvCxnSpPr/>
          <p:nvPr/>
        </p:nvCxnSpPr>
        <p:spPr>
          <a:xfrm>
            <a:off x="542275" y="758250"/>
            <a:ext cx="0" cy="2878500"/>
          </a:xfrm>
          <a:prstGeom prst="straightConnector1">
            <a:avLst/>
          </a:prstGeom>
          <a:noFill/>
          <a:ln cap="flat" cmpd="sng" w="114300">
            <a:solidFill>
              <a:schemeClr val="accent1"/>
            </a:solidFill>
            <a:prstDash val="solid"/>
            <a:round/>
            <a:headEnd len="med" w="med" type="none"/>
            <a:tailEnd len="med" w="med" type="none"/>
          </a:ln>
        </p:spPr>
      </p:cxnSp>
      <p:cxnSp>
        <p:nvCxnSpPr>
          <p:cNvPr id="13" name="Google Shape;13;p2"/>
          <p:cNvCxnSpPr/>
          <p:nvPr/>
        </p:nvCxnSpPr>
        <p:spPr>
          <a:xfrm>
            <a:off x="6481100" y="4609950"/>
            <a:ext cx="2544000" cy="0"/>
          </a:xfrm>
          <a:prstGeom prst="straightConnector1">
            <a:avLst/>
          </a:prstGeom>
          <a:noFill/>
          <a:ln cap="flat" cmpd="sng" w="9525">
            <a:solidFill>
              <a:schemeClr val="accent1"/>
            </a:solidFill>
            <a:prstDash val="solid"/>
            <a:round/>
            <a:headEnd len="med" w="med" type="none"/>
            <a:tailEnd len="med" w="med" type="none"/>
          </a:ln>
        </p:spPr>
      </p:cxnSp>
      <p:sp>
        <p:nvSpPr>
          <p:cNvPr id="14" name="Google Shape;14;p2"/>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83" name="Shape 83"/>
        <p:cNvGrpSpPr/>
        <p:nvPr/>
      </p:nvGrpSpPr>
      <p:grpSpPr>
        <a:xfrm>
          <a:off x="0" y="0"/>
          <a:ext cx="0" cy="0"/>
          <a:chOff x="0" y="0"/>
          <a:chExt cx="0" cy="0"/>
        </a:xfrm>
      </p:grpSpPr>
      <p:sp>
        <p:nvSpPr>
          <p:cNvPr id="84" name="Google Shape;84;p11"/>
          <p:cNvSpPr txBox="1"/>
          <p:nvPr>
            <p:ph type="title"/>
          </p:nvPr>
        </p:nvSpPr>
        <p:spPr>
          <a:xfrm>
            <a:off x="146725" y="4789139"/>
            <a:ext cx="3027300" cy="229200"/>
          </a:xfrm>
          <a:prstGeom prst="rect">
            <a:avLst/>
          </a:prstGeom>
        </p:spPr>
        <p:txBody>
          <a:bodyPr anchorCtr="0" anchor="ctr" bIns="0" lIns="91425" spcFirstLastPara="1" rIns="91425" wrap="square" tIns="0">
            <a:noAutofit/>
          </a:bodyPr>
          <a:lstStyle>
            <a:lvl1pPr lvl="0" rtl="0">
              <a:spcBef>
                <a:spcPts val="0"/>
              </a:spcBef>
              <a:spcAft>
                <a:spcPts val="0"/>
              </a:spcAft>
              <a:buSzPts val="800"/>
              <a:buFont typeface="Josefin Sans"/>
              <a:buNone/>
              <a:defRPr b="1" sz="800">
                <a:latin typeface="Josefin Sans"/>
                <a:ea typeface="Josefin Sans"/>
                <a:cs typeface="Josefin Sans"/>
                <a:sym typeface="Josefin Sans"/>
              </a:defRPr>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85" name="Google Shape;85;p11"/>
          <p:cNvSpPr txBox="1"/>
          <p:nvPr>
            <p:ph hasCustomPrompt="1" idx="2" type="title"/>
          </p:nvPr>
        </p:nvSpPr>
        <p:spPr>
          <a:xfrm>
            <a:off x="146725" y="4719850"/>
            <a:ext cx="1689000" cy="160500"/>
          </a:xfrm>
          <a:prstGeom prst="rect">
            <a:avLst/>
          </a:prstGeom>
        </p:spPr>
        <p:txBody>
          <a:bodyPr anchorCtr="0" anchor="b" bIns="0" lIns="91425" spcFirstLastPara="1" rIns="91425" wrap="square" tIns="0">
            <a:noAutofit/>
          </a:bodyPr>
          <a:lstStyle>
            <a:lvl1pPr lvl="0" rtl="0">
              <a:spcBef>
                <a:spcPts val="0"/>
              </a:spcBef>
              <a:spcAft>
                <a:spcPts val="0"/>
              </a:spcAft>
              <a:buClr>
                <a:schemeClr val="accent1"/>
              </a:buClr>
              <a:buSzPts val="1900"/>
              <a:buFont typeface="Josefin Sans"/>
              <a:buNone/>
              <a:defRPr b="1" sz="1900">
                <a:solidFill>
                  <a:schemeClr val="accent1"/>
                </a:solidFill>
                <a:latin typeface="Josefin Sans"/>
                <a:ea typeface="Josefin Sans"/>
                <a:cs typeface="Josefin Sans"/>
                <a:sym typeface="Josefin Sans"/>
              </a:defRPr>
            </a:lvl1pPr>
            <a:lvl2pPr lvl="1" rtl="0">
              <a:spcBef>
                <a:spcPts val="0"/>
              </a:spcBef>
              <a:spcAft>
                <a:spcPts val="0"/>
              </a:spcAft>
              <a:buClr>
                <a:srgbClr val="FD0000"/>
              </a:buClr>
              <a:buSzPts val="4000"/>
              <a:buFont typeface="Josefin Sans"/>
              <a:buNone/>
              <a:defRPr b="1" sz="4000">
                <a:solidFill>
                  <a:srgbClr val="FD0000"/>
                </a:solidFill>
                <a:latin typeface="Josefin Sans"/>
                <a:ea typeface="Josefin Sans"/>
                <a:cs typeface="Josefin Sans"/>
                <a:sym typeface="Josefin Sans"/>
              </a:defRPr>
            </a:lvl2pPr>
            <a:lvl3pPr lvl="2" rtl="0">
              <a:spcBef>
                <a:spcPts val="0"/>
              </a:spcBef>
              <a:spcAft>
                <a:spcPts val="0"/>
              </a:spcAft>
              <a:buClr>
                <a:srgbClr val="FD0000"/>
              </a:buClr>
              <a:buSzPts val="4000"/>
              <a:buFont typeface="Josefin Sans"/>
              <a:buNone/>
              <a:defRPr b="1" sz="4000">
                <a:solidFill>
                  <a:srgbClr val="FD0000"/>
                </a:solidFill>
                <a:latin typeface="Josefin Sans"/>
                <a:ea typeface="Josefin Sans"/>
                <a:cs typeface="Josefin Sans"/>
                <a:sym typeface="Josefin Sans"/>
              </a:defRPr>
            </a:lvl3pPr>
            <a:lvl4pPr lvl="3" rtl="0">
              <a:spcBef>
                <a:spcPts val="0"/>
              </a:spcBef>
              <a:spcAft>
                <a:spcPts val="0"/>
              </a:spcAft>
              <a:buClr>
                <a:srgbClr val="FD0000"/>
              </a:buClr>
              <a:buSzPts val="4000"/>
              <a:buFont typeface="Josefin Sans"/>
              <a:buNone/>
              <a:defRPr b="1" sz="4000">
                <a:solidFill>
                  <a:srgbClr val="FD0000"/>
                </a:solidFill>
                <a:latin typeface="Josefin Sans"/>
                <a:ea typeface="Josefin Sans"/>
                <a:cs typeface="Josefin Sans"/>
                <a:sym typeface="Josefin Sans"/>
              </a:defRPr>
            </a:lvl4pPr>
            <a:lvl5pPr lvl="4" rtl="0">
              <a:spcBef>
                <a:spcPts val="0"/>
              </a:spcBef>
              <a:spcAft>
                <a:spcPts val="0"/>
              </a:spcAft>
              <a:buClr>
                <a:srgbClr val="FD0000"/>
              </a:buClr>
              <a:buSzPts val="4000"/>
              <a:buFont typeface="Josefin Sans"/>
              <a:buNone/>
              <a:defRPr b="1" sz="4000">
                <a:solidFill>
                  <a:srgbClr val="FD0000"/>
                </a:solidFill>
                <a:latin typeface="Josefin Sans"/>
                <a:ea typeface="Josefin Sans"/>
                <a:cs typeface="Josefin Sans"/>
                <a:sym typeface="Josefin Sans"/>
              </a:defRPr>
            </a:lvl5pPr>
            <a:lvl6pPr lvl="5" rtl="0">
              <a:spcBef>
                <a:spcPts val="0"/>
              </a:spcBef>
              <a:spcAft>
                <a:spcPts val="0"/>
              </a:spcAft>
              <a:buClr>
                <a:srgbClr val="FD0000"/>
              </a:buClr>
              <a:buSzPts val="4000"/>
              <a:buFont typeface="Josefin Sans"/>
              <a:buNone/>
              <a:defRPr b="1" sz="4000">
                <a:solidFill>
                  <a:srgbClr val="FD0000"/>
                </a:solidFill>
                <a:latin typeface="Josefin Sans"/>
                <a:ea typeface="Josefin Sans"/>
                <a:cs typeface="Josefin Sans"/>
                <a:sym typeface="Josefin Sans"/>
              </a:defRPr>
            </a:lvl6pPr>
            <a:lvl7pPr lvl="6" rtl="0">
              <a:spcBef>
                <a:spcPts val="0"/>
              </a:spcBef>
              <a:spcAft>
                <a:spcPts val="0"/>
              </a:spcAft>
              <a:buClr>
                <a:srgbClr val="FD0000"/>
              </a:buClr>
              <a:buSzPts val="4000"/>
              <a:buFont typeface="Josefin Sans"/>
              <a:buNone/>
              <a:defRPr b="1" sz="4000">
                <a:solidFill>
                  <a:srgbClr val="FD0000"/>
                </a:solidFill>
                <a:latin typeface="Josefin Sans"/>
                <a:ea typeface="Josefin Sans"/>
                <a:cs typeface="Josefin Sans"/>
                <a:sym typeface="Josefin Sans"/>
              </a:defRPr>
            </a:lvl7pPr>
            <a:lvl8pPr lvl="7" rtl="0">
              <a:spcBef>
                <a:spcPts val="0"/>
              </a:spcBef>
              <a:spcAft>
                <a:spcPts val="0"/>
              </a:spcAft>
              <a:buClr>
                <a:srgbClr val="FD0000"/>
              </a:buClr>
              <a:buSzPts val="4000"/>
              <a:buFont typeface="Josefin Sans"/>
              <a:buNone/>
              <a:defRPr b="1" sz="4000">
                <a:solidFill>
                  <a:srgbClr val="FD0000"/>
                </a:solidFill>
                <a:latin typeface="Josefin Sans"/>
                <a:ea typeface="Josefin Sans"/>
                <a:cs typeface="Josefin Sans"/>
                <a:sym typeface="Josefin Sans"/>
              </a:defRPr>
            </a:lvl8pPr>
            <a:lvl9pPr lvl="8" rtl="0">
              <a:spcBef>
                <a:spcPts val="0"/>
              </a:spcBef>
              <a:spcAft>
                <a:spcPts val="0"/>
              </a:spcAft>
              <a:buClr>
                <a:srgbClr val="FD0000"/>
              </a:buClr>
              <a:buSzPts val="4000"/>
              <a:buFont typeface="Josefin Sans"/>
              <a:buNone/>
              <a:defRPr b="1" sz="4000">
                <a:solidFill>
                  <a:srgbClr val="FD0000"/>
                </a:solidFill>
                <a:latin typeface="Josefin Sans"/>
                <a:ea typeface="Josefin Sans"/>
                <a:cs typeface="Josefin Sans"/>
                <a:sym typeface="Josefin Sans"/>
              </a:defRPr>
            </a:lvl9pPr>
          </a:lstStyle>
          <a:p>
            <a:r>
              <a:t>xx%</a:t>
            </a:r>
          </a:p>
        </p:txBody>
      </p:sp>
      <p:cxnSp>
        <p:nvCxnSpPr>
          <p:cNvPr id="86" name="Google Shape;86;p11"/>
          <p:cNvCxnSpPr/>
          <p:nvPr/>
        </p:nvCxnSpPr>
        <p:spPr>
          <a:xfrm rot="10800000">
            <a:off x="241206" y="4608973"/>
            <a:ext cx="1209600" cy="0"/>
          </a:xfrm>
          <a:prstGeom prst="straightConnector1">
            <a:avLst/>
          </a:prstGeom>
          <a:noFill/>
          <a:ln cap="flat" cmpd="sng" w="9525">
            <a:solidFill>
              <a:schemeClr val="accent1"/>
            </a:solidFill>
            <a:prstDash val="solid"/>
            <a:round/>
            <a:headEnd len="med" w="med" type="none"/>
            <a:tailEnd len="med" w="med" type="none"/>
          </a:ln>
        </p:spPr>
      </p:cxnSp>
      <p:sp>
        <p:nvSpPr>
          <p:cNvPr id="87" name="Google Shape;87;p11"/>
          <p:cNvSpPr txBox="1"/>
          <p:nvPr>
            <p:ph idx="1" type="subTitle"/>
          </p:nvPr>
        </p:nvSpPr>
        <p:spPr>
          <a:xfrm>
            <a:off x="1835950" y="2628600"/>
            <a:ext cx="4772100" cy="296100"/>
          </a:xfrm>
          <a:prstGeom prst="rect">
            <a:avLst/>
          </a:prstGeom>
          <a:noFill/>
          <a:ln>
            <a:noFill/>
          </a:ln>
        </p:spPr>
        <p:txBody>
          <a:bodyPr anchorCtr="0" anchor="t" bIns="0" lIns="91425" spcFirstLastPara="1" rIns="91425" wrap="square" tIns="0">
            <a:noAutofit/>
          </a:bodyPr>
          <a:lstStyle>
            <a:lvl1pPr lvl="0" rtl="0">
              <a:lnSpc>
                <a:spcPct val="100000"/>
              </a:lnSpc>
              <a:spcBef>
                <a:spcPts val="0"/>
              </a:spcBef>
              <a:spcAft>
                <a:spcPts val="0"/>
              </a:spcAft>
              <a:buClr>
                <a:schemeClr val="dk1"/>
              </a:buClr>
              <a:buSzPts val="2000"/>
              <a:buFont typeface="Josefin Sans"/>
              <a:buNone/>
              <a:defRPr sz="1800">
                <a:solidFill>
                  <a:schemeClr val="dk1"/>
                </a:solidFill>
                <a:latin typeface="Josefin Sans"/>
                <a:ea typeface="Josefin Sans"/>
                <a:cs typeface="Josefin Sans"/>
                <a:sym typeface="Josefin Sans"/>
              </a:defRPr>
            </a:lvl1pPr>
            <a:lvl2pPr lvl="1" rtl="0">
              <a:lnSpc>
                <a:spcPct val="100000"/>
              </a:lnSpc>
              <a:spcBef>
                <a:spcPts val="0"/>
              </a:spcBef>
              <a:spcAft>
                <a:spcPts val="0"/>
              </a:spcAft>
              <a:buClr>
                <a:schemeClr val="dk1"/>
              </a:buClr>
              <a:buSzPts val="1400"/>
              <a:buNone/>
              <a:defRPr>
                <a:solidFill>
                  <a:schemeClr val="dk1"/>
                </a:solidFill>
              </a:defRPr>
            </a:lvl2pPr>
            <a:lvl3pPr lvl="2" rtl="0">
              <a:lnSpc>
                <a:spcPct val="100000"/>
              </a:lnSpc>
              <a:spcBef>
                <a:spcPts val="0"/>
              </a:spcBef>
              <a:spcAft>
                <a:spcPts val="0"/>
              </a:spcAft>
              <a:buClr>
                <a:schemeClr val="dk1"/>
              </a:buClr>
              <a:buSzPts val="1400"/>
              <a:buNone/>
              <a:defRPr>
                <a:solidFill>
                  <a:schemeClr val="dk1"/>
                </a:solidFill>
              </a:defRPr>
            </a:lvl3pPr>
            <a:lvl4pPr lvl="3" rtl="0">
              <a:lnSpc>
                <a:spcPct val="100000"/>
              </a:lnSpc>
              <a:spcBef>
                <a:spcPts val="0"/>
              </a:spcBef>
              <a:spcAft>
                <a:spcPts val="0"/>
              </a:spcAft>
              <a:buClr>
                <a:schemeClr val="dk1"/>
              </a:buClr>
              <a:buSzPts val="1400"/>
              <a:buNone/>
              <a:defRPr>
                <a:solidFill>
                  <a:schemeClr val="dk1"/>
                </a:solidFill>
              </a:defRPr>
            </a:lvl4pPr>
            <a:lvl5pPr lvl="4" rtl="0">
              <a:lnSpc>
                <a:spcPct val="100000"/>
              </a:lnSpc>
              <a:spcBef>
                <a:spcPts val="0"/>
              </a:spcBef>
              <a:spcAft>
                <a:spcPts val="0"/>
              </a:spcAft>
              <a:buClr>
                <a:schemeClr val="dk1"/>
              </a:buClr>
              <a:buSzPts val="1400"/>
              <a:buNone/>
              <a:defRPr>
                <a:solidFill>
                  <a:schemeClr val="dk1"/>
                </a:solidFill>
              </a:defRPr>
            </a:lvl5pPr>
            <a:lvl6pPr lvl="5" rtl="0">
              <a:lnSpc>
                <a:spcPct val="100000"/>
              </a:lnSpc>
              <a:spcBef>
                <a:spcPts val="0"/>
              </a:spcBef>
              <a:spcAft>
                <a:spcPts val="0"/>
              </a:spcAft>
              <a:buClr>
                <a:schemeClr val="dk1"/>
              </a:buClr>
              <a:buSzPts val="1400"/>
              <a:buNone/>
              <a:defRPr>
                <a:solidFill>
                  <a:schemeClr val="dk1"/>
                </a:solidFill>
              </a:defRPr>
            </a:lvl6pPr>
            <a:lvl7pPr lvl="6" rtl="0">
              <a:lnSpc>
                <a:spcPct val="100000"/>
              </a:lnSpc>
              <a:spcBef>
                <a:spcPts val="0"/>
              </a:spcBef>
              <a:spcAft>
                <a:spcPts val="0"/>
              </a:spcAft>
              <a:buClr>
                <a:schemeClr val="dk1"/>
              </a:buClr>
              <a:buSzPts val="1400"/>
              <a:buNone/>
              <a:defRPr>
                <a:solidFill>
                  <a:schemeClr val="dk1"/>
                </a:solidFill>
              </a:defRPr>
            </a:lvl7pPr>
            <a:lvl8pPr lvl="7" rtl="0">
              <a:lnSpc>
                <a:spcPct val="100000"/>
              </a:lnSpc>
              <a:spcBef>
                <a:spcPts val="0"/>
              </a:spcBef>
              <a:spcAft>
                <a:spcPts val="0"/>
              </a:spcAft>
              <a:buClr>
                <a:schemeClr val="dk1"/>
              </a:buClr>
              <a:buSzPts val="1400"/>
              <a:buNone/>
              <a:defRPr>
                <a:solidFill>
                  <a:schemeClr val="dk1"/>
                </a:solidFill>
              </a:defRPr>
            </a:lvl8pPr>
            <a:lvl9pPr lvl="8" rtl="0">
              <a:lnSpc>
                <a:spcPct val="100000"/>
              </a:lnSpc>
              <a:spcBef>
                <a:spcPts val="0"/>
              </a:spcBef>
              <a:spcAft>
                <a:spcPts val="0"/>
              </a:spcAft>
              <a:buClr>
                <a:schemeClr val="dk1"/>
              </a:buClr>
              <a:buSzPts val="1400"/>
              <a:buNone/>
              <a:defRPr>
                <a:solidFill>
                  <a:schemeClr val="dk1"/>
                </a:solidFill>
              </a:defRPr>
            </a:lvl9pPr>
          </a:lstStyle>
          <a:p/>
        </p:txBody>
      </p:sp>
      <p:sp>
        <p:nvSpPr>
          <p:cNvPr id="88" name="Google Shape;88;p11"/>
          <p:cNvSpPr txBox="1"/>
          <p:nvPr>
            <p:ph hasCustomPrompt="1" idx="3" type="title"/>
          </p:nvPr>
        </p:nvSpPr>
        <p:spPr>
          <a:xfrm>
            <a:off x="1835725" y="1786800"/>
            <a:ext cx="5837100" cy="841800"/>
          </a:xfrm>
          <a:prstGeom prst="rect">
            <a:avLst/>
          </a:prstGeom>
        </p:spPr>
        <p:txBody>
          <a:bodyPr anchorCtr="0" anchor="b" bIns="91425" lIns="91425" spcFirstLastPara="1" rIns="91425" wrap="square" tIns="0">
            <a:noAutofit/>
          </a:bodyPr>
          <a:lstStyle>
            <a:lvl1pPr indent="0" lvl="0" marL="0" marR="0" rtl="0" algn="l">
              <a:lnSpc>
                <a:spcPct val="100000"/>
              </a:lnSpc>
              <a:spcBef>
                <a:spcPts val="0"/>
              </a:spcBef>
              <a:spcAft>
                <a:spcPts val="0"/>
              </a:spcAft>
              <a:buClr>
                <a:schemeClr val="dk1"/>
              </a:buClr>
              <a:buSzPts val="3600"/>
              <a:buFont typeface="Josefin Sans"/>
              <a:buNone/>
              <a:defRPr sz="7100">
                <a:solidFill>
                  <a:schemeClr val="accent1"/>
                </a:solidFill>
              </a:defRPr>
            </a:lvl1pPr>
            <a:lvl2pPr lvl="1" rtl="0">
              <a:spcBef>
                <a:spcPts val="0"/>
              </a:spcBef>
              <a:spcAft>
                <a:spcPts val="0"/>
              </a:spcAft>
              <a:buClr>
                <a:srgbClr val="FD0000"/>
              </a:buClr>
              <a:buSzPts val="6000"/>
              <a:buFont typeface="Josefin Sans"/>
              <a:buNone/>
              <a:defRPr b="1" sz="6000">
                <a:solidFill>
                  <a:srgbClr val="FD0000"/>
                </a:solidFill>
                <a:latin typeface="Josefin Sans"/>
                <a:ea typeface="Josefin Sans"/>
                <a:cs typeface="Josefin Sans"/>
                <a:sym typeface="Josefin Sans"/>
              </a:defRPr>
            </a:lvl2pPr>
            <a:lvl3pPr lvl="2" rtl="0">
              <a:spcBef>
                <a:spcPts val="0"/>
              </a:spcBef>
              <a:spcAft>
                <a:spcPts val="0"/>
              </a:spcAft>
              <a:buClr>
                <a:srgbClr val="FD0000"/>
              </a:buClr>
              <a:buSzPts val="6000"/>
              <a:buFont typeface="Josefin Sans"/>
              <a:buNone/>
              <a:defRPr b="1" sz="6000">
                <a:solidFill>
                  <a:srgbClr val="FD0000"/>
                </a:solidFill>
                <a:latin typeface="Josefin Sans"/>
                <a:ea typeface="Josefin Sans"/>
                <a:cs typeface="Josefin Sans"/>
                <a:sym typeface="Josefin Sans"/>
              </a:defRPr>
            </a:lvl3pPr>
            <a:lvl4pPr lvl="3" rtl="0">
              <a:spcBef>
                <a:spcPts val="0"/>
              </a:spcBef>
              <a:spcAft>
                <a:spcPts val="0"/>
              </a:spcAft>
              <a:buClr>
                <a:srgbClr val="FD0000"/>
              </a:buClr>
              <a:buSzPts val="6000"/>
              <a:buFont typeface="Josefin Sans"/>
              <a:buNone/>
              <a:defRPr b="1" sz="6000">
                <a:solidFill>
                  <a:srgbClr val="FD0000"/>
                </a:solidFill>
                <a:latin typeface="Josefin Sans"/>
                <a:ea typeface="Josefin Sans"/>
                <a:cs typeface="Josefin Sans"/>
                <a:sym typeface="Josefin Sans"/>
              </a:defRPr>
            </a:lvl4pPr>
            <a:lvl5pPr lvl="4" rtl="0">
              <a:spcBef>
                <a:spcPts val="0"/>
              </a:spcBef>
              <a:spcAft>
                <a:spcPts val="0"/>
              </a:spcAft>
              <a:buClr>
                <a:srgbClr val="FD0000"/>
              </a:buClr>
              <a:buSzPts val="6000"/>
              <a:buFont typeface="Josefin Sans"/>
              <a:buNone/>
              <a:defRPr b="1" sz="6000">
                <a:solidFill>
                  <a:srgbClr val="FD0000"/>
                </a:solidFill>
                <a:latin typeface="Josefin Sans"/>
                <a:ea typeface="Josefin Sans"/>
                <a:cs typeface="Josefin Sans"/>
                <a:sym typeface="Josefin Sans"/>
              </a:defRPr>
            </a:lvl5pPr>
            <a:lvl6pPr lvl="5" rtl="0">
              <a:spcBef>
                <a:spcPts val="0"/>
              </a:spcBef>
              <a:spcAft>
                <a:spcPts val="0"/>
              </a:spcAft>
              <a:buClr>
                <a:srgbClr val="FD0000"/>
              </a:buClr>
              <a:buSzPts val="6000"/>
              <a:buFont typeface="Josefin Sans"/>
              <a:buNone/>
              <a:defRPr b="1" sz="6000">
                <a:solidFill>
                  <a:srgbClr val="FD0000"/>
                </a:solidFill>
                <a:latin typeface="Josefin Sans"/>
                <a:ea typeface="Josefin Sans"/>
                <a:cs typeface="Josefin Sans"/>
                <a:sym typeface="Josefin Sans"/>
              </a:defRPr>
            </a:lvl6pPr>
            <a:lvl7pPr lvl="6" rtl="0">
              <a:spcBef>
                <a:spcPts val="0"/>
              </a:spcBef>
              <a:spcAft>
                <a:spcPts val="0"/>
              </a:spcAft>
              <a:buClr>
                <a:srgbClr val="FD0000"/>
              </a:buClr>
              <a:buSzPts val="6000"/>
              <a:buFont typeface="Josefin Sans"/>
              <a:buNone/>
              <a:defRPr b="1" sz="6000">
                <a:solidFill>
                  <a:srgbClr val="FD0000"/>
                </a:solidFill>
                <a:latin typeface="Josefin Sans"/>
                <a:ea typeface="Josefin Sans"/>
                <a:cs typeface="Josefin Sans"/>
                <a:sym typeface="Josefin Sans"/>
              </a:defRPr>
            </a:lvl7pPr>
            <a:lvl8pPr lvl="7" rtl="0">
              <a:spcBef>
                <a:spcPts val="0"/>
              </a:spcBef>
              <a:spcAft>
                <a:spcPts val="0"/>
              </a:spcAft>
              <a:buClr>
                <a:srgbClr val="FD0000"/>
              </a:buClr>
              <a:buSzPts val="6000"/>
              <a:buFont typeface="Josefin Sans"/>
              <a:buNone/>
              <a:defRPr b="1" sz="6000">
                <a:solidFill>
                  <a:srgbClr val="FD0000"/>
                </a:solidFill>
                <a:latin typeface="Josefin Sans"/>
                <a:ea typeface="Josefin Sans"/>
                <a:cs typeface="Josefin Sans"/>
                <a:sym typeface="Josefin Sans"/>
              </a:defRPr>
            </a:lvl8pPr>
            <a:lvl9pPr lvl="8" rtl="0">
              <a:spcBef>
                <a:spcPts val="0"/>
              </a:spcBef>
              <a:spcAft>
                <a:spcPts val="0"/>
              </a:spcAft>
              <a:buClr>
                <a:srgbClr val="FD0000"/>
              </a:buClr>
              <a:buSzPts val="6000"/>
              <a:buFont typeface="Josefin Sans"/>
              <a:buNone/>
              <a:defRPr b="1" sz="6000">
                <a:solidFill>
                  <a:srgbClr val="FD0000"/>
                </a:solidFill>
                <a:latin typeface="Josefin Sans"/>
                <a:ea typeface="Josefin Sans"/>
                <a:cs typeface="Josefin Sans"/>
                <a:sym typeface="Josefin Sans"/>
              </a:defRPr>
            </a:lvl9pPr>
          </a:lstStyle>
          <a:p>
            <a:r>
              <a:t>xx%</a:t>
            </a:r>
          </a:p>
        </p:txBody>
      </p:sp>
      <p:cxnSp>
        <p:nvCxnSpPr>
          <p:cNvPr id="89" name="Google Shape;89;p11"/>
          <p:cNvCxnSpPr/>
          <p:nvPr/>
        </p:nvCxnSpPr>
        <p:spPr>
          <a:xfrm>
            <a:off x="6481100" y="4609950"/>
            <a:ext cx="2544000" cy="0"/>
          </a:xfrm>
          <a:prstGeom prst="straightConnector1">
            <a:avLst/>
          </a:prstGeom>
          <a:noFill/>
          <a:ln cap="flat" cmpd="sng" w="9525">
            <a:solidFill>
              <a:schemeClr val="accent1"/>
            </a:solidFill>
            <a:prstDash val="solid"/>
            <a:round/>
            <a:headEnd len="med" w="med" type="none"/>
            <a:tailEnd len="med" w="med" type="none"/>
          </a:ln>
        </p:spPr>
      </p:cxnSp>
      <p:sp>
        <p:nvSpPr>
          <p:cNvPr id="90" name="Google Shape;90;p11"/>
          <p:cNvSpPr txBox="1"/>
          <p:nvPr/>
        </p:nvSpPr>
        <p:spPr>
          <a:xfrm>
            <a:off x="8439900" y="4609950"/>
            <a:ext cx="585300" cy="3936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b="1" lang="en" sz="1100">
                <a:solidFill>
                  <a:schemeClr val="accent1"/>
                </a:solidFill>
                <a:latin typeface="Josefin Sans"/>
                <a:ea typeface="Josefin Sans"/>
                <a:cs typeface="Josefin Sans"/>
                <a:sym typeface="Josefin Sans"/>
              </a:rPr>
              <a:t>‹#›</a:t>
            </a:fld>
            <a:endParaRPr b="1" sz="1100">
              <a:solidFill>
                <a:schemeClr val="accent1"/>
              </a:solidFill>
              <a:latin typeface="Josefin Sans"/>
              <a:ea typeface="Josefin Sans"/>
              <a:cs typeface="Josefin Sans"/>
              <a:sym typeface="Josefin Sans"/>
            </a:endParaRPr>
          </a:p>
        </p:txBody>
      </p:sp>
      <p:cxnSp>
        <p:nvCxnSpPr>
          <p:cNvPr id="91" name="Google Shape;91;p11"/>
          <p:cNvCxnSpPr/>
          <p:nvPr/>
        </p:nvCxnSpPr>
        <p:spPr>
          <a:xfrm>
            <a:off x="1835950" y="1276675"/>
            <a:ext cx="2710500" cy="0"/>
          </a:xfrm>
          <a:prstGeom prst="straightConnector1">
            <a:avLst/>
          </a:prstGeom>
          <a:noFill/>
          <a:ln cap="flat" cmpd="sng" w="76200">
            <a:solidFill>
              <a:schemeClr val="accent1"/>
            </a:solidFill>
            <a:prstDash val="solid"/>
            <a:round/>
            <a:headEnd len="med" w="med" type="none"/>
            <a:tailEnd len="med" w="med" type="none"/>
          </a:ln>
        </p:spPr>
      </p:cxnSp>
      <p:sp>
        <p:nvSpPr>
          <p:cNvPr id="92" name="Google Shape;92;p11"/>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noFill/>
      </p:bgPr>
    </p:bg>
    <p:spTree>
      <p:nvGrpSpPr>
        <p:cNvPr id="93" name="Shape 93"/>
        <p:cNvGrpSpPr/>
        <p:nvPr/>
      </p:nvGrpSpPr>
      <p:grpSpPr>
        <a:xfrm>
          <a:off x="0" y="0"/>
          <a:ext cx="0" cy="0"/>
          <a:chOff x="0" y="0"/>
          <a:chExt cx="0" cy="0"/>
        </a:xfrm>
      </p:grpSpPr>
      <p:sp>
        <p:nvSpPr>
          <p:cNvPr id="94" name="Google Shape;94;p12"/>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BLANK_2">
    <p:spTree>
      <p:nvGrpSpPr>
        <p:cNvPr id="95" name="Shape 95"/>
        <p:cNvGrpSpPr/>
        <p:nvPr/>
      </p:nvGrpSpPr>
      <p:grpSpPr>
        <a:xfrm>
          <a:off x="0" y="0"/>
          <a:ext cx="0" cy="0"/>
          <a:chOff x="0" y="0"/>
          <a:chExt cx="0" cy="0"/>
        </a:xfrm>
      </p:grpSpPr>
      <p:cxnSp>
        <p:nvCxnSpPr>
          <p:cNvPr id="96" name="Google Shape;96;p13"/>
          <p:cNvCxnSpPr/>
          <p:nvPr/>
        </p:nvCxnSpPr>
        <p:spPr>
          <a:xfrm>
            <a:off x="-14031" y="1217264"/>
            <a:ext cx="3594900" cy="0"/>
          </a:xfrm>
          <a:prstGeom prst="straightConnector1">
            <a:avLst/>
          </a:prstGeom>
          <a:noFill/>
          <a:ln cap="flat" cmpd="sng" w="9525">
            <a:solidFill>
              <a:schemeClr val="accent1"/>
            </a:solidFill>
            <a:prstDash val="solid"/>
            <a:round/>
            <a:headEnd len="med" w="med" type="none"/>
            <a:tailEnd len="med" w="med" type="none"/>
          </a:ln>
        </p:spPr>
      </p:cxnSp>
      <p:sp>
        <p:nvSpPr>
          <p:cNvPr id="97" name="Google Shape;97;p13"/>
          <p:cNvSpPr txBox="1"/>
          <p:nvPr>
            <p:ph type="title"/>
          </p:nvPr>
        </p:nvSpPr>
        <p:spPr>
          <a:xfrm>
            <a:off x="1697700" y="1738964"/>
            <a:ext cx="2963100" cy="5277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Font typeface="Josefin Sans"/>
              <a:buNone/>
              <a:defRPr b="1" sz="1800">
                <a:latin typeface="Josefin Sans"/>
                <a:ea typeface="Josefin Sans"/>
                <a:cs typeface="Josefin Sans"/>
                <a:sym typeface="Josefin Sans"/>
              </a:defRPr>
            </a:lvl1pPr>
            <a:lvl2pPr lvl="1" rtl="0">
              <a:spcBef>
                <a:spcPts val="0"/>
              </a:spcBef>
              <a:spcAft>
                <a:spcPts val="0"/>
              </a:spcAft>
              <a:buSzPts val="2400"/>
              <a:buFont typeface="Josefin Sans"/>
              <a:buNone/>
              <a:defRPr b="1" sz="2400">
                <a:latin typeface="Josefin Sans"/>
                <a:ea typeface="Josefin Sans"/>
                <a:cs typeface="Josefin Sans"/>
                <a:sym typeface="Josefin Sans"/>
              </a:defRPr>
            </a:lvl2pPr>
            <a:lvl3pPr lvl="2" rtl="0">
              <a:spcBef>
                <a:spcPts val="0"/>
              </a:spcBef>
              <a:spcAft>
                <a:spcPts val="0"/>
              </a:spcAft>
              <a:buSzPts val="2400"/>
              <a:buFont typeface="Josefin Sans"/>
              <a:buNone/>
              <a:defRPr b="1" sz="2400">
                <a:latin typeface="Josefin Sans"/>
                <a:ea typeface="Josefin Sans"/>
                <a:cs typeface="Josefin Sans"/>
                <a:sym typeface="Josefin Sans"/>
              </a:defRPr>
            </a:lvl3pPr>
            <a:lvl4pPr lvl="3" rtl="0">
              <a:spcBef>
                <a:spcPts val="0"/>
              </a:spcBef>
              <a:spcAft>
                <a:spcPts val="0"/>
              </a:spcAft>
              <a:buSzPts val="2400"/>
              <a:buFont typeface="Josefin Sans"/>
              <a:buNone/>
              <a:defRPr b="1" sz="2400">
                <a:latin typeface="Josefin Sans"/>
                <a:ea typeface="Josefin Sans"/>
                <a:cs typeface="Josefin Sans"/>
                <a:sym typeface="Josefin Sans"/>
              </a:defRPr>
            </a:lvl4pPr>
            <a:lvl5pPr lvl="4" rtl="0">
              <a:spcBef>
                <a:spcPts val="0"/>
              </a:spcBef>
              <a:spcAft>
                <a:spcPts val="0"/>
              </a:spcAft>
              <a:buSzPts val="2400"/>
              <a:buFont typeface="Josefin Sans"/>
              <a:buNone/>
              <a:defRPr b="1" sz="2400">
                <a:latin typeface="Josefin Sans"/>
                <a:ea typeface="Josefin Sans"/>
                <a:cs typeface="Josefin Sans"/>
                <a:sym typeface="Josefin Sans"/>
              </a:defRPr>
            </a:lvl5pPr>
            <a:lvl6pPr lvl="5" rtl="0">
              <a:spcBef>
                <a:spcPts val="0"/>
              </a:spcBef>
              <a:spcAft>
                <a:spcPts val="0"/>
              </a:spcAft>
              <a:buSzPts val="2400"/>
              <a:buFont typeface="Josefin Sans"/>
              <a:buNone/>
              <a:defRPr b="1" sz="2400">
                <a:latin typeface="Josefin Sans"/>
                <a:ea typeface="Josefin Sans"/>
                <a:cs typeface="Josefin Sans"/>
                <a:sym typeface="Josefin Sans"/>
              </a:defRPr>
            </a:lvl6pPr>
            <a:lvl7pPr lvl="6" rtl="0">
              <a:spcBef>
                <a:spcPts val="0"/>
              </a:spcBef>
              <a:spcAft>
                <a:spcPts val="0"/>
              </a:spcAft>
              <a:buSzPts val="2400"/>
              <a:buFont typeface="Josefin Sans"/>
              <a:buNone/>
              <a:defRPr b="1" sz="2400">
                <a:latin typeface="Josefin Sans"/>
                <a:ea typeface="Josefin Sans"/>
                <a:cs typeface="Josefin Sans"/>
                <a:sym typeface="Josefin Sans"/>
              </a:defRPr>
            </a:lvl7pPr>
            <a:lvl8pPr lvl="7" rtl="0">
              <a:spcBef>
                <a:spcPts val="0"/>
              </a:spcBef>
              <a:spcAft>
                <a:spcPts val="0"/>
              </a:spcAft>
              <a:buSzPts val="2400"/>
              <a:buFont typeface="Josefin Sans"/>
              <a:buNone/>
              <a:defRPr b="1" sz="2400">
                <a:latin typeface="Josefin Sans"/>
                <a:ea typeface="Josefin Sans"/>
                <a:cs typeface="Josefin Sans"/>
                <a:sym typeface="Josefin Sans"/>
              </a:defRPr>
            </a:lvl8pPr>
            <a:lvl9pPr lvl="8" rtl="0">
              <a:spcBef>
                <a:spcPts val="0"/>
              </a:spcBef>
              <a:spcAft>
                <a:spcPts val="0"/>
              </a:spcAft>
              <a:buSzPts val="2400"/>
              <a:buFont typeface="Josefin Sans"/>
              <a:buNone/>
              <a:defRPr b="1" sz="2400">
                <a:latin typeface="Josefin Sans"/>
                <a:ea typeface="Josefin Sans"/>
                <a:cs typeface="Josefin Sans"/>
                <a:sym typeface="Josefin Sans"/>
              </a:defRPr>
            </a:lvl9pPr>
          </a:lstStyle>
          <a:p/>
        </p:txBody>
      </p:sp>
      <p:sp>
        <p:nvSpPr>
          <p:cNvPr id="98" name="Google Shape;98;p13">
            <a:hlinkClick/>
          </p:cNvPr>
          <p:cNvSpPr txBox="1"/>
          <p:nvPr>
            <p:ph hasCustomPrompt="1" idx="2" type="title"/>
          </p:nvPr>
        </p:nvSpPr>
        <p:spPr>
          <a:xfrm>
            <a:off x="1121625" y="1673264"/>
            <a:ext cx="576000" cy="5934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accent1"/>
              </a:buClr>
              <a:buSzPts val="3000"/>
              <a:buFont typeface="Josefin Sans"/>
              <a:buNone/>
              <a:defRPr b="1" sz="3000">
                <a:solidFill>
                  <a:schemeClr val="accent1"/>
                </a:solidFill>
                <a:latin typeface="Josefin Sans"/>
                <a:ea typeface="Josefin Sans"/>
                <a:cs typeface="Josefin Sans"/>
                <a:sym typeface="Josefin Sans"/>
              </a:defRPr>
            </a:lvl1pPr>
            <a:lvl2pPr lvl="1" rtl="0">
              <a:spcBef>
                <a:spcPts val="0"/>
              </a:spcBef>
              <a:spcAft>
                <a:spcPts val="0"/>
              </a:spcAft>
              <a:buClr>
                <a:schemeClr val="accent1"/>
              </a:buClr>
              <a:buSzPts val="3000"/>
              <a:buFont typeface="Josefin Sans"/>
              <a:buNone/>
              <a:defRPr b="1" sz="3000">
                <a:solidFill>
                  <a:schemeClr val="accent1"/>
                </a:solidFill>
                <a:latin typeface="Josefin Sans"/>
                <a:ea typeface="Josefin Sans"/>
                <a:cs typeface="Josefin Sans"/>
                <a:sym typeface="Josefin Sans"/>
              </a:defRPr>
            </a:lvl2pPr>
            <a:lvl3pPr lvl="2" rtl="0">
              <a:spcBef>
                <a:spcPts val="0"/>
              </a:spcBef>
              <a:spcAft>
                <a:spcPts val="0"/>
              </a:spcAft>
              <a:buClr>
                <a:schemeClr val="accent1"/>
              </a:buClr>
              <a:buSzPts val="3000"/>
              <a:buFont typeface="Josefin Sans"/>
              <a:buNone/>
              <a:defRPr b="1" sz="3000">
                <a:solidFill>
                  <a:schemeClr val="accent1"/>
                </a:solidFill>
                <a:latin typeface="Josefin Sans"/>
                <a:ea typeface="Josefin Sans"/>
                <a:cs typeface="Josefin Sans"/>
                <a:sym typeface="Josefin Sans"/>
              </a:defRPr>
            </a:lvl3pPr>
            <a:lvl4pPr lvl="3" rtl="0">
              <a:spcBef>
                <a:spcPts val="0"/>
              </a:spcBef>
              <a:spcAft>
                <a:spcPts val="0"/>
              </a:spcAft>
              <a:buClr>
                <a:schemeClr val="accent1"/>
              </a:buClr>
              <a:buSzPts val="3000"/>
              <a:buFont typeface="Josefin Sans"/>
              <a:buNone/>
              <a:defRPr b="1" sz="3000">
                <a:solidFill>
                  <a:schemeClr val="accent1"/>
                </a:solidFill>
                <a:latin typeface="Josefin Sans"/>
                <a:ea typeface="Josefin Sans"/>
                <a:cs typeface="Josefin Sans"/>
                <a:sym typeface="Josefin Sans"/>
              </a:defRPr>
            </a:lvl4pPr>
            <a:lvl5pPr lvl="4" rtl="0">
              <a:spcBef>
                <a:spcPts val="0"/>
              </a:spcBef>
              <a:spcAft>
                <a:spcPts val="0"/>
              </a:spcAft>
              <a:buClr>
                <a:schemeClr val="accent1"/>
              </a:buClr>
              <a:buSzPts val="3000"/>
              <a:buFont typeface="Josefin Sans"/>
              <a:buNone/>
              <a:defRPr b="1" sz="3000">
                <a:solidFill>
                  <a:schemeClr val="accent1"/>
                </a:solidFill>
                <a:latin typeface="Josefin Sans"/>
                <a:ea typeface="Josefin Sans"/>
                <a:cs typeface="Josefin Sans"/>
                <a:sym typeface="Josefin Sans"/>
              </a:defRPr>
            </a:lvl5pPr>
            <a:lvl6pPr lvl="5" rtl="0">
              <a:spcBef>
                <a:spcPts val="0"/>
              </a:spcBef>
              <a:spcAft>
                <a:spcPts val="0"/>
              </a:spcAft>
              <a:buClr>
                <a:schemeClr val="accent1"/>
              </a:buClr>
              <a:buSzPts val="3000"/>
              <a:buFont typeface="Josefin Sans"/>
              <a:buNone/>
              <a:defRPr b="1" sz="3000">
                <a:solidFill>
                  <a:schemeClr val="accent1"/>
                </a:solidFill>
                <a:latin typeface="Josefin Sans"/>
                <a:ea typeface="Josefin Sans"/>
                <a:cs typeface="Josefin Sans"/>
                <a:sym typeface="Josefin Sans"/>
              </a:defRPr>
            </a:lvl6pPr>
            <a:lvl7pPr lvl="6" rtl="0">
              <a:spcBef>
                <a:spcPts val="0"/>
              </a:spcBef>
              <a:spcAft>
                <a:spcPts val="0"/>
              </a:spcAft>
              <a:buClr>
                <a:schemeClr val="accent1"/>
              </a:buClr>
              <a:buSzPts val="3000"/>
              <a:buFont typeface="Josefin Sans"/>
              <a:buNone/>
              <a:defRPr b="1" sz="3000">
                <a:solidFill>
                  <a:schemeClr val="accent1"/>
                </a:solidFill>
                <a:latin typeface="Josefin Sans"/>
                <a:ea typeface="Josefin Sans"/>
                <a:cs typeface="Josefin Sans"/>
                <a:sym typeface="Josefin Sans"/>
              </a:defRPr>
            </a:lvl7pPr>
            <a:lvl8pPr lvl="7" rtl="0">
              <a:spcBef>
                <a:spcPts val="0"/>
              </a:spcBef>
              <a:spcAft>
                <a:spcPts val="0"/>
              </a:spcAft>
              <a:buClr>
                <a:schemeClr val="accent1"/>
              </a:buClr>
              <a:buSzPts val="3000"/>
              <a:buFont typeface="Josefin Sans"/>
              <a:buNone/>
              <a:defRPr b="1" sz="3000">
                <a:solidFill>
                  <a:schemeClr val="accent1"/>
                </a:solidFill>
                <a:latin typeface="Josefin Sans"/>
                <a:ea typeface="Josefin Sans"/>
                <a:cs typeface="Josefin Sans"/>
                <a:sym typeface="Josefin Sans"/>
              </a:defRPr>
            </a:lvl8pPr>
            <a:lvl9pPr lvl="8" rtl="0">
              <a:spcBef>
                <a:spcPts val="0"/>
              </a:spcBef>
              <a:spcAft>
                <a:spcPts val="0"/>
              </a:spcAft>
              <a:buClr>
                <a:schemeClr val="accent1"/>
              </a:buClr>
              <a:buSzPts val="3000"/>
              <a:buFont typeface="Josefin Sans"/>
              <a:buNone/>
              <a:defRPr b="1" sz="3000">
                <a:solidFill>
                  <a:schemeClr val="accent1"/>
                </a:solidFill>
                <a:latin typeface="Josefin Sans"/>
                <a:ea typeface="Josefin Sans"/>
                <a:cs typeface="Josefin Sans"/>
                <a:sym typeface="Josefin Sans"/>
              </a:defRPr>
            </a:lvl9pPr>
          </a:lstStyle>
          <a:p>
            <a:r>
              <a:t>xx%</a:t>
            </a:r>
          </a:p>
        </p:txBody>
      </p:sp>
      <p:sp>
        <p:nvSpPr>
          <p:cNvPr id="99" name="Google Shape;99;p13"/>
          <p:cNvSpPr txBox="1"/>
          <p:nvPr>
            <p:ph idx="1" type="subTitle"/>
          </p:nvPr>
        </p:nvSpPr>
        <p:spPr>
          <a:xfrm>
            <a:off x="1697700" y="2264648"/>
            <a:ext cx="2712300" cy="645300"/>
          </a:xfrm>
          <a:prstGeom prst="rect">
            <a:avLst/>
          </a:prstGeom>
          <a:noFill/>
          <a:ln>
            <a:noFill/>
          </a:ln>
        </p:spPr>
        <p:txBody>
          <a:bodyPr anchorCtr="0" anchor="t" bIns="91425" lIns="91425" spcFirstLastPara="1" rIns="91425" wrap="square" tIns="91425">
            <a:noAutofit/>
          </a:bodyPr>
          <a:lstStyle>
            <a:lvl1pPr lvl="0" rtl="0">
              <a:lnSpc>
                <a:spcPct val="100000"/>
              </a:lnSpc>
              <a:spcBef>
                <a:spcPts val="0"/>
              </a:spcBef>
              <a:spcAft>
                <a:spcPts val="0"/>
              </a:spcAft>
              <a:buClr>
                <a:schemeClr val="dk1"/>
              </a:buClr>
              <a:buSzPts val="1400"/>
              <a:buFont typeface="Josefin Sans"/>
              <a:buNone/>
              <a:defRPr>
                <a:solidFill>
                  <a:schemeClr val="dk1"/>
                </a:solidFill>
                <a:latin typeface="Josefin Sans"/>
                <a:ea typeface="Josefin Sans"/>
                <a:cs typeface="Josefin Sans"/>
                <a:sym typeface="Josefin Sans"/>
              </a:defRPr>
            </a:lvl1pPr>
            <a:lvl2pPr lvl="1" rtl="0">
              <a:lnSpc>
                <a:spcPct val="100000"/>
              </a:lnSpc>
              <a:spcBef>
                <a:spcPts val="0"/>
              </a:spcBef>
              <a:spcAft>
                <a:spcPts val="0"/>
              </a:spcAft>
              <a:buClr>
                <a:schemeClr val="dk1"/>
              </a:buClr>
              <a:buSzPts val="1400"/>
              <a:buFont typeface="Josefin Sans"/>
              <a:buNone/>
              <a:defRPr>
                <a:solidFill>
                  <a:schemeClr val="dk1"/>
                </a:solidFill>
                <a:latin typeface="Josefin Sans"/>
                <a:ea typeface="Josefin Sans"/>
                <a:cs typeface="Josefin Sans"/>
                <a:sym typeface="Josefin Sans"/>
              </a:defRPr>
            </a:lvl2pPr>
            <a:lvl3pPr lvl="2" rtl="0">
              <a:lnSpc>
                <a:spcPct val="100000"/>
              </a:lnSpc>
              <a:spcBef>
                <a:spcPts val="0"/>
              </a:spcBef>
              <a:spcAft>
                <a:spcPts val="0"/>
              </a:spcAft>
              <a:buClr>
                <a:schemeClr val="dk1"/>
              </a:buClr>
              <a:buSzPts val="1400"/>
              <a:buFont typeface="Josefin Sans"/>
              <a:buNone/>
              <a:defRPr>
                <a:solidFill>
                  <a:schemeClr val="dk1"/>
                </a:solidFill>
                <a:latin typeface="Josefin Sans"/>
                <a:ea typeface="Josefin Sans"/>
                <a:cs typeface="Josefin Sans"/>
                <a:sym typeface="Josefin Sans"/>
              </a:defRPr>
            </a:lvl3pPr>
            <a:lvl4pPr lvl="3" rtl="0">
              <a:lnSpc>
                <a:spcPct val="100000"/>
              </a:lnSpc>
              <a:spcBef>
                <a:spcPts val="0"/>
              </a:spcBef>
              <a:spcAft>
                <a:spcPts val="0"/>
              </a:spcAft>
              <a:buClr>
                <a:schemeClr val="dk1"/>
              </a:buClr>
              <a:buSzPts val="1400"/>
              <a:buFont typeface="Josefin Sans"/>
              <a:buNone/>
              <a:defRPr>
                <a:solidFill>
                  <a:schemeClr val="dk1"/>
                </a:solidFill>
                <a:latin typeface="Josefin Sans"/>
                <a:ea typeface="Josefin Sans"/>
                <a:cs typeface="Josefin Sans"/>
                <a:sym typeface="Josefin Sans"/>
              </a:defRPr>
            </a:lvl4pPr>
            <a:lvl5pPr lvl="4" rtl="0">
              <a:lnSpc>
                <a:spcPct val="100000"/>
              </a:lnSpc>
              <a:spcBef>
                <a:spcPts val="0"/>
              </a:spcBef>
              <a:spcAft>
                <a:spcPts val="0"/>
              </a:spcAft>
              <a:buClr>
                <a:schemeClr val="dk1"/>
              </a:buClr>
              <a:buSzPts val="1400"/>
              <a:buFont typeface="Josefin Sans"/>
              <a:buNone/>
              <a:defRPr>
                <a:solidFill>
                  <a:schemeClr val="dk1"/>
                </a:solidFill>
                <a:latin typeface="Josefin Sans"/>
                <a:ea typeface="Josefin Sans"/>
                <a:cs typeface="Josefin Sans"/>
                <a:sym typeface="Josefin Sans"/>
              </a:defRPr>
            </a:lvl5pPr>
            <a:lvl6pPr lvl="5" rtl="0">
              <a:lnSpc>
                <a:spcPct val="100000"/>
              </a:lnSpc>
              <a:spcBef>
                <a:spcPts val="0"/>
              </a:spcBef>
              <a:spcAft>
                <a:spcPts val="0"/>
              </a:spcAft>
              <a:buClr>
                <a:schemeClr val="dk1"/>
              </a:buClr>
              <a:buSzPts val="1400"/>
              <a:buFont typeface="Josefin Sans"/>
              <a:buNone/>
              <a:defRPr>
                <a:solidFill>
                  <a:schemeClr val="dk1"/>
                </a:solidFill>
                <a:latin typeface="Josefin Sans"/>
                <a:ea typeface="Josefin Sans"/>
                <a:cs typeface="Josefin Sans"/>
                <a:sym typeface="Josefin Sans"/>
              </a:defRPr>
            </a:lvl6pPr>
            <a:lvl7pPr lvl="6" rtl="0">
              <a:lnSpc>
                <a:spcPct val="100000"/>
              </a:lnSpc>
              <a:spcBef>
                <a:spcPts val="0"/>
              </a:spcBef>
              <a:spcAft>
                <a:spcPts val="0"/>
              </a:spcAft>
              <a:buClr>
                <a:schemeClr val="dk1"/>
              </a:buClr>
              <a:buSzPts val="1400"/>
              <a:buFont typeface="Josefin Sans"/>
              <a:buNone/>
              <a:defRPr>
                <a:solidFill>
                  <a:schemeClr val="dk1"/>
                </a:solidFill>
                <a:latin typeface="Josefin Sans"/>
                <a:ea typeface="Josefin Sans"/>
                <a:cs typeface="Josefin Sans"/>
                <a:sym typeface="Josefin Sans"/>
              </a:defRPr>
            </a:lvl7pPr>
            <a:lvl8pPr lvl="7" rtl="0">
              <a:lnSpc>
                <a:spcPct val="100000"/>
              </a:lnSpc>
              <a:spcBef>
                <a:spcPts val="0"/>
              </a:spcBef>
              <a:spcAft>
                <a:spcPts val="0"/>
              </a:spcAft>
              <a:buClr>
                <a:schemeClr val="dk1"/>
              </a:buClr>
              <a:buSzPts val="1400"/>
              <a:buFont typeface="Josefin Sans"/>
              <a:buNone/>
              <a:defRPr>
                <a:solidFill>
                  <a:schemeClr val="dk1"/>
                </a:solidFill>
                <a:latin typeface="Josefin Sans"/>
                <a:ea typeface="Josefin Sans"/>
                <a:cs typeface="Josefin Sans"/>
                <a:sym typeface="Josefin Sans"/>
              </a:defRPr>
            </a:lvl8pPr>
            <a:lvl9pPr lvl="8" rtl="0">
              <a:lnSpc>
                <a:spcPct val="100000"/>
              </a:lnSpc>
              <a:spcBef>
                <a:spcPts val="0"/>
              </a:spcBef>
              <a:spcAft>
                <a:spcPts val="0"/>
              </a:spcAft>
              <a:buClr>
                <a:schemeClr val="dk1"/>
              </a:buClr>
              <a:buSzPts val="1400"/>
              <a:buFont typeface="Josefin Sans"/>
              <a:buNone/>
              <a:defRPr>
                <a:solidFill>
                  <a:schemeClr val="dk1"/>
                </a:solidFill>
                <a:latin typeface="Josefin Sans"/>
                <a:ea typeface="Josefin Sans"/>
                <a:cs typeface="Josefin Sans"/>
                <a:sym typeface="Josefin Sans"/>
              </a:defRPr>
            </a:lvl9pPr>
          </a:lstStyle>
          <a:p/>
        </p:txBody>
      </p:sp>
      <p:sp>
        <p:nvSpPr>
          <p:cNvPr id="100" name="Google Shape;100;p13"/>
          <p:cNvSpPr txBox="1"/>
          <p:nvPr>
            <p:ph idx="3" type="title"/>
          </p:nvPr>
        </p:nvSpPr>
        <p:spPr>
          <a:xfrm>
            <a:off x="1697700" y="3185564"/>
            <a:ext cx="2963100" cy="5277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Font typeface="Josefin Sans"/>
              <a:buNone/>
              <a:defRPr b="1" sz="1800">
                <a:latin typeface="Josefin Sans"/>
                <a:ea typeface="Josefin Sans"/>
                <a:cs typeface="Josefin Sans"/>
                <a:sym typeface="Josefin Sans"/>
              </a:defRPr>
            </a:lvl1pPr>
            <a:lvl2pPr lvl="1" rtl="0">
              <a:spcBef>
                <a:spcPts val="0"/>
              </a:spcBef>
              <a:spcAft>
                <a:spcPts val="0"/>
              </a:spcAft>
              <a:buSzPts val="2400"/>
              <a:buFont typeface="Josefin Sans"/>
              <a:buNone/>
              <a:defRPr b="1" sz="2400">
                <a:latin typeface="Josefin Sans"/>
                <a:ea typeface="Josefin Sans"/>
                <a:cs typeface="Josefin Sans"/>
                <a:sym typeface="Josefin Sans"/>
              </a:defRPr>
            </a:lvl2pPr>
            <a:lvl3pPr lvl="2" rtl="0">
              <a:spcBef>
                <a:spcPts val="0"/>
              </a:spcBef>
              <a:spcAft>
                <a:spcPts val="0"/>
              </a:spcAft>
              <a:buSzPts val="2400"/>
              <a:buFont typeface="Josefin Sans"/>
              <a:buNone/>
              <a:defRPr b="1" sz="2400">
                <a:latin typeface="Josefin Sans"/>
                <a:ea typeface="Josefin Sans"/>
                <a:cs typeface="Josefin Sans"/>
                <a:sym typeface="Josefin Sans"/>
              </a:defRPr>
            </a:lvl3pPr>
            <a:lvl4pPr lvl="3" rtl="0">
              <a:spcBef>
                <a:spcPts val="0"/>
              </a:spcBef>
              <a:spcAft>
                <a:spcPts val="0"/>
              </a:spcAft>
              <a:buSzPts val="2400"/>
              <a:buFont typeface="Josefin Sans"/>
              <a:buNone/>
              <a:defRPr b="1" sz="2400">
                <a:latin typeface="Josefin Sans"/>
                <a:ea typeface="Josefin Sans"/>
                <a:cs typeface="Josefin Sans"/>
                <a:sym typeface="Josefin Sans"/>
              </a:defRPr>
            </a:lvl4pPr>
            <a:lvl5pPr lvl="4" rtl="0">
              <a:spcBef>
                <a:spcPts val="0"/>
              </a:spcBef>
              <a:spcAft>
                <a:spcPts val="0"/>
              </a:spcAft>
              <a:buSzPts val="2400"/>
              <a:buFont typeface="Josefin Sans"/>
              <a:buNone/>
              <a:defRPr b="1" sz="2400">
                <a:latin typeface="Josefin Sans"/>
                <a:ea typeface="Josefin Sans"/>
                <a:cs typeface="Josefin Sans"/>
                <a:sym typeface="Josefin Sans"/>
              </a:defRPr>
            </a:lvl5pPr>
            <a:lvl6pPr lvl="5" rtl="0">
              <a:spcBef>
                <a:spcPts val="0"/>
              </a:spcBef>
              <a:spcAft>
                <a:spcPts val="0"/>
              </a:spcAft>
              <a:buSzPts val="2400"/>
              <a:buFont typeface="Josefin Sans"/>
              <a:buNone/>
              <a:defRPr b="1" sz="2400">
                <a:latin typeface="Josefin Sans"/>
                <a:ea typeface="Josefin Sans"/>
                <a:cs typeface="Josefin Sans"/>
                <a:sym typeface="Josefin Sans"/>
              </a:defRPr>
            </a:lvl6pPr>
            <a:lvl7pPr lvl="6" rtl="0">
              <a:spcBef>
                <a:spcPts val="0"/>
              </a:spcBef>
              <a:spcAft>
                <a:spcPts val="0"/>
              </a:spcAft>
              <a:buSzPts val="2400"/>
              <a:buFont typeface="Josefin Sans"/>
              <a:buNone/>
              <a:defRPr b="1" sz="2400">
                <a:latin typeface="Josefin Sans"/>
                <a:ea typeface="Josefin Sans"/>
                <a:cs typeface="Josefin Sans"/>
                <a:sym typeface="Josefin Sans"/>
              </a:defRPr>
            </a:lvl7pPr>
            <a:lvl8pPr lvl="7" rtl="0">
              <a:spcBef>
                <a:spcPts val="0"/>
              </a:spcBef>
              <a:spcAft>
                <a:spcPts val="0"/>
              </a:spcAft>
              <a:buSzPts val="2400"/>
              <a:buFont typeface="Josefin Sans"/>
              <a:buNone/>
              <a:defRPr b="1" sz="2400">
                <a:latin typeface="Josefin Sans"/>
                <a:ea typeface="Josefin Sans"/>
                <a:cs typeface="Josefin Sans"/>
                <a:sym typeface="Josefin Sans"/>
              </a:defRPr>
            </a:lvl8pPr>
            <a:lvl9pPr lvl="8" rtl="0">
              <a:spcBef>
                <a:spcPts val="0"/>
              </a:spcBef>
              <a:spcAft>
                <a:spcPts val="0"/>
              </a:spcAft>
              <a:buSzPts val="2400"/>
              <a:buFont typeface="Josefin Sans"/>
              <a:buNone/>
              <a:defRPr b="1" sz="2400">
                <a:latin typeface="Josefin Sans"/>
                <a:ea typeface="Josefin Sans"/>
                <a:cs typeface="Josefin Sans"/>
                <a:sym typeface="Josefin Sans"/>
              </a:defRPr>
            </a:lvl9pPr>
          </a:lstStyle>
          <a:p/>
        </p:txBody>
      </p:sp>
      <p:sp>
        <p:nvSpPr>
          <p:cNvPr id="101" name="Google Shape;101;p13"/>
          <p:cNvSpPr txBox="1"/>
          <p:nvPr>
            <p:ph hasCustomPrompt="1" idx="4" type="title"/>
          </p:nvPr>
        </p:nvSpPr>
        <p:spPr>
          <a:xfrm>
            <a:off x="1121600" y="3119864"/>
            <a:ext cx="576000" cy="5934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accent1"/>
              </a:buClr>
              <a:buSzPts val="3000"/>
              <a:buFont typeface="Josefin Sans"/>
              <a:buNone/>
              <a:defRPr b="1" sz="3000">
                <a:solidFill>
                  <a:schemeClr val="accent1"/>
                </a:solidFill>
                <a:latin typeface="Josefin Sans"/>
                <a:ea typeface="Josefin Sans"/>
                <a:cs typeface="Josefin Sans"/>
                <a:sym typeface="Josefin Sans"/>
              </a:defRPr>
            </a:lvl1pPr>
            <a:lvl2pPr lvl="1" rtl="0">
              <a:spcBef>
                <a:spcPts val="0"/>
              </a:spcBef>
              <a:spcAft>
                <a:spcPts val="0"/>
              </a:spcAft>
              <a:buClr>
                <a:schemeClr val="accent1"/>
              </a:buClr>
              <a:buSzPts val="3000"/>
              <a:buFont typeface="Josefin Sans"/>
              <a:buNone/>
              <a:defRPr b="1" sz="3000">
                <a:solidFill>
                  <a:schemeClr val="accent1"/>
                </a:solidFill>
                <a:latin typeface="Josefin Sans"/>
                <a:ea typeface="Josefin Sans"/>
                <a:cs typeface="Josefin Sans"/>
                <a:sym typeface="Josefin Sans"/>
              </a:defRPr>
            </a:lvl2pPr>
            <a:lvl3pPr lvl="2" rtl="0">
              <a:spcBef>
                <a:spcPts val="0"/>
              </a:spcBef>
              <a:spcAft>
                <a:spcPts val="0"/>
              </a:spcAft>
              <a:buClr>
                <a:schemeClr val="accent1"/>
              </a:buClr>
              <a:buSzPts val="3000"/>
              <a:buFont typeface="Josefin Sans"/>
              <a:buNone/>
              <a:defRPr b="1" sz="3000">
                <a:solidFill>
                  <a:schemeClr val="accent1"/>
                </a:solidFill>
                <a:latin typeface="Josefin Sans"/>
                <a:ea typeface="Josefin Sans"/>
                <a:cs typeface="Josefin Sans"/>
                <a:sym typeface="Josefin Sans"/>
              </a:defRPr>
            </a:lvl3pPr>
            <a:lvl4pPr lvl="3" rtl="0">
              <a:spcBef>
                <a:spcPts val="0"/>
              </a:spcBef>
              <a:spcAft>
                <a:spcPts val="0"/>
              </a:spcAft>
              <a:buClr>
                <a:schemeClr val="accent1"/>
              </a:buClr>
              <a:buSzPts val="3000"/>
              <a:buFont typeface="Josefin Sans"/>
              <a:buNone/>
              <a:defRPr b="1" sz="3000">
                <a:solidFill>
                  <a:schemeClr val="accent1"/>
                </a:solidFill>
                <a:latin typeface="Josefin Sans"/>
                <a:ea typeface="Josefin Sans"/>
                <a:cs typeface="Josefin Sans"/>
                <a:sym typeface="Josefin Sans"/>
              </a:defRPr>
            </a:lvl4pPr>
            <a:lvl5pPr lvl="4" rtl="0">
              <a:spcBef>
                <a:spcPts val="0"/>
              </a:spcBef>
              <a:spcAft>
                <a:spcPts val="0"/>
              </a:spcAft>
              <a:buClr>
                <a:schemeClr val="accent1"/>
              </a:buClr>
              <a:buSzPts val="3000"/>
              <a:buFont typeface="Josefin Sans"/>
              <a:buNone/>
              <a:defRPr b="1" sz="3000">
                <a:solidFill>
                  <a:schemeClr val="accent1"/>
                </a:solidFill>
                <a:latin typeface="Josefin Sans"/>
                <a:ea typeface="Josefin Sans"/>
                <a:cs typeface="Josefin Sans"/>
                <a:sym typeface="Josefin Sans"/>
              </a:defRPr>
            </a:lvl5pPr>
            <a:lvl6pPr lvl="5" rtl="0">
              <a:spcBef>
                <a:spcPts val="0"/>
              </a:spcBef>
              <a:spcAft>
                <a:spcPts val="0"/>
              </a:spcAft>
              <a:buClr>
                <a:schemeClr val="accent1"/>
              </a:buClr>
              <a:buSzPts val="3000"/>
              <a:buFont typeface="Josefin Sans"/>
              <a:buNone/>
              <a:defRPr b="1" sz="3000">
                <a:solidFill>
                  <a:schemeClr val="accent1"/>
                </a:solidFill>
                <a:latin typeface="Josefin Sans"/>
                <a:ea typeface="Josefin Sans"/>
                <a:cs typeface="Josefin Sans"/>
                <a:sym typeface="Josefin Sans"/>
              </a:defRPr>
            </a:lvl6pPr>
            <a:lvl7pPr lvl="6" rtl="0">
              <a:spcBef>
                <a:spcPts val="0"/>
              </a:spcBef>
              <a:spcAft>
                <a:spcPts val="0"/>
              </a:spcAft>
              <a:buClr>
                <a:schemeClr val="accent1"/>
              </a:buClr>
              <a:buSzPts val="3000"/>
              <a:buFont typeface="Josefin Sans"/>
              <a:buNone/>
              <a:defRPr b="1" sz="3000">
                <a:solidFill>
                  <a:schemeClr val="accent1"/>
                </a:solidFill>
                <a:latin typeface="Josefin Sans"/>
                <a:ea typeface="Josefin Sans"/>
                <a:cs typeface="Josefin Sans"/>
                <a:sym typeface="Josefin Sans"/>
              </a:defRPr>
            </a:lvl7pPr>
            <a:lvl8pPr lvl="7" rtl="0">
              <a:spcBef>
                <a:spcPts val="0"/>
              </a:spcBef>
              <a:spcAft>
                <a:spcPts val="0"/>
              </a:spcAft>
              <a:buClr>
                <a:schemeClr val="accent1"/>
              </a:buClr>
              <a:buSzPts val="3000"/>
              <a:buFont typeface="Josefin Sans"/>
              <a:buNone/>
              <a:defRPr b="1" sz="3000">
                <a:solidFill>
                  <a:schemeClr val="accent1"/>
                </a:solidFill>
                <a:latin typeface="Josefin Sans"/>
                <a:ea typeface="Josefin Sans"/>
                <a:cs typeface="Josefin Sans"/>
                <a:sym typeface="Josefin Sans"/>
              </a:defRPr>
            </a:lvl8pPr>
            <a:lvl9pPr lvl="8" rtl="0">
              <a:spcBef>
                <a:spcPts val="0"/>
              </a:spcBef>
              <a:spcAft>
                <a:spcPts val="0"/>
              </a:spcAft>
              <a:buClr>
                <a:schemeClr val="accent1"/>
              </a:buClr>
              <a:buSzPts val="3000"/>
              <a:buFont typeface="Josefin Sans"/>
              <a:buNone/>
              <a:defRPr b="1" sz="3000">
                <a:solidFill>
                  <a:schemeClr val="accent1"/>
                </a:solidFill>
                <a:latin typeface="Josefin Sans"/>
                <a:ea typeface="Josefin Sans"/>
                <a:cs typeface="Josefin Sans"/>
                <a:sym typeface="Josefin Sans"/>
              </a:defRPr>
            </a:lvl9pPr>
          </a:lstStyle>
          <a:p>
            <a:r>
              <a:t>xx%</a:t>
            </a:r>
          </a:p>
        </p:txBody>
      </p:sp>
      <p:sp>
        <p:nvSpPr>
          <p:cNvPr id="102" name="Google Shape;102;p13"/>
          <p:cNvSpPr txBox="1"/>
          <p:nvPr>
            <p:ph idx="5" type="subTitle"/>
          </p:nvPr>
        </p:nvSpPr>
        <p:spPr>
          <a:xfrm>
            <a:off x="1697700" y="3711255"/>
            <a:ext cx="2712300" cy="649200"/>
          </a:xfrm>
          <a:prstGeom prst="rect">
            <a:avLst/>
          </a:prstGeom>
          <a:noFill/>
          <a:ln>
            <a:noFill/>
          </a:ln>
        </p:spPr>
        <p:txBody>
          <a:bodyPr anchorCtr="0" anchor="t" bIns="91425" lIns="91425" spcFirstLastPara="1" rIns="91425" wrap="square" tIns="91425">
            <a:noAutofit/>
          </a:bodyPr>
          <a:lstStyle>
            <a:lvl1pPr lvl="0" rtl="0">
              <a:lnSpc>
                <a:spcPct val="100000"/>
              </a:lnSpc>
              <a:spcBef>
                <a:spcPts val="0"/>
              </a:spcBef>
              <a:spcAft>
                <a:spcPts val="0"/>
              </a:spcAft>
              <a:buClr>
                <a:schemeClr val="dk1"/>
              </a:buClr>
              <a:buSzPts val="1400"/>
              <a:buFont typeface="Josefin Sans"/>
              <a:buNone/>
              <a:defRPr>
                <a:solidFill>
                  <a:schemeClr val="dk1"/>
                </a:solidFill>
                <a:latin typeface="Josefin Sans"/>
                <a:ea typeface="Josefin Sans"/>
                <a:cs typeface="Josefin Sans"/>
                <a:sym typeface="Josefin Sans"/>
              </a:defRPr>
            </a:lvl1pPr>
            <a:lvl2pPr lvl="1" rtl="0">
              <a:lnSpc>
                <a:spcPct val="100000"/>
              </a:lnSpc>
              <a:spcBef>
                <a:spcPts val="0"/>
              </a:spcBef>
              <a:spcAft>
                <a:spcPts val="0"/>
              </a:spcAft>
              <a:buClr>
                <a:schemeClr val="dk1"/>
              </a:buClr>
              <a:buSzPts val="1400"/>
              <a:buFont typeface="Josefin Sans"/>
              <a:buNone/>
              <a:defRPr>
                <a:solidFill>
                  <a:schemeClr val="dk1"/>
                </a:solidFill>
                <a:latin typeface="Josefin Sans"/>
                <a:ea typeface="Josefin Sans"/>
                <a:cs typeface="Josefin Sans"/>
                <a:sym typeface="Josefin Sans"/>
              </a:defRPr>
            </a:lvl2pPr>
            <a:lvl3pPr lvl="2" rtl="0">
              <a:lnSpc>
                <a:spcPct val="100000"/>
              </a:lnSpc>
              <a:spcBef>
                <a:spcPts val="0"/>
              </a:spcBef>
              <a:spcAft>
                <a:spcPts val="0"/>
              </a:spcAft>
              <a:buClr>
                <a:schemeClr val="dk1"/>
              </a:buClr>
              <a:buSzPts val="1400"/>
              <a:buFont typeface="Josefin Sans"/>
              <a:buNone/>
              <a:defRPr>
                <a:solidFill>
                  <a:schemeClr val="dk1"/>
                </a:solidFill>
                <a:latin typeface="Josefin Sans"/>
                <a:ea typeface="Josefin Sans"/>
                <a:cs typeface="Josefin Sans"/>
                <a:sym typeface="Josefin Sans"/>
              </a:defRPr>
            </a:lvl3pPr>
            <a:lvl4pPr lvl="3" rtl="0">
              <a:lnSpc>
                <a:spcPct val="100000"/>
              </a:lnSpc>
              <a:spcBef>
                <a:spcPts val="0"/>
              </a:spcBef>
              <a:spcAft>
                <a:spcPts val="0"/>
              </a:spcAft>
              <a:buClr>
                <a:schemeClr val="dk1"/>
              </a:buClr>
              <a:buSzPts val="1400"/>
              <a:buFont typeface="Josefin Sans"/>
              <a:buNone/>
              <a:defRPr>
                <a:solidFill>
                  <a:schemeClr val="dk1"/>
                </a:solidFill>
                <a:latin typeface="Josefin Sans"/>
                <a:ea typeface="Josefin Sans"/>
                <a:cs typeface="Josefin Sans"/>
                <a:sym typeface="Josefin Sans"/>
              </a:defRPr>
            </a:lvl4pPr>
            <a:lvl5pPr lvl="4" rtl="0">
              <a:lnSpc>
                <a:spcPct val="100000"/>
              </a:lnSpc>
              <a:spcBef>
                <a:spcPts val="0"/>
              </a:spcBef>
              <a:spcAft>
                <a:spcPts val="0"/>
              </a:spcAft>
              <a:buClr>
                <a:schemeClr val="dk1"/>
              </a:buClr>
              <a:buSzPts val="1400"/>
              <a:buFont typeface="Josefin Sans"/>
              <a:buNone/>
              <a:defRPr>
                <a:solidFill>
                  <a:schemeClr val="dk1"/>
                </a:solidFill>
                <a:latin typeface="Josefin Sans"/>
                <a:ea typeface="Josefin Sans"/>
                <a:cs typeface="Josefin Sans"/>
                <a:sym typeface="Josefin Sans"/>
              </a:defRPr>
            </a:lvl5pPr>
            <a:lvl6pPr lvl="5" rtl="0">
              <a:lnSpc>
                <a:spcPct val="100000"/>
              </a:lnSpc>
              <a:spcBef>
                <a:spcPts val="0"/>
              </a:spcBef>
              <a:spcAft>
                <a:spcPts val="0"/>
              </a:spcAft>
              <a:buClr>
                <a:schemeClr val="dk1"/>
              </a:buClr>
              <a:buSzPts val="1400"/>
              <a:buFont typeface="Josefin Sans"/>
              <a:buNone/>
              <a:defRPr>
                <a:solidFill>
                  <a:schemeClr val="dk1"/>
                </a:solidFill>
                <a:latin typeface="Josefin Sans"/>
                <a:ea typeface="Josefin Sans"/>
                <a:cs typeface="Josefin Sans"/>
                <a:sym typeface="Josefin Sans"/>
              </a:defRPr>
            </a:lvl6pPr>
            <a:lvl7pPr lvl="6" rtl="0">
              <a:lnSpc>
                <a:spcPct val="100000"/>
              </a:lnSpc>
              <a:spcBef>
                <a:spcPts val="0"/>
              </a:spcBef>
              <a:spcAft>
                <a:spcPts val="0"/>
              </a:spcAft>
              <a:buClr>
                <a:schemeClr val="dk1"/>
              </a:buClr>
              <a:buSzPts val="1400"/>
              <a:buFont typeface="Josefin Sans"/>
              <a:buNone/>
              <a:defRPr>
                <a:solidFill>
                  <a:schemeClr val="dk1"/>
                </a:solidFill>
                <a:latin typeface="Josefin Sans"/>
                <a:ea typeface="Josefin Sans"/>
                <a:cs typeface="Josefin Sans"/>
                <a:sym typeface="Josefin Sans"/>
              </a:defRPr>
            </a:lvl7pPr>
            <a:lvl8pPr lvl="7" rtl="0">
              <a:lnSpc>
                <a:spcPct val="100000"/>
              </a:lnSpc>
              <a:spcBef>
                <a:spcPts val="0"/>
              </a:spcBef>
              <a:spcAft>
                <a:spcPts val="0"/>
              </a:spcAft>
              <a:buClr>
                <a:schemeClr val="dk1"/>
              </a:buClr>
              <a:buSzPts val="1400"/>
              <a:buFont typeface="Josefin Sans"/>
              <a:buNone/>
              <a:defRPr>
                <a:solidFill>
                  <a:schemeClr val="dk1"/>
                </a:solidFill>
                <a:latin typeface="Josefin Sans"/>
                <a:ea typeface="Josefin Sans"/>
                <a:cs typeface="Josefin Sans"/>
                <a:sym typeface="Josefin Sans"/>
              </a:defRPr>
            </a:lvl8pPr>
            <a:lvl9pPr lvl="8" rtl="0">
              <a:lnSpc>
                <a:spcPct val="100000"/>
              </a:lnSpc>
              <a:spcBef>
                <a:spcPts val="0"/>
              </a:spcBef>
              <a:spcAft>
                <a:spcPts val="0"/>
              </a:spcAft>
              <a:buClr>
                <a:schemeClr val="dk1"/>
              </a:buClr>
              <a:buSzPts val="1400"/>
              <a:buFont typeface="Josefin Sans"/>
              <a:buNone/>
              <a:defRPr>
                <a:solidFill>
                  <a:schemeClr val="dk1"/>
                </a:solidFill>
                <a:latin typeface="Josefin Sans"/>
                <a:ea typeface="Josefin Sans"/>
                <a:cs typeface="Josefin Sans"/>
                <a:sym typeface="Josefin Sans"/>
              </a:defRPr>
            </a:lvl9pPr>
          </a:lstStyle>
          <a:p/>
        </p:txBody>
      </p:sp>
      <p:sp>
        <p:nvSpPr>
          <p:cNvPr id="103" name="Google Shape;103;p13"/>
          <p:cNvSpPr txBox="1"/>
          <p:nvPr>
            <p:ph idx="6" type="title"/>
          </p:nvPr>
        </p:nvSpPr>
        <p:spPr>
          <a:xfrm>
            <a:off x="5662500" y="1738964"/>
            <a:ext cx="2963100" cy="5277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Font typeface="Josefin Sans"/>
              <a:buNone/>
              <a:defRPr b="1" sz="1800">
                <a:latin typeface="Josefin Sans"/>
                <a:ea typeface="Josefin Sans"/>
                <a:cs typeface="Josefin Sans"/>
                <a:sym typeface="Josefin Sans"/>
              </a:defRPr>
            </a:lvl1pPr>
            <a:lvl2pPr lvl="1" rtl="0">
              <a:spcBef>
                <a:spcPts val="0"/>
              </a:spcBef>
              <a:spcAft>
                <a:spcPts val="0"/>
              </a:spcAft>
              <a:buSzPts val="2400"/>
              <a:buFont typeface="Josefin Sans"/>
              <a:buNone/>
              <a:defRPr b="1" sz="2400">
                <a:latin typeface="Josefin Sans"/>
                <a:ea typeface="Josefin Sans"/>
                <a:cs typeface="Josefin Sans"/>
                <a:sym typeface="Josefin Sans"/>
              </a:defRPr>
            </a:lvl2pPr>
            <a:lvl3pPr lvl="2" rtl="0">
              <a:spcBef>
                <a:spcPts val="0"/>
              </a:spcBef>
              <a:spcAft>
                <a:spcPts val="0"/>
              </a:spcAft>
              <a:buSzPts val="2400"/>
              <a:buFont typeface="Josefin Sans"/>
              <a:buNone/>
              <a:defRPr b="1" sz="2400">
                <a:latin typeface="Josefin Sans"/>
                <a:ea typeface="Josefin Sans"/>
                <a:cs typeface="Josefin Sans"/>
                <a:sym typeface="Josefin Sans"/>
              </a:defRPr>
            </a:lvl3pPr>
            <a:lvl4pPr lvl="3" rtl="0">
              <a:spcBef>
                <a:spcPts val="0"/>
              </a:spcBef>
              <a:spcAft>
                <a:spcPts val="0"/>
              </a:spcAft>
              <a:buSzPts val="2400"/>
              <a:buFont typeface="Josefin Sans"/>
              <a:buNone/>
              <a:defRPr b="1" sz="2400">
                <a:latin typeface="Josefin Sans"/>
                <a:ea typeface="Josefin Sans"/>
                <a:cs typeface="Josefin Sans"/>
                <a:sym typeface="Josefin Sans"/>
              </a:defRPr>
            </a:lvl4pPr>
            <a:lvl5pPr lvl="4" rtl="0">
              <a:spcBef>
                <a:spcPts val="0"/>
              </a:spcBef>
              <a:spcAft>
                <a:spcPts val="0"/>
              </a:spcAft>
              <a:buSzPts val="2400"/>
              <a:buFont typeface="Josefin Sans"/>
              <a:buNone/>
              <a:defRPr b="1" sz="2400">
                <a:latin typeface="Josefin Sans"/>
                <a:ea typeface="Josefin Sans"/>
                <a:cs typeface="Josefin Sans"/>
                <a:sym typeface="Josefin Sans"/>
              </a:defRPr>
            </a:lvl5pPr>
            <a:lvl6pPr lvl="5" rtl="0">
              <a:spcBef>
                <a:spcPts val="0"/>
              </a:spcBef>
              <a:spcAft>
                <a:spcPts val="0"/>
              </a:spcAft>
              <a:buSzPts val="2400"/>
              <a:buFont typeface="Josefin Sans"/>
              <a:buNone/>
              <a:defRPr b="1" sz="2400">
                <a:latin typeface="Josefin Sans"/>
                <a:ea typeface="Josefin Sans"/>
                <a:cs typeface="Josefin Sans"/>
                <a:sym typeface="Josefin Sans"/>
              </a:defRPr>
            </a:lvl6pPr>
            <a:lvl7pPr lvl="6" rtl="0">
              <a:spcBef>
                <a:spcPts val="0"/>
              </a:spcBef>
              <a:spcAft>
                <a:spcPts val="0"/>
              </a:spcAft>
              <a:buSzPts val="2400"/>
              <a:buFont typeface="Josefin Sans"/>
              <a:buNone/>
              <a:defRPr b="1" sz="2400">
                <a:latin typeface="Josefin Sans"/>
                <a:ea typeface="Josefin Sans"/>
                <a:cs typeface="Josefin Sans"/>
                <a:sym typeface="Josefin Sans"/>
              </a:defRPr>
            </a:lvl7pPr>
            <a:lvl8pPr lvl="7" rtl="0">
              <a:spcBef>
                <a:spcPts val="0"/>
              </a:spcBef>
              <a:spcAft>
                <a:spcPts val="0"/>
              </a:spcAft>
              <a:buSzPts val="2400"/>
              <a:buFont typeface="Josefin Sans"/>
              <a:buNone/>
              <a:defRPr b="1" sz="2400">
                <a:latin typeface="Josefin Sans"/>
                <a:ea typeface="Josefin Sans"/>
                <a:cs typeface="Josefin Sans"/>
                <a:sym typeface="Josefin Sans"/>
              </a:defRPr>
            </a:lvl8pPr>
            <a:lvl9pPr lvl="8" rtl="0">
              <a:spcBef>
                <a:spcPts val="0"/>
              </a:spcBef>
              <a:spcAft>
                <a:spcPts val="0"/>
              </a:spcAft>
              <a:buSzPts val="2400"/>
              <a:buFont typeface="Josefin Sans"/>
              <a:buNone/>
              <a:defRPr b="1" sz="2400">
                <a:latin typeface="Josefin Sans"/>
                <a:ea typeface="Josefin Sans"/>
                <a:cs typeface="Josefin Sans"/>
                <a:sym typeface="Josefin Sans"/>
              </a:defRPr>
            </a:lvl9pPr>
          </a:lstStyle>
          <a:p/>
        </p:txBody>
      </p:sp>
      <p:sp>
        <p:nvSpPr>
          <p:cNvPr id="104" name="Google Shape;104;p13"/>
          <p:cNvSpPr txBox="1"/>
          <p:nvPr>
            <p:ph hasCustomPrompt="1" idx="7" type="title"/>
          </p:nvPr>
        </p:nvSpPr>
        <p:spPr>
          <a:xfrm>
            <a:off x="5086400" y="1673264"/>
            <a:ext cx="576000" cy="5934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accent1"/>
              </a:buClr>
              <a:buSzPts val="3000"/>
              <a:buFont typeface="Josefin Sans"/>
              <a:buNone/>
              <a:defRPr b="1" sz="3000">
                <a:solidFill>
                  <a:schemeClr val="accent1"/>
                </a:solidFill>
                <a:latin typeface="Josefin Sans"/>
                <a:ea typeface="Josefin Sans"/>
                <a:cs typeface="Josefin Sans"/>
                <a:sym typeface="Josefin Sans"/>
              </a:defRPr>
            </a:lvl1pPr>
            <a:lvl2pPr lvl="1" rtl="0">
              <a:spcBef>
                <a:spcPts val="0"/>
              </a:spcBef>
              <a:spcAft>
                <a:spcPts val="0"/>
              </a:spcAft>
              <a:buClr>
                <a:schemeClr val="accent1"/>
              </a:buClr>
              <a:buSzPts val="3000"/>
              <a:buFont typeface="Josefin Sans"/>
              <a:buNone/>
              <a:defRPr b="1" sz="3000">
                <a:solidFill>
                  <a:schemeClr val="accent1"/>
                </a:solidFill>
                <a:latin typeface="Josefin Sans"/>
                <a:ea typeface="Josefin Sans"/>
                <a:cs typeface="Josefin Sans"/>
                <a:sym typeface="Josefin Sans"/>
              </a:defRPr>
            </a:lvl2pPr>
            <a:lvl3pPr lvl="2" rtl="0">
              <a:spcBef>
                <a:spcPts val="0"/>
              </a:spcBef>
              <a:spcAft>
                <a:spcPts val="0"/>
              </a:spcAft>
              <a:buClr>
                <a:schemeClr val="accent1"/>
              </a:buClr>
              <a:buSzPts val="3000"/>
              <a:buFont typeface="Josefin Sans"/>
              <a:buNone/>
              <a:defRPr b="1" sz="3000">
                <a:solidFill>
                  <a:schemeClr val="accent1"/>
                </a:solidFill>
                <a:latin typeface="Josefin Sans"/>
                <a:ea typeface="Josefin Sans"/>
                <a:cs typeface="Josefin Sans"/>
                <a:sym typeface="Josefin Sans"/>
              </a:defRPr>
            </a:lvl3pPr>
            <a:lvl4pPr lvl="3" rtl="0">
              <a:spcBef>
                <a:spcPts val="0"/>
              </a:spcBef>
              <a:spcAft>
                <a:spcPts val="0"/>
              </a:spcAft>
              <a:buClr>
                <a:schemeClr val="accent1"/>
              </a:buClr>
              <a:buSzPts val="3000"/>
              <a:buFont typeface="Josefin Sans"/>
              <a:buNone/>
              <a:defRPr b="1" sz="3000">
                <a:solidFill>
                  <a:schemeClr val="accent1"/>
                </a:solidFill>
                <a:latin typeface="Josefin Sans"/>
                <a:ea typeface="Josefin Sans"/>
                <a:cs typeface="Josefin Sans"/>
                <a:sym typeface="Josefin Sans"/>
              </a:defRPr>
            </a:lvl4pPr>
            <a:lvl5pPr lvl="4" rtl="0">
              <a:spcBef>
                <a:spcPts val="0"/>
              </a:spcBef>
              <a:spcAft>
                <a:spcPts val="0"/>
              </a:spcAft>
              <a:buClr>
                <a:schemeClr val="accent1"/>
              </a:buClr>
              <a:buSzPts val="3000"/>
              <a:buFont typeface="Josefin Sans"/>
              <a:buNone/>
              <a:defRPr b="1" sz="3000">
                <a:solidFill>
                  <a:schemeClr val="accent1"/>
                </a:solidFill>
                <a:latin typeface="Josefin Sans"/>
                <a:ea typeface="Josefin Sans"/>
                <a:cs typeface="Josefin Sans"/>
                <a:sym typeface="Josefin Sans"/>
              </a:defRPr>
            </a:lvl5pPr>
            <a:lvl6pPr lvl="5" rtl="0">
              <a:spcBef>
                <a:spcPts val="0"/>
              </a:spcBef>
              <a:spcAft>
                <a:spcPts val="0"/>
              </a:spcAft>
              <a:buClr>
                <a:schemeClr val="accent1"/>
              </a:buClr>
              <a:buSzPts val="3000"/>
              <a:buFont typeface="Josefin Sans"/>
              <a:buNone/>
              <a:defRPr b="1" sz="3000">
                <a:solidFill>
                  <a:schemeClr val="accent1"/>
                </a:solidFill>
                <a:latin typeface="Josefin Sans"/>
                <a:ea typeface="Josefin Sans"/>
                <a:cs typeface="Josefin Sans"/>
                <a:sym typeface="Josefin Sans"/>
              </a:defRPr>
            </a:lvl6pPr>
            <a:lvl7pPr lvl="6" rtl="0">
              <a:spcBef>
                <a:spcPts val="0"/>
              </a:spcBef>
              <a:spcAft>
                <a:spcPts val="0"/>
              </a:spcAft>
              <a:buClr>
                <a:schemeClr val="accent1"/>
              </a:buClr>
              <a:buSzPts val="3000"/>
              <a:buFont typeface="Josefin Sans"/>
              <a:buNone/>
              <a:defRPr b="1" sz="3000">
                <a:solidFill>
                  <a:schemeClr val="accent1"/>
                </a:solidFill>
                <a:latin typeface="Josefin Sans"/>
                <a:ea typeface="Josefin Sans"/>
                <a:cs typeface="Josefin Sans"/>
                <a:sym typeface="Josefin Sans"/>
              </a:defRPr>
            </a:lvl7pPr>
            <a:lvl8pPr lvl="7" rtl="0">
              <a:spcBef>
                <a:spcPts val="0"/>
              </a:spcBef>
              <a:spcAft>
                <a:spcPts val="0"/>
              </a:spcAft>
              <a:buClr>
                <a:schemeClr val="accent1"/>
              </a:buClr>
              <a:buSzPts val="3000"/>
              <a:buFont typeface="Josefin Sans"/>
              <a:buNone/>
              <a:defRPr b="1" sz="3000">
                <a:solidFill>
                  <a:schemeClr val="accent1"/>
                </a:solidFill>
                <a:latin typeface="Josefin Sans"/>
                <a:ea typeface="Josefin Sans"/>
                <a:cs typeface="Josefin Sans"/>
                <a:sym typeface="Josefin Sans"/>
              </a:defRPr>
            </a:lvl8pPr>
            <a:lvl9pPr lvl="8" rtl="0">
              <a:spcBef>
                <a:spcPts val="0"/>
              </a:spcBef>
              <a:spcAft>
                <a:spcPts val="0"/>
              </a:spcAft>
              <a:buClr>
                <a:schemeClr val="accent1"/>
              </a:buClr>
              <a:buSzPts val="3000"/>
              <a:buFont typeface="Josefin Sans"/>
              <a:buNone/>
              <a:defRPr b="1" sz="3000">
                <a:solidFill>
                  <a:schemeClr val="accent1"/>
                </a:solidFill>
                <a:latin typeface="Josefin Sans"/>
                <a:ea typeface="Josefin Sans"/>
                <a:cs typeface="Josefin Sans"/>
                <a:sym typeface="Josefin Sans"/>
              </a:defRPr>
            </a:lvl9pPr>
          </a:lstStyle>
          <a:p>
            <a:r>
              <a:t>xx%</a:t>
            </a:r>
          </a:p>
        </p:txBody>
      </p:sp>
      <p:sp>
        <p:nvSpPr>
          <p:cNvPr id="105" name="Google Shape;105;p13"/>
          <p:cNvSpPr txBox="1"/>
          <p:nvPr>
            <p:ph idx="8" type="subTitle"/>
          </p:nvPr>
        </p:nvSpPr>
        <p:spPr>
          <a:xfrm>
            <a:off x="5662500" y="2264648"/>
            <a:ext cx="2712300" cy="645300"/>
          </a:xfrm>
          <a:prstGeom prst="rect">
            <a:avLst/>
          </a:prstGeom>
          <a:noFill/>
          <a:ln>
            <a:noFill/>
          </a:ln>
        </p:spPr>
        <p:txBody>
          <a:bodyPr anchorCtr="0" anchor="t" bIns="91425" lIns="91425" spcFirstLastPara="1" rIns="91425" wrap="square" tIns="91425">
            <a:noAutofit/>
          </a:bodyPr>
          <a:lstStyle>
            <a:lvl1pPr lvl="0" rtl="0">
              <a:lnSpc>
                <a:spcPct val="100000"/>
              </a:lnSpc>
              <a:spcBef>
                <a:spcPts val="0"/>
              </a:spcBef>
              <a:spcAft>
                <a:spcPts val="0"/>
              </a:spcAft>
              <a:buClr>
                <a:schemeClr val="dk1"/>
              </a:buClr>
              <a:buSzPts val="1400"/>
              <a:buFont typeface="Josefin Sans"/>
              <a:buNone/>
              <a:defRPr>
                <a:solidFill>
                  <a:schemeClr val="dk1"/>
                </a:solidFill>
                <a:latin typeface="Josefin Sans"/>
                <a:ea typeface="Josefin Sans"/>
                <a:cs typeface="Josefin Sans"/>
                <a:sym typeface="Josefin Sans"/>
              </a:defRPr>
            </a:lvl1pPr>
            <a:lvl2pPr lvl="1" rtl="0">
              <a:lnSpc>
                <a:spcPct val="100000"/>
              </a:lnSpc>
              <a:spcBef>
                <a:spcPts val="0"/>
              </a:spcBef>
              <a:spcAft>
                <a:spcPts val="0"/>
              </a:spcAft>
              <a:buClr>
                <a:schemeClr val="dk1"/>
              </a:buClr>
              <a:buSzPts val="1400"/>
              <a:buFont typeface="Josefin Sans"/>
              <a:buNone/>
              <a:defRPr>
                <a:solidFill>
                  <a:schemeClr val="dk1"/>
                </a:solidFill>
                <a:latin typeface="Josefin Sans"/>
                <a:ea typeface="Josefin Sans"/>
                <a:cs typeface="Josefin Sans"/>
                <a:sym typeface="Josefin Sans"/>
              </a:defRPr>
            </a:lvl2pPr>
            <a:lvl3pPr lvl="2" rtl="0">
              <a:lnSpc>
                <a:spcPct val="100000"/>
              </a:lnSpc>
              <a:spcBef>
                <a:spcPts val="0"/>
              </a:spcBef>
              <a:spcAft>
                <a:spcPts val="0"/>
              </a:spcAft>
              <a:buClr>
                <a:schemeClr val="dk1"/>
              </a:buClr>
              <a:buSzPts val="1400"/>
              <a:buFont typeface="Josefin Sans"/>
              <a:buNone/>
              <a:defRPr>
                <a:solidFill>
                  <a:schemeClr val="dk1"/>
                </a:solidFill>
                <a:latin typeface="Josefin Sans"/>
                <a:ea typeface="Josefin Sans"/>
                <a:cs typeface="Josefin Sans"/>
                <a:sym typeface="Josefin Sans"/>
              </a:defRPr>
            </a:lvl3pPr>
            <a:lvl4pPr lvl="3" rtl="0">
              <a:lnSpc>
                <a:spcPct val="100000"/>
              </a:lnSpc>
              <a:spcBef>
                <a:spcPts val="0"/>
              </a:spcBef>
              <a:spcAft>
                <a:spcPts val="0"/>
              </a:spcAft>
              <a:buClr>
                <a:schemeClr val="dk1"/>
              </a:buClr>
              <a:buSzPts val="1400"/>
              <a:buFont typeface="Josefin Sans"/>
              <a:buNone/>
              <a:defRPr>
                <a:solidFill>
                  <a:schemeClr val="dk1"/>
                </a:solidFill>
                <a:latin typeface="Josefin Sans"/>
                <a:ea typeface="Josefin Sans"/>
                <a:cs typeface="Josefin Sans"/>
                <a:sym typeface="Josefin Sans"/>
              </a:defRPr>
            </a:lvl4pPr>
            <a:lvl5pPr lvl="4" rtl="0">
              <a:lnSpc>
                <a:spcPct val="100000"/>
              </a:lnSpc>
              <a:spcBef>
                <a:spcPts val="0"/>
              </a:spcBef>
              <a:spcAft>
                <a:spcPts val="0"/>
              </a:spcAft>
              <a:buClr>
                <a:schemeClr val="dk1"/>
              </a:buClr>
              <a:buSzPts val="1400"/>
              <a:buFont typeface="Josefin Sans"/>
              <a:buNone/>
              <a:defRPr>
                <a:solidFill>
                  <a:schemeClr val="dk1"/>
                </a:solidFill>
                <a:latin typeface="Josefin Sans"/>
                <a:ea typeface="Josefin Sans"/>
                <a:cs typeface="Josefin Sans"/>
                <a:sym typeface="Josefin Sans"/>
              </a:defRPr>
            </a:lvl5pPr>
            <a:lvl6pPr lvl="5" rtl="0">
              <a:lnSpc>
                <a:spcPct val="100000"/>
              </a:lnSpc>
              <a:spcBef>
                <a:spcPts val="0"/>
              </a:spcBef>
              <a:spcAft>
                <a:spcPts val="0"/>
              </a:spcAft>
              <a:buClr>
                <a:schemeClr val="dk1"/>
              </a:buClr>
              <a:buSzPts val="1400"/>
              <a:buFont typeface="Josefin Sans"/>
              <a:buNone/>
              <a:defRPr>
                <a:solidFill>
                  <a:schemeClr val="dk1"/>
                </a:solidFill>
                <a:latin typeface="Josefin Sans"/>
                <a:ea typeface="Josefin Sans"/>
                <a:cs typeface="Josefin Sans"/>
                <a:sym typeface="Josefin Sans"/>
              </a:defRPr>
            </a:lvl6pPr>
            <a:lvl7pPr lvl="6" rtl="0">
              <a:lnSpc>
                <a:spcPct val="100000"/>
              </a:lnSpc>
              <a:spcBef>
                <a:spcPts val="0"/>
              </a:spcBef>
              <a:spcAft>
                <a:spcPts val="0"/>
              </a:spcAft>
              <a:buClr>
                <a:schemeClr val="dk1"/>
              </a:buClr>
              <a:buSzPts val="1400"/>
              <a:buFont typeface="Josefin Sans"/>
              <a:buNone/>
              <a:defRPr>
                <a:solidFill>
                  <a:schemeClr val="dk1"/>
                </a:solidFill>
                <a:latin typeface="Josefin Sans"/>
                <a:ea typeface="Josefin Sans"/>
                <a:cs typeface="Josefin Sans"/>
                <a:sym typeface="Josefin Sans"/>
              </a:defRPr>
            </a:lvl7pPr>
            <a:lvl8pPr lvl="7" rtl="0">
              <a:lnSpc>
                <a:spcPct val="100000"/>
              </a:lnSpc>
              <a:spcBef>
                <a:spcPts val="0"/>
              </a:spcBef>
              <a:spcAft>
                <a:spcPts val="0"/>
              </a:spcAft>
              <a:buClr>
                <a:schemeClr val="dk1"/>
              </a:buClr>
              <a:buSzPts val="1400"/>
              <a:buFont typeface="Josefin Sans"/>
              <a:buNone/>
              <a:defRPr>
                <a:solidFill>
                  <a:schemeClr val="dk1"/>
                </a:solidFill>
                <a:latin typeface="Josefin Sans"/>
                <a:ea typeface="Josefin Sans"/>
                <a:cs typeface="Josefin Sans"/>
                <a:sym typeface="Josefin Sans"/>
              </a:defRPr>
            </a:lvl8pPr>
            <a:lvl9pPr lvl="8" rtl="0">
              <a:lnSpc>
                <a:spcPct val="100000"/>
              </a:lnSpc>
              <a:spcBef>
                <a:spcPts val="0"/>
              </a:spcBef>
              <a:spcAft>
                <a:spcPts val="0"/>
              </a:spcAft>
              <a:buClr>
                <a:schemeClr val="dk1"/>
              </a:buClr>
              <a:buSzPts val="1400"/>
              <a:buFont typeface="Josefin Sans"/>
              <a:buNone/>
              <a:defRPr>
                <a:solidFill>
                  <a:schemeClr val="dk1"/>
                </a:solidFill>
                <a:latin typeface="Josefin Sans"/>
                <a:ea typeface="Josefin Sans"/>
                <a:cs typeface="Josefin Sans"/>
                <a:sym typeface="Josefin Sans"/>
              </a:defRPr>
            </a:lvl9pPr>
          </a:lstStyle>
          <a:p/>
        </p:txBody>
      </p:sp>
      <p:sp>
        <p:nvSpPr>
          <p:cNvPr id="106" name="Google Shape;106;p13"/>
          <p:cNvSpPr txBox="1"/>
          <p:nvPr>
            <p:ph idx="9" type="title"/>
          </p:nvPr>
        </p:nvSpPr>
        <p:spPr>
          <a:xfrm>
            <a:off x="5662500" y="3185564"/>
            <a:ext cx="2963100" cy="5277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Font typeface="Josefin Sans"/>
              <a:buNone/>
              <a:defRPr b="1" sz="1800">
                <a:latin typeface="Josefin Sans"/>
                <a:ea typeface="Josefin Sans"/>
                <a:cs typeface="Josefin Sans"/>
                <a:sym typeface="Josefin Sans"/>
              </a:defRPr>
            </a:lvl1pPr>
            <a:lvl2pPr lvl="1" rtl="0">
              <a:spcBef>
                <a:spcPts val="0"/>
              </a:spcBef>
              <a:spcAft>
                <a:spcPts val="0"/>
              </a:spcAft>
              <a:buSzPts val="2400"/>
              <a:buFont typeface="Josefin Sans"/>
              <a:buNone/>
              <a:defRPr b="1" sz="2400">
                <a:latin typeface="Josefin Sans"/>
                <a:ea typeface="Josefin Sans"/>
                <a:cs typeface="Josefin Sans"/>
                <a:sym typeface="Josefin Sans"/>
              </a:defRPr>
            </a:lvl2pPr>
            <a:lvl3pPr lvl="2" rtl="0">
              <a:spcBef>
                <a:spcPts val="0"/>
              </a:spcBef>
              <a:spcAft>
                <a:spcPts val="0"/>
              </a:spcAft>
              <a:buSzPts val="2400"/>
              <a:buFont typeface="Josefin Sans"/>
              <a:buNone/>
              <a:defRPr b="1" sz="2400">
                <a:latin typeface="Josefin Sans"/>
                <a:ea typeface="Josefin Sans"/>
                <a:cs typeface="Josefin Sans"/>
                <a:sym typeface="Josefin Sans"/>
              </a:defRPr>
            </a:lvl3pPr>
            <a:lvl4pPr lvl="3" rtl="0">
              <a:spcBef>
                <a:spcPts val="0"/>
              </a:spcBef>
              <a:spcAft>
                <a:spcPts val="0"/>
              </a:spcAft>
              <a:buSzPts val="2400"/>
              <a:buFont typeface="Josefin Sans"/>
              <a:buNone/>
              <a:defRPr b="1" sz="2400">
                <a:latin typeface="Josefin Sans"/>
                <a:ea typeface="Josefin Sans"/>
                <a:cs typeface="Josefin Sans"/>
                <a:sym typeface="Josefin Sans"/>
              </a:defRPr>
            </a:lvl4pPr>
            <a:lvl5pPr lvl="4" rtl="0">
              <a:spcBef>
                <a:spcPts val="0"/>
              </a:spcBef>
              <a:spcAft>
                <a:spcPts val="0"/>
              </a:spcAft>
              <a:buSzPts val="2400"/>
              <a:buFont typeface="Josefin Sans"/>
              <a:buNone/>
              <a:defRPr b="1" sz="2400">
                <a:latin typeface="Josefin Sans"/>
                <a:ea typeface="Josefin Sans"/>
                <a:cs typeface="Josefin Sans"/>
                <a:sym typeface="Josefin Sans"/>
              </a:defRPr>
            </a:lvl5pPr>
            <a:lvl6pPr lvl="5" rtl="0">
              <a:spcBef>
                <a:spcPts val="0"/>
              </a:spcBef>
              <a:spcAft>
                <a:spcPts val="0"/>
              </a:spcAft>
              <a:buSzPts val="2400"/>
              <a:buFont typeface="Josefin Sans"/>
              <a:buNone/>
              <a:defRPr b="1" sz="2400">
                <a:latin typeface="Josefin Sans"/>
                <a:ea typeface="Josefin Sans"/>
                <a:cs typeface="Josefin Sans"/>
                <a:sym typeface="Josefin Sans"/>
              </a:defRPr>
            </a:lvl6pPr>
            <a:lvl7pPr lvl="6" rtl="0">
              <a:spcBef>
                <a:spcPts val="0"/>
              </a:spcBef>
              <a:spcAft>
                <a:spcPts val="0"/>
              </a:spcAft>
              <a:buSzPts val="2400"/>
              <a:buFont typeface="Josefin Sans"/>
              <a:buNone/>
              <a:defRPr b="1" sz="2400">
                <a:latin typeface="Josefin Sans"/>
                <a:ea typeface="Josefin Sans"/>
                <a:cs typeface="Josefin Sans"/>
                <a:sym typeface="Josefin Sans"/>
              </a:defRPr>
            </a:lvl7pPr>
            <a:lvl8pPr lvl="7" rtl="0">
              <a:spcBef>
                <a:spcPts val="0"/>
              </a:spcBef>
              <a:spcAft>
                <a:spcPts val="0"/>
              </a:spcAft>
              <a:buSzPts val="2400"/>
              <a:buFont typeface="Josefin Sans"/>
              <a:buNone/>
              <a:defRPr b="1" sz="2400">
                <a:latin typeface="Josefin Sans"/>
                <a:ea typeface="Josefin Sans"/>
                <a:cs typeface="Josefin Sans"/>
                <a:sym typeface="Josefin Sans"/>
              </a:defRPr>
            </a:lvl8pPr>
            <a:lvl9pPr lvl="8" rtl="0">
              <a:spcBef>
                <a:spcPts val="0"/>
              </a:spcBef>
              <a:spcAft>
                <a:spcPts val="0"/>
              </a:spcAft>
              <a:buSzPts val="2400"/>
              <a:buFont typeface="Josefin Sans"/>
              <a:buNone/>
              <a:defRPr b="1" sz="2400">
                <a:latin typeface="Josefin Sans"/>
                <a:ea typeface="Josefin Sans"/>
                <a:cs typeface="Josefin Sans"/>
                <a:sym typeface="Josefin Sans"/>
              </a:defRPr>
            </a:lvl9pPr>
          </a:lstStyle>
          <a:p/>
        </p:txBody>
      </p:sp>
      <p:sp>
        <p:nvSpPr>
          <p:cNvPr id="107" name="Google Shape;107;p13"/>
          <p:cNvSpPr txBox="1"/>
          <p:nvPr>
            <p:ph hasCustomPrompt="1" idx="13" type="title"/>
          </p:nvPr>
        </p:nvSpPr>
        <p:spPr>
          <a:xfrm>
            <a:off x="5087456" y="3119864"/>
            <a:ext cx="576000" cy="5934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accent1"/>
              </a:buClr>
              <a:buSzPts val="3000"/>
              <a:buFont typeface="Josefin Sans"/>
              <a:buNone/>
              <a:defRPr b="1" sz="3000">
                <a:solidFill>
                  <a:schemeClr val="accent1"/>
                </a:solidFill>
                <a:latin typeface="Josefin Sans"/>
                <a:ea typeface="Josefin Sans"/>
                <a:cs typeface="Josefin Sans"/>
                <a:sym typeface="Josefin Sans"/>
              </a:defRPr>
            </a:lvl1pPr>
            <a:lvl2pPr lvl="1" rtl="0">
              <a:spcBef>
                <a:spcPts val="0"/>
              </a:spcBef>
              <a:spcAft>
                <a:spcPts val="0"/>
              </a:spcAft>
              <a:buClr>
                <a:schemeClr val="accent1"/>
              </a:buClr>
              <a:buSzPts val="3000"/>
              <a:buFont typeface="Josefin Sans"/>
              <a:buNone/>
              <a:defRPr b="1" sz="3000">
                <a:solidFill>
                  <a:schemeClr val="accent1"/>
                </a:solidFill>
                <a:latin typeface="Josefin Sans"/>
                <a:ea typeface="Josefin Sans"/>
                <a:cs typeface="Josefin Sans"/>
                <a:sym typeface="Josefin Sans"/>
              </a:defRPr>
            </a:lvl2pPr>
            <a:lvl3pPr lvl="2" rtl="0">
              <a:spcBef>
                <a:spcPts val="0"/>
              </a:spcBef>
              <a:spcAft>
                <a:spcPts val="0"/>
              </a:spcAft>
              <a:buClr>
                <a:schemeClr val="accent1"/>
              </a:buClr>
              <a:buSzPts val="3000"/>
              <a:buFont typeface="Josefin Sans"/>
              <a:buNone/>
              <a:defRPr b="1" sz="3000">
                <a:solidFill>
                  <a:schemeClr val="accent1"/>
                </a:solidFill>
                <a:latin typeface="Josefin Sans"/>
                <a:ea typeface="Josefin Sans"/>
                <a:cs typeface="Josefin Sans"/>
                <a:sym typeface="Josefin Sans"/>
              </a:defRPr>
            </a:lvl3pPr>
            <a:lvl4pPr lvl="3" rtl="0">
              <a:spcBef>
                <a:spcPts val="0"/>
              </a:spcBef>
              <a:spcAft>
                <a:spcPts val="0"/>
              </a:spcAft>
              <a:buClr>
                <a:schemeClr val="accent1"/>
              </a:buClr>
              <a:buSzPts val="3000"/>
              <a:buFont typeface="Josefin Sans"/>
              <a:buNone/>
              <a:defRPr b="1" sz="3000">
                <a:solidFill>
                  <a:schemeClr val="accent1"/>
                </a:solidFill>
                <a:latin typeface="Josefin Sans"/>
                <a:ea typeface="Josefin Sans"/>
                <a:cs typeface="Josefin Sans"/>
                <a:sym typeface="Josefin Sans"/>
              </a:defRPr>
            </a:lvl4pPr>
            <a:lvl5pPr lvl="4" rtl="0">
              <a:spcBef>
                <a:spcPts val="0"/>
              </a:spcBef>
              <a:spcAft>
                <a:spcPts val="0"/>
              </a:spcAft>
              <a:buClr>
                <a:schemeClr val="accent1"/>
              </a:buClr>
              <a:buSzPts val="3000"/>
              <a:buFont typeface="Josefin Sans"/>
              <a:buNone/>
              <a:defRPr b="1" sz="3000">
                <a:solidFill>
                  <a:schemeClr val="accent1"/>
                </a:solidFill>
                <a:latin typeface="Josefin Sans"/>
                <a:ea typeface="Josefin Sans"/>
                <a:cs typeface="Josefin Sans"/>
                <a:sym typeface="Josefin Sans"/>
              </a:defRPr>
            </a:lvl5pPr>
            <a:lvl6pPr lvl="5" rtl="0">
              <a:spcBef>
                <a:spcPts val="0"/>
              </a:spcBef>
              <a:spcAft>
                <a:spcPts val="0"/>
              </a:spcAft>
              <a:buClr>
                <a:schemeClr val="accent1"/>
              </a:buClr>
              <a:buSzPts val="3000"/>
              <a:buFont typeface="Josefin Sans"/>
              <a:buNone/>
              <a:defRPr b="1" sz="3000">
                <a:solidFill>
                  <a:schemeClr val="accent1"/>
                </a:solidFill>
                <a:latin typeface="Josefin Sans"/>
                <a:ea typeface="Josefin Sans"/>
                <a:cs typeface="Josefin Sans"/>
                <a:sym typeface="Josefin Sans"/>
              </a:defRPr>
            </a:lvl6pPr>
            <a:lvl7pPr lvl="6" rtl="0">
              <a:spcBef>
                <a:spcPts val="0"/>
              </a:spcBef>
              <a:spcAft>
                <a:spcPts val="0"/>
              </a:spcAft>
              <a:buClr>
                <a:schemeClr val="accent1"/>
              </a:buClr>
              <a:buSzPts val="3000"/>
              <a:buFont typeface="Josefin Sans"/>
              <a:buNone/>
              <a:defRPr b="1" sz="3000">
                <a:solidFill>
                  <a:schemeClr val="accent1"/>
                </a:solidFill>
                <a:latin typeface="Josefin Sans"/>
                <a:ea typeface="Josefin Sans"/>
                <a:cs typeface="Josefin Sans"/>
                <a:sym typeface="Josefin Sans"/>
              </a:defRPr>
            </a:lvl7pPr>
            <a:lvl8pPr lvl="7" rtl="0">
              <a:spcBef>
                <a:spcPts val="0"/>
              </a:spcBef>
              <a:spcAft>
                <a:spcPts val="0"/>
              </a:spcAft>
              <a:buClr>
                <a:schemeClr val="accent1"/>
              </a:buClr>
              <a:buSzPts val="3000"/>
              <a:buFont typeface="Josefin Sans"/>
              <a:buNone/>
              <a:defRPr b="1" sz="3000">
                <a:solidFill>
                  <a:schemeClr val="accent1"/>
                </a:solidFill>
                <a:latin typeface="Josefin Sans"/>
                <a:ea typeface="Josefin Sans"/>
                <a:cs typeface="Josefin Sans"/>
                <a:sym typeface="Josefin Sans"/>
              </a:defRPr>
            </a:lvl8pPr>
            <a:lvl9pPr lvl="8" rtl="0">
              <a:spcBef>
                <a:spcPts val="0"/>
              </a:spcBef>
              <a:spcAft>
                <a:spcPts val="0"/>
              </a:spcAft>
              <a:buClr>
                <a:schemeClr val="accent1"/>
              </a:buClr>
              <a:buSzPts val="3000"/>
              <a:buFont typeface="Josefin Sans"/>
              <a:buNone/>
              <a:defRPr b="1" sz="3000">
                <a:solidFill>
                  <a:schemeClr val="accent1"/>
                </a:solidFill>
                <a:latin typeface="Josefin Sans"/>
                <a:ea typeface="Josefin Sans"/>
                <a:cs typeface="Josefin Sans"/>
                <a:sym typeface="Josefin Sans"/>
              </a:defRPr>
            </a:lvl9pPr>
          </a:lstStyle>
          <a:p>
            <a:r>
              <a:t>xx%</a:t>
            </a:r>
          </a:p>
        </p:txBody>
      </p:sp>
      <p:sp>
        <p:nvSpPr>
          <p:cNvPr id="108" name="Google Shape;108;p13"/>
          <p:cNvSpPr txBox="1"/>
          <p:nvPr>
            <p:ph idx="14" type="subTitle"/>
          </p:nvPr>
        </p:nvSpPr>
        <p:spPr>
          <a:xfrm>
            <a:off x="5662500" y="3711255"/>
            <a:ext cx="2712300" cy="649200"/>
          </a:xfrm>
          <a:prstGeom prst="rect">
            <a:avLst/>
          </a:prstGeom>
          <a:noFill/>
          <a:ln>
            <a:noFill/>
          </a:ln>
        </p:spPr>
        <p:txBody>
          <a:bodyPr anchorCtr="0" anchor="t" bIns="91425" lIns="91425" spcFirstLastPara="1" rIns="91425" wrap="square" tIns="91425">
            <a:noAutofit/>
          </a:bodyPr>
          <a:lstStyle>
            <a:lvl1pPr lvl="0" rtl="0">
              <a:lnSpc>
                <a:spcPct val="100000"/>
              </a:lnSpc>
              <a:spcBef>
                <a:spcPts val="0"/>
              </a:spcBef>
              <a:spcAft>
                <a:spcPts val="0"/>
              </a:spcAft>
              <a:buClr>
                <a:schemeClr val="dk1"/>
              </a:buClr>
              <a:buSzPts val="1400"/>
              <a:buFont typeface="Josefin Sans"/>
              <a:buNone/>
              <a:defRPr>
                <a:solidFill>
                  <a:schemeClr val="dk1"/>
                </a:solidFill>
                <a:latin typeface="Josefin Sans"/>
                <a:ea typeface="Josefin Sans"/>
                <a:cs typeface="Josefin Sans"/>
                <a:sym typeface="Josefin Sans"/>
              </a:defRPr>
            </a:lvl1pPr>
            <a:lvl2pPr lvl="1" rtl="0">
              <a:lnSpc>
                <a:spcPct val="100000"/>
              </a:lnSpc>
              <a:spcBef>
                <a:spcPts val="0"/>
              </a:spcBef>
              <a:spcAft>
                <a:spcPts val="0"/>
              </a:spcAft>
              <a:buClr>
                <a:schemeClr val="dk1"/>
              </a:buClr>
              <a:buSzPts val="1400"/>
              <a:buFont typeface="Josefin Sans"/>
              <a:buNone/>
              <a:defRPr>
                <a:solidFill>
                  <a:schemeClr val="dk1"/>
                </a:solidFill>
                <a:latin typeface="Josefin Sans"/>
                <a:ea typeface="Josefin Sans"/>
                <a:cs typeface="Josefin Sans"/>
                <a:sym typeface="Josefin Sans"/>
              </a:defRPr>
            </a:lvl2pPr>
            <a:lvl3pPr lvl="2" rtl="0">
              <a:lnSpc>
                <a:spcPct val="100000"/>
              </a:lnSpc>
              <a:spcBef>
                <a:spcPts val="0"/>
              </a:spcBef>
              <a:spcAft>
                <a:spcPts val="0"/>
              </a:spcAft>
              <a:buClr>
                <a:schemeClr val="dk1"/>
              </a:buClr>
              <a:buSzPts val="1400"/>
              <a:buFont typeface="Josefin Sans"/>
              <a:buNone/>
              <a:defRPr>
                <a:solidFill>
                  <a:schemeClr val="dk1"/>
                </a:solidFill>
                <a:latin typeface="Josefin Sans"/>
                <a:ea typeface="Josefin Sans"/>
                <a:cs typeface="Josefin Sans"/>
                <a:sym typeface="Josefin Sans"/>
              </a:defRPr>
            </a:lvl3pPr>
            <a:lvl4pPr lvl="3" rtl="0">
              <a:lnSpc>
                <a:spcPct val="100000"/>
              </a:lnSpc>
              <a:spcBef>
                <a:spcPts val="0"/>
              </a:spcBef>
              <a:spcAft>
                <a:spcPts val="0"/>
              </a:spcAft>
              <a:buClr>
                <a:schemeClr val="dk1"/>
              </a:buClr>
              <a:buSzPts val="1400"/>
              <a:buFont typeface="Josefin Sans"/>
              <a:buNone/>
              <a:defRPr>
                <a:solidFill>
                  <a:schemeClr val="dk1"/>
                </a:solidFill>
                <a:latin typeface="Josefin Sans"/>
                <a:ea typeface="Josefin Sans"/>
                <a:cs typeface="Josefin Sans"/>
                <a:sym typeface="Josefin Sans"/>
              </a:defRPr>
            </a:lvl4pPr>
            <a:lvl5pPr lvl="4" rtl="0">
              <a:lnSpc>
                <a:spcPct val="100000"/>
              </a:lnSpc>
              <a:spcBef>
                <a:spcPts val="0"/>
              </a:spcBef>
              <a:spcAft>
                <a:spcPts val="0"/>
              </a:spcAft>
              <a:buClr>
                <a:schemeClr val="dk1"/>
              </a:buClr>
              <a:buSzPts val="1400"/>
              <a:buFont typeface="Josefin Sans"/>
              <a:buNone/>
              <a:defRPr>
                <a:solidFill>
                  <a:schemeClr val="dk1"/>
                </a:solidFill>
                <a:latin typeface="Josefin Sans"/>
                <a:ea typeface="Josefin Sans"/>
                <a:cs typeface="Josefin Sans"/>
                <a:sym typeface="Josefin Sans"/>
              </a:defRPr>
            </a:lvl5pPr>
            <a:lvl6pPr lvl="5" rtl="0">
              <a:lnSpc>
                <a:spcPct val="100000"/>
              </a:lnSpc>
              <a:spcBef>
                <a:spcPts val="0"/>
              </a:spcBef>
              <a:spcAft>
                <a:spcPts val="0"/>
              </a:spcAft>
              <a:buClr>
                <a:schemeClr val="dk1"/>
              </a:buClr>
              <a:buSzPts val="1400"/>
              <a:buFont typeface="Josefin Sans"/>
              <a:buNone/>
              <a:defRPr>
                <a:solidFill>
                  <a:schemeClr val="dk1"/>
                </a:solidFill>
                <a:latin typeface="Josefin Sans"/>
                <a:ea typeface="Josefin Sans"/>
                <a:cs typeface="Josefin Sans"/>
                <a:sym typeface="Josefin Sans"/>
              </a:defRPr>
            </a:lvl6pPr>
            <a:lvl7pPr lvl="6" rtl="0">
              <a:lnSpc>
                <a:spcPct val="100000"/>
              </a:lnSpc>
              <a:spcBef>
                <a:spcPts val="0"/>
              </a:spcBef>
              <a:spcAft>
                <a:spcPts val="0"/>
              </a:spcAft>
              <a:buClr>
                <a:schemeClr val="dk1"/>
              </a:buClr>
              <a:buSzPts val="1400"/>
              <a:buFont typeface="Josefin Sans"/>
              <a:buNone/>
              <a:defRPr>
                <a:solidFill>
                  <a:schemeClr val="dk1"/>
                </a:solidFill>
                <a:latin typeface="Josefin Sans"/>
                <a:ea typeface="Josefin Sans"/>
                <a:cs typeface="Josefin Sans"/>
                <a:sym typeface="Josefin Sans"/>
              </a:defRPr>
            </a:lvl7pPr>
            <a:lvl8pPr lvl="7" rtl="0">
              <a:lnSpc>
                <a:spcPct val="100000"/>
              </a:lnSpc>
              <a:spcBef>
                <a:spcPts val="0"/>
              </a:spcBef>
              <a:spcAft>
                <a:spcPts val="0"/>
              </a:spcAft>
              <a:buClr>
                <a:schemeClr val="dk1"/>
              </a:buClr>
              <a:buSzPts val="1400"/>
              <a:buFont typeface="Josefin Sans"/>
              <a:buNone/>
              <a:defRPr>
                <a:solidFill>
                  <a:schemeClr val="dk1"/>
                </a:solidFill>
                <a:latin typeface="Josefin Sans"/>
                <a:ea typeface="Josefin Sans"/>
                <a:cs typeface="Josefin Sans"/>
                <a:sym typeface="Josefin Sans"/>
              </a:defRPr>
            </a:lvl8pPr>
            <a:lvl9pPr lvl="8" rtl="0">
              <a:lnSpc>
                <a:spcPct val="100000"/>
              </a:lnSpc>
              <a:spcBef>
                <a:spcPts val="0"/>
              </a:spcBef>
              <a:spcAft>
                <a:spcPts val="0"/>
              </a:spcAft>
              <a:buClr>
                <a:schemeClr val="dk1"/>
              </a:buClr>
              <a:buSzPts val="1400"/>
              <a:buFont typeface="Josefin Sans"/>
              <a:buNone/>
              <a:defRPr>
                <a:solidFill>
                  <a:schemeClr val="dk1"/>
                </a:solidFill>
                <a:latin typeface="Josefin Sans"/>
                <a:ea typeface="Josefin Sans"/>
                <a:cs typeface="Josefin Sans"/>
                <a:sym typeface="Josefin Sans"/>
              </a:defRPr>
            </a:lvl9pPr>
          </a:lstStyle>
          <a:p/>
        </p:txBody>
      </p:sp>
      <p:sp>
        <p:nvSpPr>
          <p:cNvPr id="109" name="Google Shape;109;p13"/>
          <p:cNvSpPr txBox="1"/>
          <p:nvPr>
            <p:ph idx="15" type="title"/>
          </p:nvPr>
        </p:nvSpPr>
        <p:spPr>
          <a:xfrm>
            <a:off x="1470900" y="476534"/>
            <a:ext cx="62022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800"/>
              <a:buFont typeface="Josefin Sans"/>
              <a:buNone/>
              <a:defRPr b="1">
                <a:latin typeface="Josefin Sans"/>
                <a:ea typeface="Josefin Sans"/>
                <a:cs typeface="Josefin Sans"/>
                <a:sym typeface="Josefin Sans"/>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cxnSp>
        <p:nvCxnSpPr>
          <p:cNvPr id="110" name="Google Shape;110;p13"/>
          <p:cNvCxnSpPr/>
          <p:nvPr/>
        </p:nvCxnSpPr>
        <p:spPr>
          <a:xfrm>
            <a:off x="6481100" y="4609950"/>
            <a:ext cx="2544000" cy="0"/>
          </a:xfrm>
          <a:prstGeom prst="straightConnector1">
            <a:avLst/>
          </a:prstGeom>
          <a:noFill/>
          <a:ln cap="flat" cmpd="sng" w="9525">
            <a:solidFill>
              <a:schemeClr val="accent1"/>
            </a:solidFill>
            <a:prstDash val="solid"/>
            <a:round/>
            <a:headEnd len="med" w="med" type="none"/>
            <a:tailEnd len="med" w="med" type="none"/>
          </a:ln>
        </p:spPr>
      </p:cxnSp>
      <p:sp>
        <p:nvSpPr>
          <p:cNvPr id="111" name="Google Shape;111;p13"/>
          <p:cNvSpPr txBox="1"/>
          <p:nvPr/>
        </p:nvSpPr>
        <p:spPr>
          <a:xfrm>
            <a:off x="8439900" y="4609950"/>
            <a:ext cx="585300" cy="3936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b="1" lang="en" sz="1100">
                <a:solidFill>
                  <a:schemeClr val="accent1"/>
                </a:solidFill>
                <a:latin typeface="Josefin Sans"/>
                <a:ea typeface="Josefin Sans"/>
                <a:cs typeface="Josefin Sans"/>
                <a:sym typeface="Josefin Sans"/>
              </a:rPr>
              <a:t>‹#›</a:t>
            </a:fld>
            <a:endParaRPr b="1" sz="1100">
              <a:solidFill>
                <a:schemeClr val="accent1"/>
              </a:solidFill>
              <a:latin typeface="Josefin Sans"/>
              <a:ea typeface="Josefin Sans"/>
              <a:cs typeface="Josefin Sans"/>
              <a:sym typeface="Josefin Sans"/>
            </a:endParaRPr>
          </a:p>
        </p:txBody>
      </p:sp>
      <p:sp>
        <p:nvSpPr>
          <p:cNvPr id="112" name="Google Shape;112;p13"/>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CUSTOM">
    <p:spTree>
      <p:nvGrpSpPr>
        <p:cNvPr id="113" name="Shape 113"/>
        <p:cNvGrpSpPr/>
        <p:nvPr/>
      </p:nvGrpSpPr>
      <p:grpSpPr>
        <a:xfrm>
          <a:off x="0" y="0"/>
          <a:ext cx="0" cy="0"/>
          <a:chOff x="0" y="0"/>
          <a:chExt cx="0" cy="0"/>
        </a:xfrm>
      </p:grpSpPr>
      <p:sp>
        <p:nvSpPr>
          <p:cNvPr id="114" name="Google Shape;114;p14"/>
          <p:cNvSpPr txBox="1"/>
          <p:nvPr>
            <p:ph idx="1" type="subTitle"/>
          </p:nvPr>
        </p:nvSpPr>
        <p:spPr>
          <a:xfrm>
            <a:off x="2111850" y="1210325"/>
            <a:ext cx="5256600" cy="1823100"/>
          </a:xfrm>
          <a:prstGeom prst="rect">
            <a:avLst/>
          </a:prstGeom>
          <a:noFill/>
          <a:ln>
            <a:noFill/>
          </a:ln>
        </p:spPr>
        <p:txBody>
          <a:bodyPr anchorCtr="0" anchor="t" bIns="91425" lIns="91425" spcFirstLastPara="1" rIns="91425" wrap="square" tIns="91425">
            <a:noAutofit/>
          </a:bodyPr>
          <a:lstStyle>
            <a:lvl1pPr indent="-177800" lvl="0" marL="0" marR="0" rtl="0" algn="l">
              <a:lnSpc>
                <a:spcPct val="100000"/>
              </a:lnSpc>
              <a:spcBef>
                <a:spcPts val="0"/>
              </a:spcBef>
              <a:spcAft>
                <a:spcPts val="0"/>
              </a:spcAft>
              <a:buClr>
                <a:schemeClr val="dk1"/>
              </a:buClr>
              <a:buSzPts val="2800"/>
              <a:buFont typeface="Josefin Sans"/>
              <a:buNone/>
              <a:defRPr b="1" sz="2800">
                <a:solidFill>
                  <a:schemeClr val="dk1"/>
                </a:solidFill>
                <a:latin typeface="Josefin Sans"/>
                <a:ea typeface="Josefin Sans"/>
                <a:cs typeface="Josefin Sans"/>
                <a:sym typeface="Josefin Sans"/>
              </a:defRPr>
            </a:lvl1pPr>
            <a:lvl2pPr lvl="1" rtl="0">
              <a:lnSpc>
                <a:spcPct val="100000"/>
              </a:lnSpc>
              <a:spcBef>
                <a:spcPts val="0"/>
              </a:spcBef>
              <a:spcAft>
                <a:spcPts val="0"/>
              </a:spcAft>
              <a:buClr>
                <a:srgbClr val="FD0000"/>
              </a:buClr>
              <a:buSzPts val="1400"/>
              <a:buFont typeface="Josefin Sans SemiBold"/>
              <a:buNone/>
              <a:defRPr>
                <a:solidFill>
                  <a:srgbClr val="FD0000"/>
                </a:solidFill>
                <a:latin typeface="Josefin Sans SemiBold"/>
                <a:ea typeface="Josefin Sans SemiBold"/>
                <a:cs typeface="Josefin Sans SemiBold"/>
                <a:sym typeface="Josefin Sans SemiBold"/>
              </a:defRPr>
            </a:lvl2pPr>
            <a:lvl3pPr lvl="2" rtl="0">
              <a:lnSpc>
                <a:spcPct val="100000"/>
              </a:lnSpc>
              <a:spcBef>
                <a:spcPts val="0"/>
              </a:spcBef>
              <a:spcAft>
                <a:spcPts val="0"/>
              </a:spcAft>
              <a:buClr>
                <a:srgbClr val="FD0000"/>
              </a:buClr>
              <a:buSzPts val="1400"/>
              <a:buFont typeface="Josefin Sans SemiBold"/>
              <a:buNone/>
              <a:defRPr>
                <a:solidFill>
                  <a:srgbClr val="FD0000"/>
                </a:solidFill>
                <a:latin typeface="Josefin Sans SemiBold"/>
                <a:ea typeface="Josefin Sans SemiBold"/>
                <a:cs typeface="Josefin Sans SemiBold"/>
                <a:sym typeface="Josefin Sans SemiBold"/>
              </a:defRPr>
            </a:lvl3pPr>
            <a:lvl4pPr lvl="3" rtl="0">
              <a:lnSpc>
                <a:spcPct val="100000"/>
              </a:lnSpc>
              <a:spcBef>
                <a:spcPts val="0"/>
              </a:spcBef>
              <a:spcAft>
                <a:spcPts val="0"/>
              </a:spcAft>
              <a:buClr>
                <a:srgbClr val="FD0000"/>
              </a:buClr>
              <a:buSzPts val="1400"/>
              <a:buFont typeface="Josefin Sans SemiBold"/>
              <a:buNone/>
              <a:defRPr>
                <a:solidFill>
                  <a:srgbClr val="FD0000"/>
                </a:solidFill>
                <a:latin typeface="Josefin Sans SemiBold"/>
                <a:ea typeface="Josefin Sans SemiBold"/>
                <a:cs typeface="Josefin Sans SemiBold"/>
                <a:sym typeface="Josefin Sans SemiBold"/>
              </a:defRPr>
            </a:lvl4pPr>
            <a:lvl5pPr lvl="4" rtl="0">
              <a:lnSpc>
                <a:spcPct val="100000"/>
              </a:lnSpc>
              <a:spcBef>
                <a:spcPts val="0"/>
              </a:spcBef>
              <a:spcAft>
                <a:spcPts val="0"/>
              </a:spcAft>
              <a:buClr>
                <a:srgbClr val="FD0000"/>
              </a:buClr>
              <a:buSzPts val="1400"/>
              <a:buFont typeface="Josefin Sans SemiBold"/>
              <a:buNone/>
              <a:defRPr>
                <a:solidFill>
                  <a:srgbClr val="FD0000"/>
                </a:solidFill>
                <a:latin typeface="Josefin Sans SemiBold"/>
                <a:ea typeface="Josefin Sans SemiBold"/>
                <a:cs typeface="Josefin Sans SemiBold"/>
                <a:sym typeface="Josefin Sans SemiBold"/>
              </a:defRPr>
            </a:lvl5pPr>
            <a:lvl6pPr lvl="5" rtl="0">
              <a:lnSpc>
                <a:spcPct val="100000"/>
              </a:lnSpc>
              <a:spcBef>
                <a:spcPts val="0"/>
              </a:spcBef>
              <a:spcAft>
                <a:spcPts val="0"/>
              </a:spcAft>
              <a:buClr>
                <a:srgbClr val="FD0000"/>
              </a:buClr>
              <a:buSzPts val="1400"/>
              <a:buFont typeface="Josefin Sans SemiBold"/>
              <a:buNone/>
              <a:defRPr>
                <a:solidFill>
                  <a:srgbClr val="FD0000"/>
                </a:solidFill>
                <a:latin typeface="Josefin Sans SemiBold"/>
                <a:ea typeface="Josefin Sans SemiBold"/>
                <a:cs typeface="Josefin Sans SemiBold"/>
                <a:sym typeface="Josefin Sans SemiBold"/>
              </a:defRPr>
            </a:lvl6pPr>
            <a:lvl7pPr lvl="6" rtl="0">
              <a:lnSpc>
                <a:spcPct val="100000"/>
              </a:lnSpc>
              <a:spcBef>
                <a:spcPts val="0"/>
              </a:spcBef>
              <a:spcAft>
                <a:spcPts val="0"/>
              </a:spcAft>
              <a:buClr>
                <a:srgbClr val="FD0000"/>
              </a:buClr>
              <a:buSzPts val="1400"/>
              <a:buFont typeface="Josefin Sans SemiBold"/>
              <a:buNone/>
              <a:defRPr>
                <a:solidFill>
                  <a:srgbClr val="FD0000"/>
                </a:solidFill>
                <a:latin typeface="Josefin Sans SemiBold"/>
                <a:ea typeface="Josefin Sans SemiBold"/>
                <a:cs typeface="Josefin Sans SemiBold"/>
                <a:sym typeface="Josefin Sans SemiBold"/>
              </a:defRPr>
            </a:lvl7pPr>
            <a:lvl8pPr lvl="7" rtl="0">
              <a:lnSpc>
                <a:spcPct val="100000"/>
              </a:lnSpc>
              <a:spcBef>
                <a:spcPts val="0"/>
              </a:spcBef>
              <a:spcAft>
                <a:spcPts val="0"/>
              </a:spcAft>
              <a:buClr>
                <a:srgbClr val="FD0000"/>
              </a:buClr>
              <a:buSzPts val="1400"/>
              <a:buFont typeface="Josefin Sans SemiBold"/>
              <a:buNone/>
              <a:defRPr>
                <a:solidFill>
                  <a:srgbClr val="FD0000"/>
                </a:solidFill>
                <a:latin typeface="Josefin Sans SemiBold"/>
                <a:ea typeface="Josefin Sans SemiBold"/>
                <a:cs typeface="Josefin Sans SemiBold"/>
                <a:sym typeface="Josefin Sans SemiBold"/>
              </a:defRPr>
            </a:lvl8pPr>
            <a:lvl9pPr lvl="8" rtl="0">
              <a:lnSpc>
                <a:spcPct val="100000"/>
              </a:lnSpc>
              <a:spcBef>
                <a:spcPts val="0"/>
              </a:spcBef>
              <a:spcAft>
                <a:spcPts val="0"/>
              </a:spcAft>
              <a:buClr>
                <a:srgbClr val="FD0000"/>
              </a:buClr>
              <a:buSzPts val="1400"/>
              <a:buFont typeface="Josefin Sans SemiBold"/>
              <a:buNone/>
              <a:defRPr>
                <a:solidFill>
                  <a:srgbClr val="FD0000"/>
                </a:solidFill>
                <a:latin typeface="Josefin Sans SemiBold"/>
                <a:ea typeface="Josefin Sans SemiBold"/>
                <a:cs typeface="Josefin Sans SemiBold"/>
                <a:sym typeface="Josefin Sans SemiBold"/>
              </a:defRPr>
            </a:lvl9pPr>
          </a:lstStyle>
          <a:p/>
        </p:txBody>
      </p:sp>
      <p:sp>
        <p:nvSpPr>
          <p:cNvPr id="115" name="Google Shape;115;p14"/>
          <p:cNvSpPr txBox="1"/>
          <p:nvPr>
            <p:ph type="title"/>
          </p:nvPr>
        </p:nvSpPr>
        <p:spPr>
          <a:xfrm>
            <a:off x="146725" y="4789139"/>
            <a:ext cx="3027300" cy="229200"/>
          </a:xfrm>
          <a:prstGeom prst="rect">
            <a:avLst/>
          </a:prstGeom>
        </p:spPr>
        <p:txBody>
          <a:bodyPr anchorCtr="0" anchor="ctr" bIns="0" lIns="91425" spcFirstLastPara="1" rIns="91425" wrap="square" tIns="0">
            <a:noAutofit/>
          </a:bodyPr>
          <a:lstStyle>
            <a:lvl1pPr lvl="0" rtl="0">
              <a:spcBef>
                <a:spcPts val="0"/>
              </a:spcBef>
              <a:spcAft>
                <a:spcPts val="0"/>
              </a:spcAft>
              <a:buSzPts val="800"/>
              <a:buFont typeface="Josefin Sans"/>
              <a:buNone/>
              <a:defRPr b="1" sz="800">
                <a:latin typeface="Josefin Sans"/>
                <a:ea typeface="Josefin Sans"/>
                <a:cs typeface="Josefin Sans"/>
                <a:sym typeface="Josefin Sans"/>
              </a:defRPr>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116" name="Google Shape;116;p14"/>
          <p:cNvSpPr txBox="1"/>
          <p:nvPr>
            <p:ph hasCustomPrompt="1" idx="2" type="title"/>
          </p:nvPr>
        </p:nvSpPr>
        <p:spPr>
          <a:xfrm>
            <a:off x="146725" y="4719850"/>
            <a:ext cx="1689000" cy="160500"/>
          </a:xfrm>
          <a:prstGeom prst="rect">
            <a:avLst/>
          </a:prstGeom>
        </p:spPr>
        <p:txBody>
          <a:bodyPr anchorCtr="0" anchor="b" bIns="0" lIns="91425" spcFirstLastPara="1" rIns="91425" wrap="square" tIns="0">
            <a:noAutofit/>
          </a:bodyPr>
          <a:lstStyle>
            <a:lvl1pPr lvl="0" rtl="0">
              <a:spcBef>
                <a:spcPts val="0"/>
              </a:spcBef>
              <a:spcAft>
                <a:spcPts val="0"/>
              </a:spcAft>
              <a:buClr>
                <a:schemeClr val="accent1"/>
              </a:buClr>
              <a:buSzPts val="1900"/>
              <a:buFont typeface="Josefin Sans"/>
              <a:buNone/>
              <a:defRPr b="1" sz="1900">
                <a:solidFill>
                  <a:schemeClr val="accent1"/>
                </a:solidFill>
                <a:latin typeface="Josefin Sans"/>
                <a:ea typeface="Josefin Sans"/>
                <a:cs typeface="Josefin Sans"/>
                <a:sym typeface="Josefin Sans"/>
              </a:defRPr>
            </a:lvl1pPr>
            <a:lvl2pPr lvl="1" rtl="0">
              <a:spcBef>
                <a:spcPts val="0"/>
              </a:spcBef>
              <a:spcAft>
                <a:spcPts val="0"/>
              </a:spcAft>
              <a:buClr>
                <a:srgbClr val="FD0000"/>
              </a:buClr>
              <a:buSzPts val="4000"/>
              <a:buFont typeface="Josefin Sans"/>
              <a:buNone/>
              <a:defRPr b="1" sz="4000">
                <a:solidFill>
                  <a:srgbClr val="FD0000"/>
                </a:solidFill>
                <a:latin typeface="Josefin Sans"/>
                <a:ea typeface="Josefin Sans"/>
                <a:cs typeface="Josefin Sans"/>
                <a:sym typeface="Josefin Sans"/>
              </a:defRPr>
            </a:lvl2pPr>
            <a:lvl3pPr lvl="2" rtl="0">
              <a:spcBef>
                <a:spcPts val="0"/>
              </a:spcBef>
              <a:spcAft>
                <a:spcPts val="0"/>
              </a:spcAft>
              <a:buClr>
                <a:srgbClr val="FD0000"/>
              </a:buClr>
              <a:buSzPts val="4000"/>
              <a:buFont typeface="Josefin Sans"/>
              <a:buNone/>
              <a:defRPr b="1" sz="4000">
                <a:solidFill>
                  <a:srgbClr val="FD0000"/>
                </a:solidFill>
                <a:latin typeface="Josefin Sans"/>
                <a:ea typeface="Josefin Sans"/>
                <a:cs typeface="Josefin Sans"/>
                <a:sym typeface="Josefin Sans"/>
              </a:defRPr>
            </a:lvl3pPr>
            <a:lvl4pPr lvl="3" rtl="0">
              <a:spcBef>
                <a:spcPts val="0"/>
              </a:spcBef>
              <a:spcAft>
                <a:spcPts val="0"/>
              </a:spcAft>
              <a:buClr>
                <a:srgbClr val="FD0000"/>
              </a:buClr>
              <a:buSzPts val="4000"/>
              <a:buFont typeface="Josefin Sans"/>
              <a:buNone/>
              <a:defRPr b="1" sz="4000">
                <a:solidFill>
                  <a:srgbClr val="FD0000"/>
                </a:solidFill>
                <a:latin typeface="Josefin Sans"/>
                <a:ea typeface="Josefin Sans"/>
                <a:cs typeface="Josefin Sans"/>
                <a:sym typeface="Josefin Sans"/>
              </a:defRPr>
            </a:lvl4pPr>
            <a:lvl5pPr lvl="4" rtl="0">
              <a:spcBef>
                <a:spcPts val="0"/>
              </a:spcBef>
              <a:spcAft>
                <a:spcPts val="0"/>
              </a:spcAft>
              <a:buClr>
                <a:srgbClr val="FD0000"/>
              </a:buClr>
              <a:buSzPts val="4000"/>
              <a:buFont typeface="Josefin Sans"/>
              <a:buNone/>
              <a:defRPr b="1" sz="4000">
                <a:solidFill>
                  <a:srgbClr val="FD0000"/>
                </a:solidFill>
                <a:latin typeface="Josefin Sans"/>
                <a:ea typeface="Josefin Sans"/>
                <a:cs typeface="Josefin Sans"/>
                <a:sym typeface="Josefin Sans"/>
              </a:defRPr>
            </a:lvl5pPr>
            <a:lvl6pPr lvl="5" rtl="0">
              <a:spcBef>
                <a:spcPts val="0"/>
              </a:spcBef>
              <a:spcAft>
                <a:spcPts val="0"/>
              </a:spcAft>
              <a:buClr>
                <a:srgbClr val="FD0000"/>
              </a:buClr>
              <a:buSzPts val="4000"/>
              <a:buFont typeface="Josefin Sans"/>
              <a:buNone/>
              <a:defRPr b="1" sz="4000">
                <a:solidFill>
                  <a:srgbClr val="FD0000"/>
                </a:solidFill>
                <a:latin typeface="Josefin Sans"/>
                <a:ea typeface="Josefin Sans"/>
                <a:cs typeface="Josefin Sans"/>
                <a:sym typeface="Josefin Sans"/>
              </a:defRPr>
            </a:lvl6pPr>
            <a:lvl7pPr lvl="6" rtl="0">
              <a:spcBef>
                <a:spcPts val="0"/>
              </a:spcBef>
              <a:spcAft>
                <a:spcPts val="0"/>
              </a:spcAft>
              <a:buClr>
                <a:srgbClr val="FD0000"/>
              </a:buClr>
              <a:buSzPts val="4000"/>
              <a:buFont typeface="Josefin Sans"/>
              <a:buNone/>
              <a:defRPr b="1" sz="4000">
                <a:solidFill>
                  <a:srgbClr val="FD0000"/>
                </a:solidFill>
                <a:latin typeface="Josefin Sans"/>
                <a:ea typeface="Josefin Sans"/>
                <a:cs typeface="Josefin Sans"/>
                <a:sym typeface="Josefin Sans"/>
              </a:defRPr>
            </a:lvl7pPr>
            <a:lvl8pPr lvl="7" rtl="0">
              <a:spcBef>
                <a:spcPts val="0"/>
              </a:spcBef>
              <a:spcAft>
                <a:spcPts val="0"/>
              </a:spcAft>
              <a:buClr>
                <a:srgbClr val="FD0000"/>
              </a:buClr>
              <a:buSzPts val="4000"/>
              <a:buFont typeface="Josefin Sans"/>
              <a:buNone/>
              <a:defRPr b="1" sz="4000">
                <a:solidFill>
                  <a:srgbClr val="FD0000"/>
                </a:solidFill>
                <a:latin typeface="Josefin Sans"/>
                <a:ea typeface="Josefin Sans"/>
                <a:cs typeface="Josefin Sans"/>
                <a:sym typeface="Josefin Sans"/>
              </a:defRPr>
            </a:lvl8pPr>
            <a:lvl9pPr lvl="8" rtl="0">
              <a:spcBef>
                <a:spcPts val="0"/>
              </a:spcBef>
              <a:spcAft>
                <a:spcPts val="0"/>
              </a:spcAft>
              <a:buClr>
                <a:srgbClr val="FD0000"/>
              </a:buClr>
              <a:buSzPts val="4000"/>
              <a:buFont typeface="Josefin Sans"/>
              <a:buNone/>
              <a:defRPr b="1" sz="4000">
                <a:solidFill>
                  <a:srgbClr val="FD0000"/>
                </a:solidFill>
                <a:latin typeface="Josefin Sans"/>
                <a:ea typeface="Josefin Sans"/>
                <a:cs typeface="Josefin Sans"/>
                <a:sym typeface="Josefin Sans"/>
              </a:defRPr>
            </a:lvl9pPr>
          </a:lstStyle>
          <a:p>
            <a:r>
              <a:t>xx%</a:t>
            </a:r>
          </a:p>
        </p:txBody>
      </p:sp>
      <p:cxnSp>
        <p:nvCxnSpPr>
          <p:cNvPr id="117" name="Google Shape;117;p14"/>
          <p:cNvCxnSpPr/>
          <p:nvPr/>
        </p:nvCxnSpPr>
        <p:spPr>
          <a:xfrm rot="10800000">
            <a:off x="241206" y="4608973"/>
            <a:ext cx="1209600" cy="0"/>
          </a:xfrm>
          <a:prstGeom prst="straightConnector1">
            <a:avLst/>
          </a:prstGeom>
          <a:noFill/>
          <a:ln cap="flat" cmpd="sng" w="9525">
            <a:solidFill>
              <a:schemeClr val="accent1"/>
            </a:solidFill>
            <a:prstDash val="solid"/>
            <a:round/>
            <a:headEnd len="med" w="med" type="none"/>
            <a:tailEnd len="med" w="med" type="none"/>
          </a:ln>
        </p:spPr>
      </p:cxnSp>
      <p:cxnSp>
        <p:nvCxnSpPr>
          <p:cNvPr id="118" name="Google Shape;118;p14"/>
          <p:cNvCxnSpPr/>
          <p:nvPr/>
        </p:nvCxnSpPr>
        <p:spPr>
          <a:xfrm rot="5400000">
            <a:off x="503550" y="2653667"/>
            <a:ext cx="2544000" cy="0"/>
          </a:xfrm>
          <a:prstGeom prst="straightConnector1">
            <a:avLst/>
          </a:prstGeom>
          <a:noFill/>
          <a:ln cap="flat" cmpd="sng" w="76200">
            <a:solidFill>
              <a:schemeClr val="accent1"/>
            </a:solidFill>
            <a:prstDash val="solid"/>
            <a:round/>
            <a:headEnd len="med" w="med" type="none"/>
            <a:tailEnd len="med" w="med" type="none"/>
          </a:ln>
        </p:spPr>
      </p:cxnSp>
      <p:sp>
        <p:nvSpPr>
          <p:cNvPr id="119" name="Google Shape;119;p14"/>
          <p:cNvSpPr txBox="1"/>
          <p:nvPr>
            <p:ph idx="3" type="title"/>
          </p:nvPr>
        </p:nvSpPr>
        <p:spPr>
          <a:xfrm>
            <a:off x="2111850" y="3033325"/>
            <a:ext cx="5256600" cy="444900"/>
          </a:xfrm>
          <a:prstGeom prst="rect">
            <a:avLst/>
          </a:prstGeom>
        </p:spPr>
        <p:txBody>
          <a:bodyPr anchorCtr="0" anchor="t" bIns="91425" lIns="91425" spcFirstLastPara="1" rIns="91425" wrap="square" tIns="91425">
            <a:noAutofit/>
          </a:bodyPr>
          <a:lstStyle>
            <a:lvl1pPr indent="0" lvl="0" marL="0" marR="0" rtl="0" algn="l">
              <a:lnSpc>
                <a:spcPct val="100000"/>
              </a:lnSpc>
              <a:spcBef>
                <a:spcPts val="0"/>
              </a:spcBef>
              <a:spcAft>
                <a:spcPts val="0"/>
              </a:spcAft>
              <a:buClr>
                <a:schemeClr val="accent1"/>
              </a:buClr>
              <a:buSzPts val="1600"/>
              <a:buFont typeface="Josefin Sans SemiBold"/>
              <a:buNone/>
              <a:defRPr b="0" sz="1800">
                <a:solidFill>
                  <a:schemeClr val="accent1"/>
                </a:solidFill>
                <a:latin typeface="Josefin Sans SemiBold"/>
                <a:ea typeface="Josefin Sans SemiBold"/>
                <a:cs typeface="Josefin Sans SemiBold"/>
                <a:sym typeface="Josefin Sans SemiBol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cxnSp>
        <p:nvCxnSpPr>
          <p:cNvPr id="120" name="Google Shape;120;p14"/>
          <p:cNvCxnSpPr/>
          <p:nvPr/>
        </p:nvCxnSpPr>
        <p:spPr>
          <a:xfrm>
            <a:off x="6481100" y="4609950"/>
            <a:ext cx="2544000" cy="0"/>
          </a:xfrm>
          <a:prstGeom prst="straightConnector1">
            <a:avLst/>
          </a:prstGeom>
          <a:noFill/>
          <a:ln cap="flat" cmpd="sng" w="9525">
            <a:solidFill>
              <a:schemeClr val="accent1"/>
            </a:solidFill>
            <a:prstDash val="solid"/>
            <a:round/>
            <a:headEnd len="med" w="med" type="none"/>
            <a:tailEnd len="med" w="med" type="none"/>
          </a:ln>
        </p:spPr>
      </p:cxnSp>
      <p:sp>
        <p:nvSpPr>
          <p:cNvPr id="121" name="Google Shape;121;p14"/>
          <p:cNvSpPr txBox="1"/>
          <p:nvPr/>
        </p:nvSpPr>
        <p:spPr>
          <a:xfrm>
            <a:off x="8439900" y="4609950"/>
            <a:ext cx="585300" cy="3936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b="1" lang="en" sz="1100">
                <a:solidFill>
                  <a:schemeClr val="accent1"/>
                </a:solidFill>
                <a:latin typeface="Josefin Sans"/>
                <a:ea typeface="Josefin Sans"/>
                <a:cs typeface="Josefin Sans"/>
                <a:sym typeface="Josefin Sans"/>
              </a:rPr>
              <a:t>‹#›</a:t>
            </a:fld>
            <a:endParaRPr b="1" sz="1100">
              <a:solidFill>
                <a:schemeClr val="accent1"/>
              </a:solidFill>
              <a:latin typeface="Josefin Sans"/>
              <a:ea typeface="Josefin Sans"/>
              <a:cs typeface="Josefin Sans"/>
              <a:sym typeface="Josefin Sans"/>
            </a:endParaRPr>
          </a:p>
        </p:txBody>
      </p:sp>
      <p:sp>
        <p:nvSpPr>
          <p:cNvPr id="122" name="Google Shape;122;p14"/>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1">
  <p:cSld name="SECTION_TITLE_AND_DESCRIPTION_1">
    <p:spTree>
      <p:nvGrpSpPr>
        <p:cNvPr id="123" name="Shape 123"/>
        <p:cNvGrpSpPr/>
        <p:nvPr/>
      </p:nvGrpSpPr>
      <p:grpSpPr>
        <a:xfrm>
          <a:off x="0" y="0"/>
          <a:ext cx="0" cy="0"/>
          <a:chOff x="0" y="0"/>
          <a:chExt cx="0" cy="0"/>
        </a:xfrm>
      </p:grpSpPr>
      <p:sp>
        <p:nvSpPr>
          <p:cNvPr id="124" name="Google Shape;124;p15"/>
          <p:cNvSpPr txBox="1"/>
          <p:nvPr>
            <p:ph type="title"/>
          </p:nvPr>
        </p:nvSpPr>
        <p:spPr>
          <a:xfrm>
            <a:off x="5292000" y="2212804"/>
            <a:ext cx="3173400" cy="558300"/>
          </a:xfrm>
          <a:prstGeom prst="rect">
            <a:avLst/>
          </a:prstGeom>
        </p:spPr>
        <p:txBody>
          <a:bodyPr anchorCtr="0" anchor="t" bIns="91425" lIns="91425" spcFirstLastPara="1" rIns="91425" wrap="square" tIns="91425">
            <a:noAutofit/>
          </a:bodyPr>
          <a:lstStyle>
            <a:lvl1pPr lvl="0" rtl="0">
              <a:spcBef>
                <a:spcPts val="0"/>
              </a:spcBef>
              <a:spcAft>
                <a:spcPts val="0"/>
              </a:spcAft>
              <a:buSzPts val="3600"/>
              <a:buFont typeface="Josefin Sans"/>
              <a:buNone/>
              <a:defRPr b="1">
                <a:latin typeface="Josefin Sans"/>
                <a:ea typeface="Josefin Sans"/>
                <a:cs typeface="Josefin Sans"/>
                <a:sym typeface="Josefin Sans"/>
              </a:defRPr>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125" name="Google Shape;125;p15"/>
          <p:cNvSpPr txBox="1"/>
          <p:nvPr>
            <p:ph hasCustomPrompt="1" idx="2" type="title"/>
          </p:nvPr>
        </p:nvSpPr>
        <p:spPr>
          <a:xfrm>
            <a:off x="5292001" y="1625200"/>
            <a:ext cx="1724100" cy="841800"/>
          </a:xfrm>
          <a:prstGeom prst="rect">
            <a:avLst/>
          </a:prstGeom>
        </p:spPr>
        <p:txBody>
          <a:bodyPr anchorCtr="0" anchor="b" bIns="91425" lIns="91425" spcFirstLastPara="1" rIns="91425" wrap="square" tIns="0">
            <a:noAutofit/>
          </a:bodyPr>
          <a:lstStyle>
            <a:lvl1pPr lvl="0" rtl="0">
              <a:spcBef>
                <a:spcPts val="0"/>
              </a:spcBef>
              <a:spcAft>
                <a:spcPts val="0"/>
              </a:spcAft>
              <a:buClr>
                <a:schemeClr val="accent1"/>
              </a:buClr>
              <a:buSzPts val="6000"/>
              <a:buFont typeface="Josefin Sans"/>
              <a:buNone/>
              <a:defRPr b="1" sz="6000">
                <a:solidFill>
                  <a:schemeClr val="accent1"/>
                </a:solidFill>
                <a:latin typeface="Josefin Sans"/>
                <a:ea typeface="Josefin Sans"/>
                <a:cs typeface="Josefin Sans"/>
                <a:sym typeface="Josefin Sans"/>
              </a:defRPr>
            </a:lvl1pPr>
            <a:lvl2pPr lvl="1" rtl="0">
              <a:spcBef>
                <a:spcPts val="0"/>
              </a:spcBef>
              <a:spcAft>
                <a:spcPts val="0"/>
              </a:spcAft>
              <a:buClr>
                <a:srgbClr val="FD0000"/>
              </a:buClr>
              <a:buSzPts val="6000"/>
              <a:buFont typeface="Josefin Sans"/>
              <a:buNone/>
              <a:defRPr b="1" sz="6000">
                <a:solidFill>
                  <a:srgbClr val="FD0000"/>
                </a:solidFill>
                <a:latin typeface="Josefin Sans"/>
                <a:ea typeface="Josefin Sans"/>
                <a:cs typeface="Josefin Sans"/>
                <a:sym typeface="Josefin Sans"/>
              </a:defRPr>
            </a:lvl2pPr>
            <a:lvl3pPr lvl="2" rtl="0">
              <a:spcBef>
                <a:spcPts val="0"/>
              </a:spcBef>
              <a:spcAft>
                <a:spcPts val="0"/>
              </a:spcAft>
              <a:buClr>
                <a:srgbClr val="FD0000"/>
              </a:buClr>
              <a:buSzPts val="6000"/>
              <a:buFont typeface="Josefin Sans"/>
              <a:buNone/>
              <a:defRPr b="1" sz="6000">
                <a:solidFill>
                  <a:srgbClr val="FD0000"/>
                </a:solidFill>
                <a:latin typeface="Josefin Sans"/>
                <a:ea typeface="Josefin Sans"/>
                <a:cs typeface="Josefin Sans"/>
                <a:sym typeface="Josefin Sans"/>
              </a:defRPr>
            </a:lvl3pPr>
            <a:lvl4pPr lvl="3" rtl="0">
              <a:spcBef>
                <a:spcPts val="0"/>
              </a:spcBef>
              <a:spcAft>
                <a:spcPts val="0"/>
              </a:spcAft>
              <a:buClr>
                <a:srgbClr val="FD0000"/>
              </a:buClr>
              <a:buSzPts val="6000"/>
              <a:buFont typeface="Josefin Sans"/>
              <a:buNone/>
              <a:defRPr b="1" sz="6000">
                <a:solidFill>
                  <a:srgbClr val="FD0000"/>
                </a:solidFill>
                <a:latin typeface="Josefin Sans"/>
                <a:ea typeface="Josefin Sans"/>
                <a:cs typeface="Josefin Sans"/>
                <a:sym typeface="Josefin Sans"/>
              </a:defRPr>
            </a:lvl4pPr>
            <a:lvl5pPr lvl="4" rtl="0">
              <a:spcBef>
                <a:spcPts val="0"/>
              </a:spcBef>
              <a:spcAft>
                <a:spcPts val="0"/>
              </a:spcAft>
              <a:buClr>
                <a:srgbClr val="FD0000"/>
              </a:buClr>
              <a:buSzPts val="6000"/>
              <a:buFont typeface="Josefin Sans"/>
              <a:buNone/>
              <a:defRPr b="1" sz="6000">
                <a:solidFill>
                  <a:srgbClr val="FD0000"/>
                </a:solidFill>
                <a:latin typeface="Josefin Sans"/>
                <a:ea typeface="Josefin Sans"/>
                <a:cs typeface="Josefin Sans"/>
                <a:sym typeface="Josefin Sans"/>
              </a:defRPr>
            </a:lvl5pPr>
            <a:lvl6pPr lvl="5" rtl="0">
              <a:spcBef>
                <a:spcPts val="0"/>
              </a:spcBef>
              <a:spcAft>
                <a:spcPts val="0"/>
              </a:spcAft>
              <a:buClr>
                <a:srgbClr val="FD0000"/>
              </a:buClr>
              <a:buSzPts val="6000"/>
              <a:buFont typeface="Josefin Sans"/>
              <a:buNone/>
              <a:defRPr b="1" sz="6000">
                <a:solidFill>
                  <a:srgbClr val="FD0000"/>
                </a:solidFill>
                <a:latin typeface="Josefin Sans"/>
                <a:ea typeface="Josefin Sans"/>
                <a:cs typeface="Josefin Sans"/>
                <a:sym typeface="Josefin Sans"/>
              </a:defRPr>
            </a:lvl6pPr>
            <a:lvl7pPr lvl="6" rtl="0">
              <a:spcBef>
                <a:spcPts val="0"/>
              </a:spcBef>
              <a:spcAft>
                <a:spcPts val="0"/>
              </a:spcAft>
              <a:buClr>
                <a:srgbClr val="FD0000"/>
              </a:buClr>
              <a:buSzPts val="6000"/>
              <a:buFont typeface="Josefin Sans"/>
              <a:buNone/>
              <a:defRPr b="1" sz="6000">
                <a:solidFill>
                  <a:srgbClr val="FD0000"/>
                </a:solidFill>
                <a:latin typeface="Josefin Sans"/>
                <a:ea typeface="Josefin Sans"/>
                <a:cs typeface="Josefin Sans"/>
                <a:sym typeface="Josefin Sans"/>
              </a:defRPr>
            </a:lvl7pPr>
            <a:lvl8pPr lvl="7" rtl="0">
              <a:spcBef>
                <a:spcPts val="0"/>
              </a:spcBef>
              <a:spcAft>
                <a:spcPts val="0"/>
              </a:spcAft>
              <a:buClr>
                <a:srgbClr val="FD0000"/>
              </a:buClr>
              <a:buSzPts val="6000"/>
              <a:buFont typeface="Josefin Sans"/>
              <a:buNone/>
              <a:defRPr b="1" sz="6000">
                <a:solidFill>
                  <a:srgbClr val="FD0000"/>
                </a:solidFill>
                <a:latin typeface="Josefin Sans"/>
                <a:ea typeface="Josefin Sans"/>
                <a:cs typeface="Josefin Sans"/>
                <a:sym typeface="Josefin Sans"/>
              </a:defRPr>
            </a:lvl8pPr>
            <a:lvl9pPr lvl="8" rtl="0">
              <a:spcBef>
                <a:spcPts val="0"/>
              </a:spcBef>
              <a:spcAft>
                <a:spcPts val="0"/>
              </a:spcAft>
              <a:buClr>
                <a:srgbClr val="FD0000"/>
              </a:buClr>
              <a:buSzPts val="6000"/>
              <a:buFont typeface="Josefin Sans"/>
              <a:buNone/>
              <a:defRPr b="1" sz="6000">
                <a:solidFill>
                  <a:srgbClr val="FD0000"/>
                </a:solidFill>
                <a:latin typeface="Josefin Sans"/>
                <a:ea typeface="Josefin Sans"/>
                <a:cs typeface="Josefin Sans"/>
                <a:sym typeface="Josefin Sans"/>
              </a:defRPr>
            </a:lvl9pPr>
          </a:lstStyle>
          <a:p>
            <a:r>
              <a:t>xx%</a:t>
            </a:r>
          </a:p>
        </p:txBody>
      </p:sp>
      <p:sp>
        <p:nvSpPr>
          <p:cNvPr id="126" name="Google Shape;126;p15"/>
          <p:cNvSpPr txBox="1"/>
          <p:nvPr>
            <p:ph idx="1" type="subTitle"/>
          </p:nvPr>
        </p:nvSpPr>
        <p:spPr>
          <a:xfrm>
            <a:off x="5292000" y="3455823"/>
            <a:ext cx="3027300" cy="558300"/>
          </a:xfrm>
          <a:prstGeom prst="rect">
            <a:avLst/>
          </a:prstGeom>
          <a:noFill/>
          <a:ln>
            <a:noFill/>
          </a:ln>
        </p:spPr>
        <p:txBody>
          <a:bodyPr anchorCtr="0" anchor="t" bIns="91425" lIns="91425" spcFirstLastPara="1" rIns="91425" wrap="square" tIns="91425">
            <a:noAutofit/>
          </a:bodyPr>
          <a:lstStyle>
            <a:lvl1pPr lvl="0" rtl="0">
              <a:lnSpc>
                <a:spcPct val="100000"/>
              </a:lnSpc>
              <a:spcBef>
                <a:spcPts val="0"/>
              </a:spcBef>
              <a:spcAft>
                <a:spcPts val="0"/>
              </a:spcAft>
              <a:buClr>
                <a:schemeClr val="dk2"/>
              </a:buClr>
              <a:buSzPts val="1400"/>
              <a:buFont typeface="Josefin Sans Light"/>
              <a:buNone/>
              <a:defRPr>
                <a:solidFill>
                  <a:schemeClr val="dk1"/>
                </a:solidFill>
                <a:latin typeface="Josefin Sans"/>
                <a:ea typeface="Josefin Sans"/>
                <a:cs typeface="Josefin Sans"/>
                <a:sym typeface="Josefin Sans"/>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cxnSp>
        <p:nvCxnSpPr>
          <p:cNvPr id="127" name="Google Shape;127;p15"/>
          <p:cNvCxnSpPr/>
          <p:nvPr/>
        </p:nvCxnSpPr>
        <p:spPr>
          <a:xfrm>
            <a:off x="6481100" y="4609950"/>
            <a:ext cx="2544000" cy="0"/>
          </a:xfrm>
          <a:prstGeom prst="straightConnector1">
            <a:avLst/>
          </a:prstGeom>
          <a:noFill/>
          <a:ln cap="flat" cmpd="sng" w="9525">
            <a:solidFill>
              <a:schemeClr val="accent1"/>
            </a:solidFill>
            <a:prstDash val="solid"/>
            <a:round/>
            <a:headEnd len="med" w="med" type="none"/>
            <a:tailEnd len="med" w="med" type="none"/>
          </a:ln>
        </p:spPr>
      </p:cxnSp>
      <p:sp>
        <p:nvSpPr>
          <p:cNvPr id="128" name="Google Shape;128;p15"/>
          <p:cNvSpPr txBox="1"/>
          <p:nvPr/>
        </p:nvSpPr>
        <p:spPr>
          <a:xfrm>
            <a:off x="8439900" y="4609950"/>
            <a:ext cx="585300" cy="3936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b="1" lang="en" sz="1100">
                <a:solidFill>
                  <a:schemeClr val="accent1"/>
                </a:solidFill>
                <a:latin typeface="Josefin Sans"/>
                <a:ea typeface="Josefin Sans"/>
                <a:cs typeface="Josefin Sans"/>
                <a:sym typeface="Josefin Sans"/>
              </a:rPr>
              <a:t>‹#›</a:t>
            </a:fld>
            <a:endParaRPr b="1" sz="1100">
              <a:solidFill>
                <a:schemeClr val="accent1"/>
              </a:solidFill>
              <a:latin typeface="Josefin Sans"/>
              <a:ea typeface="Josefin Sans"/>
              <a:cs typeface="Josefin Sans"/>
              <a:sym typeface="Josefin Sans"/>
            </a:endParaRPr>
          </a:p>
        </p:txBody>
      </p:sp>
      <p:sp>
        <p:nvSpPr>
          <p:cNvPr id="129" name="Google Shape;129;p15"/>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p:cSld name="SECTION_HEADER_1">
    <p:spTree>
      <p:nvGrpSpPr>
        <p:cNvPr id="130" name="Shape 130"/>
        <p:cNvGrpSpPr/>
        <p:nvPr/>
      </p:nvGrpSpPr>
      <p:grpSpPr>
        <a:xfrm>
          <a:off x="0" y="0"/>
          <a:ext cx="0" cy="0"/>
          <a:chOff x="0" y="0"/>
          <a:chExt cx="0" cy="0"/>
        </a:xfrm>
      </p:grpSpPr>
      <p:sp>
        <p:nvSpPr>
          <p:cNvPr id="131" name="Google Shape;131;p16"/>
          <p:cNvSpPr txBox="1"/>
          <p:nvPr>
            <p:ph type="title"/>
          </p:nvPr>
        </p:nvSpPr>
        <p:spPr>
          <a:xfrm>
            <a:off x="925750" y="1786400"/>
            <a:ext cx="5151600" cy="940500"/>
          </a:xfrm>
          <a:prstGeom prst="rect">
            <a:avLst/>
          </a:prstGeom>
          <a:solidFill>
            <a:schemeClr val="lt1"/>
          </a:solidFill>
        </p:spPr>
        <p:txBody>
          <a:bodyPr anchorCtr="0" anchor="b" bIns="91425" lIns="91425" spcFirstLastPara="1" rIns="91425" wrap="square" tIns="0">
            <a:noAutofit/>
          </a:bodyPr>
          <a:lstStyle>
            <a:lvl1pPr lvl="0" rtl="0">
              <a:spcBef>
                <a:spcPts val="0"/>
              </a:spcBef>
              <a:spcAft>
                <a:spcPts val="0"/>
              </a:spcAft>
              <a:buSzPts val="3600"/>
              <a:buNone/>
              <a:defRPr sz="6800">
                <a:solidFill>
                  <a:schemeClr val="accent1"/>
                </a:solidFill>
              </a:defRPr>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132" name="Google Shape;132;p16"/>
          <p:cNvSpPr txBox="1"/>
          <p:nvPr>
            <p:ph idx="1" type="subTitle"/>
          </p:nvPr>
        </p:nvSpPr>
        <p:spPr>
          <a:xfrm>
            <a:off x="925748" y="2726900"/>
            <a:ext cx="5151600" cy="1025400"/>
          </a:xfrm>
          <a:prstGeom prst="rect">
            <a:avLst/>
          </a:prstGeom>
          <a:solidFill>
            <a:schemeClr val="lt1"/>
          </a:solidFill>
          <a:ln>
            <a:noFill/>
          </a:ln>
        </p:spPr>
        <p:txBody>
          <a:bodyPr anchorCtr="0" anchor="t" bIns="0" lIns="91425" spcFirstLastPara="1" rIns="91425" wrap="square" tIns="0">
            <a:noAutofit/>
          </a:bodyPr>
          <a:lstStyle>
            <a:lvl1pPr indent="-228600" lvl="0" marL="0" marR="0" rtl="0" algn="l">
              <a:lnSpc>
                <a:spcPct val="100000"/>
              </a:lnSpc>
              <a:spcBef>
                <a:spcPts val="0"/>
              </a:spcBef>
              <a:spcAft>
                <a:spcPts val="0"/>
              </a:spcAft>
              <a:buClr>
                <a:schemeClr val="dk1"/>
              </a:buClr>
              <a:buSzPts val="3600"/>
              <a:buFont typeface="Josefin Sans"/>
              <a:buNone/>
              <a:defRPr b="1" sz="2100">
                <a:solidFill>
                  <a:schemeClr val="dk1"/>
                </a:solidFill>
                <a:latin typeface="Josefin Sans"/>
                <a:ea typeface="Josefin Sans"/>
                <a:cs typeface="Josefin Sans"/>
                <a:sym typeface="Josefin Sans"/>
              </a:defRPr>
            </a:lvl1pPr>
            <a:lvl2pPr lvl="1" rtl="0">
              <a:lnSpc>
                <a:spcPct val="100000"/>
              </a:lnSpc>
              <a:spcBef>
                <a:spcPts val="0"/>
              </a:spcBef>
              <a:spcAft>
                <a:spcPts val="0"/>
              </a:spcAft>
              <a:buClr>
                <a:schemeClr val="dk1"/>
              </a:buClr>
              <a:buSzPts val="1400"/>
              <a:buNone/>
              <a:defRPr>
                <a:solidFill>
                  <a:schemeClr val="dk1"/>
                </a:solidFill>
              </a:defRPr>
            </a:lvl2pPr>
            <a:lvl3pPr lvl="2" rtl="0">
              <a:lnSpc>
                <a:spcPct val="100000"/>
              </a:lnSpc>
              <a:spcBef>
                <a:spcPts val="0"/>
              </a:spcBef>
              <a:spcAft>
                <a:spcPts val="0"/>
              </a:spcAft>
              <a:buClr>
                <a:schemeClr val="dk1"/>
              </a:buClr>
              <a:buSzPts val="1400"/>
              <a:buNone/>
              <a:defRPr>
                <a:solidFill>
                  <a:schemeClr val="dk1"/>
                </a:solidFill>
              </a:defRPr>
            </a:lvl3pPr>
            <a:lvl4pPr lvl="3" rtl="0">
              <a:lnSpc>
                <a:spcPct val="100000"/>
              </a:lnSpc>
              <a:spcBef>
                <a:spcPts val="0"/>
              </a:spcBef>
              <a:spcAft>
                <a:spcPts val="0"/>
              </a:spcAft>
              <a:buClr>
                <a:schemeClr val="dk1"/>
              </a:buClr>
              <a:buSzPts val="1400"/>
              <a:buNone/>
              <a:defRPr>
                <a:solidFill>
                  <a:schemeClr val="dk1"/>
                </a:solidFill>
              </a:defRPr>
            </a:lvl4pPr>
            <a:lvl5pPr lvl="4" rtl="0">
              <a:lnSpc>
                <a:spcPct val="100000"/>
              </a:lnSpc>
              <a:spcBef>
                <a:spcPts val="0"/>
              </a:spcBef>
              <a:spcAft>
                <a:spcPts val="0"/>
              </a:spcAft>
              <a:buClr>
                <a:schemeClr val="dk1"/>
              </a:buClr>
              <a:buSzPts val="1400"/>
              <a:buNone/>
              <a:defRPr>
                <a:solidFill>
                  <a:schemeClr val="dk1"/>
                </a:solidFill>
              </a:defRPr>
            </a:lvl5pPr>
            <a:lvl6pPr lvl="5" rtl="0">
              <a:lnSpc>
                <a:spcPct val="100000"/>
              </a:lnSpc>
              <a:spcBef>
                <a:spcPts val="0"/>
              </a:spcBef>
              <a:spcAft>
                <a:spcPts val="0"/>
              </a:spcAft>
              <a:buClr>
                <a:schemeClr val="dk1"/>
              </a:buClr>
              <a:buSzPts val="1400"/>
              <a:buNone/>
              <a:defRPr>
                <a:solidFill>
                  <a:schemeClr val="dk1"/>
                </a:solidFill>
              </a:defRPr>
            </a:lvl6pPr>
            <a:lvl7pPr lvl="6" rtl="0">
              <a:lnSpc>
                <a:spcPct val="100000"/>
              </a:lnSpc>
              <a:spcBef>
                <a:spcPts val="0"/>
              </a:spcBef>
              <a:spcAft>
                <a:spcPts val="0"/>
              </a:spcAft>
              <a:buClr>
                <a:schemeClr val="dk1"/>
              </a:buClr>
              <a:buSzPts val="1400"/>
              <a:buNone/>
              <a:defRPr>
                <a:solidFill>
                  <a:schemeClr val="dk1"/>
                </a:solidFill>
              </a:defRPr>
            </a:lvl7pPr>
            <a:lvl8pPr lvl="7" rtl="0">
              <a:lnSpc>
                <a:spcPct val="100000"/>
              </a:lnSpc>
              <a:spcBef>
                <a:spcPts val="0"/>
              </a:spcBef>
              <a:spcAft>
                <a:spcPts val="0"/>
              </a:spcAft>
              <a:buClr>
                <a:schemeClr val="dk1"/>
              </a:buClr>
              <a:buSzPts val="1400"/>
              <a:buNone/>
              <a:defRPr>
                <a:solidFill>
                  <a:schemeClr val="dk1"/>
                </a:solidFill>
              </a:defRPr>
            </a:lvl8pPr>
            <a:lvl9pPr lvl="8" rtl="0">
              <a:lnSpc>
                <a:spcPct val="100000"/>
              </a:lnSpc>
              <a:spcBef>
                <a:spcPts val="0"/>
              </a:spcBef>
              <a:spcAft>
                <a:spcPts val="0"/>
              </a:spcAft>
              <a:buClr>
                <a:schemeClr val="dk1"/>
              </a:buClr>
              <a:buSzPts val="1400"/>
              <a:buNone/>
              <a:defRPr>
                <a:solidFill>
                  <a:schemeClr val="dk1"/>
                </a:solidFill>
              </a:defRPr>
            </a:lvl9pPr>
          </a:lstStyle>
          <a:p/>
        </p:txBody>
      </p:sp>
      <p:cxnSp>
        <p:nvCxnSpPr>
          <p:cNvPr id="133" name="Google Shape;133;p16"/>
          <p:cNvCxnSpPr/>
          <p:nvPr/>
        </p:nvCxnSpPr>
        <p:spPr>
          <a:xfrm>
            <a:off x="542275" y="1625200"/>
            <a:ext cx="0" cy="2710500"/>
          </a:xfrm>
          <a:prstGeom prst="straightConnector1">
            <a:avLst/>
          </a:prstGeom>
          <a:noFill/>
          <a:ln cap="flat" cmpd="sng" w="76200">
            <a:solidFill>
              <a:schemeClr val="accent1"/>
            </a:solidFill>
            <a:prstDash val="solid"/>
            <a:round/>
            <a:headEnd len="med" w="med" type="none"/>
            <a:tailEnd len="med" w="med" type="none"/>
          </a:ln>
        </p:spPr>
      </p:cxnSp>
      <p:cxnSp>
        <p:nvCxnSpPr>
          <p:cNvPr id="134" name="Google Shape;134;p16"/>
          <p:cNvCxnSpPr/>
          <p:nvPr/>
        </p:nvCxnSpPr>
        <p:spPr>
          <a:xfrm>
            <a:off x="6481100" y="4609950"/>
            <a:ext cx="2544000" cy="0"/>
          </a:xfrm>
          <a:prstGeom prst="straightConnector1">
            <a:avLst/>
          </a:prstGeom>
          <a:noFill/>
          <a:ln cap="flat" cmpd="sng" w="9525">
            <a:solidFill>
              <a:schemeClr val="accent1"/>
            </a:solidFill>
            <a:prstDash val="solid"/>
            <a:round/>
            <a:headEnd len="med" w="med" type="none"/>
            <a:tailEnd len="med" w="med" type="none"/>
          </a:ln>
        </p:spPr>
      </p:cxnSp>
      <p:sp>
        <p:nvSpPr>
          <p:cNvPr id="135" name="Google Shape;135;p16"/>
          <p:cNvSpPr txBox="1"/>
          <p:nvPr/>
        </p:nvSpPr>
        <p:spPr>
          <a:xfrm>
            <a:off x="8439900" y="4609950"/>
            <a:ext cx="585300" cy="3936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b="1" lang="en" sz="1100">
                <a:solidFill>
                  <a:schemeClr val="accent1"/>
                </a:solidFill>
                <a:latin typeface="Josefin Sans"/>
                <a:ea typeface="Josefin Sans"/>
                <a:cs typeface="Josefin Sans"/>
                <a:sym typeface="Josefin Sans"/>
              </a:rPr>
              <a:t>‹#›</a:t>
            </a:fld>
            <a:endParaRPr b="1" sz="1100">
              <a:solidFill>
                <a:schemeClr val="accent1"/>
              </a:solidFill>
              <a:latin typeface="Josefin Sans"/>
              <a:ea typeface="Josefin Sans"/>
              <a:cs typeface="Josefin Sans"/>
              <a:sym typeface="Josefin Sans"/>
            </a:endParaRPr>
          </a:p>
        </p:txBody>
      </p:sp>
      <p:sp>
        <p:nvSpPr>
          <p:cNvPr id="136" name="Google Shape;136;p16"/>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1">
  <p:cSld name="CUSTOM_7">
    <p:spTree>
      <p:nvGrpSpPr>
        <p:cNvPr id="137" name="Shape 137"/>
        <p:cNvGrpSpPr/>
        <p:nvPr/>
      </p:nvGrpSpPr>
      <p:grpSpPr>
        <a:xfrm>
          <a:off x="0" y="0"/>
          <a:ext cx="0" cy="0"/>
          <a:chOff x="0" y="0"/>
          <a:chExt cx="0" cy="0"/>
        </a:xfrm>
      </p:grpSpPr>
      <p:sp>
        <p:nvSpPr>
          <p:cNvPr id="138" name="Google Shape;138;p17"/>
          <p:cNvSpPr txBox="1"/>
          <p:nvPr>
            <p:ph idx="1" type="subTitle"/>
          </p:nvPr>
        </p:nvSpPr>
        <p:spPr>
          <a:xfrm>
            <a:off x="5458825" y="1457300"/>
            <a:ext cx="2927100" cy="3151200"/>
          </a:xfrm>
          <a:prstGeom prst="rect">
            <a:avLst/>
          </a:prstGeom>
          <a:noFill/>
          <a:ln>
            <a:noFill/>
          </a:ln>
        </p:spPr>
        <p:txBody>
          <a:bodyPr anchorCtr="0" anchor="t" bIns="0" lIns="91425" spcFirstLastPara="1" rIns="91425" wrap="square" tIns="182875">
            <a:noAutofit/>
          </a:bodyPr>
          <a:lstStyle>
            <a:lvl1pPr lvl="0" marR="50800" rtl="0">
              <a:lnSpc>
                <a:spcPct val="100000"/>
              </a:lnSpc>
              <a:spcBef>
                <a:spcPts val="0"/>
              </a:spcBef>
              <a:spcAft>
                <a:spcPts val="0"/>
              </a:spcAft>
              <a:buClr>
                <a:schemeClr val="dk1"/>
              </a:buClr>
              <a:buSzPts val="1400"/>
              <a:buChar char="●"/>
              <a:defRPr sz="1300">
                <a:solidFill>
                  <a:schemeClr val="dk1"/>
                </a:solidFill>
                <a:latin typeface="Josefin Sans"/>
                <a:ea typeface="Josefin Sans"/>
                <a:cs typeface="Josefin Sans"/>
                <a:sym typeface="Josefin Sans"/>
              </a:defRPr>
            </a:lvl1pPr>
            <a:lvl2pPr lvl="1" rtl="0">
              <a:lnSpc>
                <a:spcPct val="100000"/>
              </a:lnSpc>
              <a:spcBef>
                <a:spcPts val="0"/>
              </a:spcBef>
              <a:spcAft>
                <a:spcPts val="0"/>
              </a:spcAft>
              <a:buClr>
                <a:schemeClr val="dk1"/>
              </a:buClr>
              <a:buSzPts val="1400"/>
              <a:buChar char="○"/>
              <a:defRPr>
                <a:solidFill>
                  <a:schemeClr val="dk1"/>
                </a:solidFill>
              </a:defRPr>
            </a:lvl2pPr>
            <a:lvl3pPr lvl="2" rtl="0">
              <a:lnSpc>
                <a:spcPct val="100000"/>
              </a:lnSpc>
              <a:spcBef>
                <a:spcPts val="0"/>
              </a:spcBef>
              <a:spcAft>
                <a:spcPts val="0"/>
              </a:spcAft>
              <a:buClr>
                <a:schemeClr val="dk1"/>
              </a:buClr>
              <a:buSzPts val="1400"/>
              <a:buChar char="■"/>
              <a:defRPr>
                <a:solidFill>
                  <a:schemeClr val="dk1"/>
                </a:solidFill>
              </a:defRPr>
            </a:lvl3pPr>
            <a:lvl4pPr lvl="3" rtl="0">
              <a:lnSpc>
                <a:spcPct val="100000"/>
              </a:lnSpc>
              <a:spcBef>
                <a:spcPts val="0"/>
              </a:spcBef>
              <a:spcAft>
                <a:spcPts val="0"/>
              </a:spcAft>
              <a:buClr>
                <a:schemeClr val="dk1"/>
              </a:buClr>
              <a:buSzPts val="1400"/>
              <a:buChar char="●"/>
              <a:defRPr>
                <a:solidFill>
                  <a:schemeClr val="dk1"/>
                </a:solidFill>
              </a:defRPr>
            </a:lvl4pPr>
            <a:lvl5pPr lvl="4" rtl="0">
              <a:lnSpc>
                <a:spcPct val="100000"/>
              </a:lnSpc>
              <a:spcBef>
                <a:spcPts val="0"/>
              </a:spcBef>
              <a:spcAft>
                <a:spcPts val="0"/>
              </a:spcAft>
              <a:buClr>
                <a:schemeClr val="dk1"/>
              </a:buClr>
              <a:buSzPts val="1400"/>
              <a:buChar char="○"/>
              <a:defRPr>
                <a:solidFill>
                  <a:schemeClr val="dk1"/>
                </a:solidFill>
              </a:defRPr>
            </a:lvl5pPr>
            <a:lvl6pPr lvl="5" rtl="0">
              <a:lnSpc>
                <a:spcPct val="100000"/>
              </a:lnSpc>
              <a:spcBef>
                <a:spcPts val="0"/>
              </a:spcBef>
              <a:spcAft>
                <a:spcPts val="0"/>
              </a:spcAft>
              <a:buClr>
                <a:schemeClr val="dk1"/>
              </a:buClr>
              <a:buSzPts val="1400"/>
              <a:buChar char="■"/>
              <a:defRPr>
                <a:solidFill>
                  <a:schemeClr val="dk1"/>
                </a:solidFill>
              </a:defRPr>
            </a:lvl6pPr>
            <a:lvl7pPr lvl="6" rtl="0">
              <a:lnSpc>
                <a:spcPct val="100000"/>
              </a:lnSpc>
              <a:spcBef>
                <a:spcPts val="0"/>
              </a:spcBef>
              <a:spcAft>
                <a:spcPts val="0"/>
              </a:spcAft>
              <a:buClr>
                <a:schemeClr val="dk1"/>
              </a:buClr>
              <a:buSzPts val="1400"/>
              <a:buChar char="●"/>
              <a:defRPr>
                <a:solidFill>
                  <a:schemeClr val="dk1"/>
                </a:solidFill>
              </a:defRPr>
            </a:lvl7pPr>
            <a:lvl8pPr lvl="7" rtl="0">
              <a:lnSpc>
                <a:spcPct val="100000"/>
              </a:lnSpc>
              <a:spcBef>
                <a:spcPts val="0"/>
              </a:spcBef>
              <a:spcAft>
                <a:spcPts val="0"/>
              </a:spcAft>
              <a:buClr>
                <a:schemeClr val="dk1"/>
              </a:buClr>
              <a:buSzPts val="1400"/>
              <a:buChar char="○"/>
              <a:defRPr>
                <a:solidFill>
                  <a:schemeClr val="dk1"/>
                </a:solidFill>
              </a:defRPr>
            </a:lvl8pPr>
            <a:lvl9pPr lvl="8" rtl="0">
              <a:lnSpc>
                <a:spcPct val="100000"/>
              </a:lnSpc>
              <a:spcBef>
                <a:spcPts val="0"/>
              </a:spcBef>
              <a:spcAft>
                <a:spcPts val="0"/>
              </a:spcAft>
              <a:buClr>
                <a:schemeClr val="dk1"/>
              </a:buClr>
              <a:buSzPts val="1400"/>
              <a:buChar char="■"/>
              <a:defRPr>
                <a:solidFill>
                  <a:schemeClr val="dk1"/>
                </a:solidFill>
              </a:defRPr>
            </a:lvl9pPr>
          </a:lstStyle>
          <a:p/>
        </p:txBody>
      </p:sp>
      <p:sp>
        <p:nvSpPr>
          <p:cNvPr id="139" name="Google Shape;139;p17"/>
          <p:cNvSpPr txBox="1"/>
          <p:nvPr>
            <p:ph idx="2" type="subTitle"/>
          </p:nvPr>
        </p:nvSpPr>
        <p:spPr>
          <a:xfrm>
            <a:off x="1018525" y="1457300"/>
            <a:ext cx="4221300" cy="3151200"/>
          </a:xfrm>
          <a:prstGeom prst="rect">
            <a:avLst/>
          </a:prstGeom>
          <a:noFill/>
          <a:ln>
            <a:noFill/>
          </a:ln>
        </p:spPr>
        <p:txBody>
          <a:bodyPr anchorCtr="0" anchor="t" bIns="0" lIns="91425" spcFirstLastPara="1" rIns="91425" wrap="square" tIns="182875">
            <a:noAutofit/>
          </a:bodyPr>
          <a:lstStyle>
            <a:lvl1pPr lvl="0" rtl="0">
              <a:lnSpc>
                <a:spcPct val="100000"/>
              </a:lnSpc>
              <a:spcBef>
                <a:spcPts val="0"/>
              </a:spcBef>
              <a:spcAft>
                <a:spcPts val="0"/>
              </a:spcAft>
              <a:buClr>
                <a:schemeClr val="dk1"/>
              </a:buClr>
              <a:buSzPts val="1400"/>
              <a:buChar char="●"/>
              <a:defRPr sz="1300">
                <a:solidFill>
                  <a:schemeClr val="dk1"/>
                </a:solidFill>
                <a:latin typeface="Josefin Sans"/>
                <a:ea typeface="Josefin Sans"/>
                <a:cs typeface="Josefin Sans"/>
                <a:sym typeface="Josefin Sans"/>
              </a:defRPr>
            </a:lvl1pPr>
            <a:lvl2pPr lvl="1" rtl="0">
              <a:lnSpc>
                <a:spcPct val="100000"/>
              </a:lnSpc>
              <a:spcBef>
                <a:spcPts val="0"/>
              </a:spcBef>
              <a:spcAft>
                <a:spcPts val="0"/>
              </a:spcAft>
              <a:buClr>
                <a:schemeClr val="dk1"/>
              </a:buClr>
              <a:buSzPts val="1400"/>
              <a:buChar char="○"/>
              <a:defRPr>
                <a:solidFill>
                  <a:schemeClr val="dk1"/>
                </a:solidFill>
              </a:defRPr>
            </a:lvl2pPr>
            <a:lvl3pPr lvl="2" rtl="0">
              <a:lnSpc>
                <a:spcPct val="100000"/>
              </a:lnSpc>
              <a:spcBef>
                <a:spcPts val="0"/>
              </a:spcBef>
              <a:spcAft>
                <a:spcPts val="0"/>
              </a:spcAft>
              <a:buClr>
                <a:schemeClr val="dk1"/>
              </a:buClr>
              <a:buSzPts val="1400"/>
              <a:buChar char="■"/>
              <a:defRPr>
                <a:solidFill>
                  <a:schemeClr val="dk1"/>
                </a:solidFill>
              </a:defRPr>
            </a:lvl3pPr>
            <a:lvl4pPr lvl="3" rtl="0">
              <a:lnSpc>
                <a:spcPct val="100000"/>
              </a:lnSpc>
              <a:spcBef>
                <a:spcPts val="0"/>
              </a:spcBef>
              <a:spcAft>
                <a:spcPts val="0"/>
              </a:spcAft>
              <a:buClr>
                <a:schemeClr val="dk1"/>
              </a:buClr>
              <a:buSzPts val="1400"/>
              <a:buChar char="●"/>
              <a:defRPr>
                <a:solidFill>
                  <a:schemeClr val="dk1"/>
                </a:solidFill>
              </a:defRPr>
            </a:lvl4pPr>
            <a:lvl5pPr lvl="4" rtl="0">
              <a:lnSpc>
                <a:spcPct val="100000"/>
              </a:lnSpc>
              <a:spcBef>
                <a:spcPts val="0"/>
              </a:spcBef>
              <a:spcAft>
                <a:spcPts val="0"/>
              </a:spcAft>
              <a:buClr>
                <a:schemeClr val="dk1"/>
              </a:buClr>
              <a:buSzPts val="1400"/>
              <a:buChar char="○"/>
              <a:defRPr>
                <a:solidFill>
                  <a:schemeClr val="dk1"/>
                </a:solidFill>
              </a:defRPr>
            </a:lvl5pPr>
            <a:lvl6pPr lvl="5" rtl="0">
              <a:lnSpc>
                <a:spcPct val="100000"/>
              </a:lnSpc>
              <a:spcBef>
                <a:spcPts val="0"/>
              </a:spcBef>
              <a:spcAft>
                <a:spcPts val="0"/>
              </a:spcAft>
              <a:buClr>
                <a:schemeClr val="dk1"/>
              </a:buClr>
              <a:buSzPts val="1400"/>
              <a:buChar char="■"/>
              <a:defRPr>
                <a:solidFill>
                  <a:schemeClr val="dk1"/>
                </a:solidFill>
              </a:defRPr>
            </a:lvl6pPr>
            <a:lvl7pPr lvl="6" rtl="0">
              <a:lnSpc>
                <a:spcPct val="100000"/>
              </a:lnSpc>
              <a:spcBef>
                <a:spcPts val="0"/>
              </a:spcBef>
              <a:spcAft>
                <a:spcPts val="0"/>
              </a:spcAft>
              <a:buClr>
                <a:schemeClr val="dk1"/>
              </a:buClr>
              <a:buSzPts val="1400"/>
              <a:buChar char="●"/>
              <a:defRPr>
                <a:solidFill>
                  <a:schemeClr val="dk1"/>
                </a:solidFill>
              </a:defRPr>
            </a:lvl7pPr>
            <a:lvl8pPr lvl="7" rtl="0">
              <a:lnSpc>
                <a:spcPct val="100000"/>
              </a:lnSpc>
              <a:spcBef>
                <a:spcPts val="0"/>
              </a:spcBef>
              <a:spcAft>
                <a:spcPts val="0"/>
              </a:spcAft>
              <a:buClr>
                <a:schemeClr val="dk1"/>
              </a:buClr>
              <a:buSzPts val="1400"/>
              <a:buChar char="○"/>
              <a:defRPr>
                <a:solidFill>
                  <a:schemeClr val="dk1"/>
                </a:solidFill>
              </a:defRPr>
            </a:lvl8pPr>
            <a:lvl9pPr lvl="8" rtl="0">
              <a:lnSpc>
                <a:spcPct val="100000"/>
              </a:lnSpc>
              <a:spcBef>
                <a:spcPts val="0"/>
              </a:spcBef>
              <a:spcAft>
                <a:spcPts val="0"/>
              </a:spcAft>
              <a:buClr>
                <a:schemeClr val="dk1"/>
              </a:buClr>
              <a:buSzPts val="1400"/>
              <a:buChar char="■"/>
              <a:defRPr>
                <a:solidFill>
                  <a:schemeClr val="dk1"/>
                </a:solidFill>
              </a:defRPr>
            </a:lvl9pPr>
          </a:lstStyle>
          <a:p/>
        </p:txBody>
      </p:sp>
      <p:sp>
        <p:nvSpPr>
          <p:cNvPr id="140" name="Google Shape;140;p17"/>
          <p:cNvSpPr txBox="1"/>
          <p:nvPr>
            <p:ph type="title"/>
          </p:nvPr>
        </p:nvSpPr>
        <p:spPr>
          <a:xfrm>
            <a:off x="713225" y="476525"/>
            <a:ext cx="69600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Font typeface="Josefin Sans"/>
              <a:buNone/>
              <a:defRPr b="1">
                <a:latin typeface="Josefin Sans"/>
                <a:ea typeface="Josefin Sans"/>
                <a:cs typeface="Josefin Sans"/>
                <a:sym typeface="Josefin Sans"/>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cxnSp>
        <p:nvCxnSpPr>
          <p:cNvPr id="141" name="Google Shape;141;p17"/>
          <p:cNvCxnSpPr/>
          <p:nvPr/>
        </p:nvCxnSpPr>
        <p:spPr>
          <a:xfrm>
            <a:off x="6481100" y="4609950"/>
            <a:ext cx="2544000" cy="0"/>
          </a:xfrm>
          <a:prstGeom prst="straightConnector1">
            <a:avLst/>
          </a:prstGeom>
          <a:noFill/>
          <a:ln cap="flat" cmpd="sng" w="9525">
            <a:solidFill>
              <a:schemeClr val="accent1"/>
            </a:solidFill>
            <a:prstDash val="solid"/>
            <a:round/>
            <a:headEnd len="med" w="med" type="none"/>
            <a:tailEnd len="med" w="med" type="none"/>
          </a:ln>
        </p:spPr>
      </p:cxnSp>
      <p:sp>
        <p:nvSpPr>
          <p:cNvPr id="142" name="Google Shape;142;p17"/>
          <p:cNvSpPr txBox="1"/>
          <p:nvPr/>
        </p:nvSpPr>
        <p:spPr>
          <a:xfrm>
            <a:off x="8439900" y="4609950"/>
            <a:ext cx="585300" cy="3936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b="1" lang="en" sz="1100">
                <a:solidFill>
                  <a:schemeClr val="accent1"/>
                </a:solidFill>
                <a:latin typeface="Josefin Sans"/>
                <a:ea typeface="Josefin Sans"/>
                <a:cs typeface="Josefin Sans"/>
                <a:sym typeface="Josefin Sans"/>
              </a:rPr>
              <a:t>‹#›</a:t>
            </a:fld>
            <a:endParaRPr b="1" sz="1100">
              <a:solidFill>
                <a:schemeClr val="accent1"/>
              </a:solidFill>
              <a:latin typeface="Josefin Sans"/>
              <a:ea typeface="Josefin Sans"/>
              <a:cs typeface="Josefin Sans"/>
              <a:sym typeface="Josefin Sans"/>
            </a:endParaRPr>
          </a:p>
        </p:txBody>
      </p:sp>
      <p:sp>
        <p:nvSpPr>
          <p:cNvPr id="143" name="Google Shape;143;p17"/>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p:cSld name="CUSTOM_1">
    <p:spTree>
      <p:nvGrpSpPr>
        <p:cNvPr id="144" name="Shape 144"/>
        <p:cNvGrpSpPr/>
        <p:nvPr/>
      </p:nvGrpSpPr>
      <p:grpSpPr>
        <a:xfrm>
          <a:off x="0" y="0"/>
          <a:ext cx="0" cy="0"/>
          <a:chOff x="0" y="0"/>
          <a:chExt cx="0" cy="0"/>
        </a:xfrm>
      </p:grpSpPr>
      <p:sp>
        <p:nvSpPr>
          <p:cNvPr id="145" name="Google Shape;145;p18"/>
          <p:cNvSpPr txBox="1"/>
          <p:nvPr>
            <p:ph hasCustomPrompt="1" type="title"/>
          </p:nvPr>
        </p:nvSpPr>
        <p:spPr>
          <a:xfrm>
            <a:off x="1944275" y="1378950"/>
            <a:ext cx="2286000" cy="572700"/>
          </a:xfrm>
          <a:prstGeom prst="rect">
            <a:avLst/>
          </a:prstGeom>
        </p:spPr>
        <p:txBody>
          <a:bodyPr anchorCtr="0" anchor="t" bIns="91425" lIns="91425" spcFirstLastPara="1" rIns="91425" wrap="square" tIns="0">
            <a:noAutofit/>
          </a:bodyPr>
          <a:lstStyle>
            <a:lvl1pPr lvl="0" rtl="0">
              <a:spcBef>
                <a:spcPts val="0"/>
              </a:spcBef>
              <a:spcAft>
                <a:spcPts val="0"/>
              </a:spcAft>
              <a:buClr>
                <a:schemeClr val="accent1"/>
              </a:buClr>
              <a:buSzPts val="3000"/>
              <a:buFont typeface="Josefin Sans"/>
              <a:buNone/>
              <a:defRPr b="1" sz="3600">
                <a:solidFill>
                  <a:schemeClr val="accent1"/>
                </a:solidFill>
                <a:latin typeface="Josefin Sans"/>
                <a:ea typeface="Josefin Sans"/>
                <a:cs typeface="Josefin Sans"/>
                <a:sym typeface="Josefin Sans"/>
              </a:defRPr>
            </a:lvl1pPr>
            <a:lvl2pPr lvl="1" rtl="0">
              <a:spcBef>
                <a:spcPts val="0"/>
              </a:spcBef>
              <a:spcAft>
                <a:spcPts val="0"/>
              </a:spcAft>
              <a:buSzPts val="3000"/>
              <a:buFont typeface="Josefin Sans"/>
              <a:buNone/>
              <a:defRPr b="1" sz="3000">
                <a:latin typeface="Josefin Sans"/>
                <a:ea typeface="Josefin Sans"/>
                <a:cs typeface="Josefin Sans"/>
                <a:sym typeface="Josefin Sans"/>
              </a:defRPr>
            </a:lvl2pPr>
            <a:lvl3pPr lvl="2" rtl="0">
              <a:spcBef>
                <a:spcPts val="0"/>
              </a:spcBef>
              <a:spcAft>
                <a:spcPts val="0"/>
              </a:spcAft>
              <a:buSzPts val="3000"/>
              <a:buFont typeface="Josefin Sans"/>
              <a:buNone/>
              <a:defRPr b="1" sz="3000">
                <a:latin typeface="Josefin Sans"/>
                <a:ea typeface="Josefin Sans"/>
                <a:cs typeface="Josefin Sans"/>
                <a:sym typeface="Josefin Sans"/>
              </a:defRPr>
            </a:lvl3pPr>
            <a:lvl4pPr lvl="3" rtl="0">
              <a:spcBef>
                <a:spcPts val="0"/>
              </a:spcBef>
              <a:spcAft>
                <a:spcPts val="0"/>
              </a:spcAft>
              <a:buSzPts val="3000"/>
              <a:buFont typeface="Josefin Sans"/>
              <a:buNone/>
              <a:defRPr b="1" sz="3000">
                <a:latin typeface="Josefin Sans"/>
                <a:ea typeface="Josefin Sans"/>
                <a:cs typeface="Josefin Sans"/>
                <a:sym typeface="Josefin Sans"/>
              </a:defRPr>
            </a:lvl4pPr>
            <a:lvl5pPr lvl="4" rtl="0">
              <a:spcBef>
                <a:spcPts val="0"/>
              </a:spcBef>
              <a:spcAft>
                <a:spcPts val="0"/>
              </a:spcAft>
              <a:buSzPts val="3000"/>
              <a:buFont typeface="Josefin Sans"/>
              <a:buNone/>
              <a:defRPr b="1" sz="3000">
                <a:latin typeface="Josefin Sans"/>
                <a:ea typeface="Josefin Sans"/>
                <a:cs typeface="Josefin Sans"/>
                <a:sym typeface="Josefin Sans"/>
              </a:defRPr>
            </a:lvl5pPr>
            <a:lvl6pPr lvl="5" rtl="0">
              <a:spcBef>
                <a:spcPts val="0"/>
              </a:spcBef>
              <a:spcAft>
                <a:spcPts val="0"/>
              </a:spcAft>
              <a:buSzPts val="3000"/>
              <a:buFont typeface="Josefin Sans"/>
              <a:buNone/>
              <a:defRPr b="1" sz="3000">
                <a:latin typeface="Josefin Sans"/>
                <a:ea typeface="Josefin Sans"/>
                <a:cs typeface="Josefin Sans"/>
                <a:sym typeface="Josefin Sans"/>
              </a:defRPr>
            </a:lvl6pPr>
            <a:lvl7pPr lvl="6" rtl="0">
              <a:spcBef>
                <a:spcPts val="0"/>
              </a:spcBef>
              <a:spcAft>
                <a:spcPts val="0"/>
              </a:spcAft>
              <a:buSzPts val="3000"/>
              <a:buFont typeface="Josefin Sans"/>
              <a:buNone/>
              <a:defRPr b="1" sz="3000">
                <a:latin typeface="Josefin Sans"/>
                <a:ea typeface="Josefin Sans"/>
                <a:cs typeface="Josefin Sans"/>
                <a:sym typeface="Josefin Sans"/>
              </a:defRPr>
            </a:lvl7pPr>
            <a:lvl8pPr lvl="7" rtl="0">
              <a:spcBef>
                <a:spcPts val="0"/>
              </a:spcBef>
              <a:spcAft>
                <a:spcPts val="0"/>
              </a:spcAft>
              <a:buSzPts val="3000"/>
              <a:buFont typeface="Josefin Sans"/>
              <a:buNone/>
              <a:defRPr b="1" sz="3000">
                <a:latin typeface="Josefin Sans"/>
                <a:ea typeface="Josefin Sans"/>
                <a:cs typeface="Josefin Sans"/>
                <a:sym typeface="Josefin Sans"/>
              </a:defRPr>
            </a:lvl8pPr>
            <a:lvl9pPr lvl="8" rtl="0">
              <a:spcBef>
                <a:spcPts val="0"/>
              </a:spcBef>
              <a:spcAft>
                <a:spcPts val="0"/>
              </a:spcAft>
              <a:buSzPts val="3000"/>
              <a:buFont typeface="Josefin Sans"/>
              <a:buNone/>
              <a:defRPr b="1" sz="3000">
                <a:latin typeface="Josefin Sans"/>
                <a:ea typeface="Josefin Sans"/>
                <a:cs typeface="Josefin Sans"/>
                <a:sym typeface="Josefin Sans"/>
              </a:defRPr>
            </a:lvl9pPr>
          </a:lstStyle>
          <a:p>
            <a:r>
              <a:t>xx%</a:t>
            </a:r>
          </a:p>
        </p:txBody>
      </p:sp>
      <p:sp>
        <p:nvSpPr>
          <p:cNvPr id="146" name="Google Shape;146;p18"/>
          <p:cNvSpPr txBox="1"/>
          <p:nvPr>
            <p:ph idx="1" type="subTitle"/>
          </p:nvPr>
        </p:nvSpPr>
        <p:spPr>
          <a:xfrm>
            <a:off x="1944275" y="2060846"/>
            <a:ext cx="2286000" cy="496800"/>
          </a:xfrm>
          <a:prstGeom prst="rect">
            <a:avLst/>
          </a:prstGeom>
          <a:noFill/>
          <a:ln>
            <a:noFill/>
          </a:ln>
        </p:spPr>
        <p:txBody>
          <a:bodyPr anchorCtr="0" anchor="t" bIns="91425" lIns="91425" spcFirstLastPara="1" rIns="91425" wrap="square" tIns="201150">
            <a:noAutofit/>
          </a:bodyPr>
          <a:lstStyle>
            <a:lvl1pPr lvl="0" rtl="0">
              <a:lnSpc>
                <a:spcPct val="100000"/>
              </a:lnSpc>
              <a:spcBef>
                <a:spcPts val="0"/>
              </a:spcBef>
              <a:spcAft>
                <a:spcPts val="0"/>
              </a:spcAft>
              <a:buClr>
                <a:schemeClr val="dk1"/>
              </a:buClr>
              <a:buSzPts val="1400"/>
              <a:buFont typeface="Josefin Sans Light"/>
              <a:buNone/>
              <a:defRPr sz="1400">
                <a:solidFill>
                  <a:schemeClr val="dk1"/>
                </a:solidFill>
                <a:latin typeface="Josefin Sans"/>
                <a:ea typeface="Josefin Sans"/>
                <a:cs typeface="Josefin Sans"/>
                <a:sym typeface="Josefin Sans"/>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147" name="Google Shape;147;p18"/>
          <p:cNvSpPr txBox="1"/>
          <p:nvPr>
            <p:ph hasCustomPrompt="1" idx="2" type="title"/>
          </p:nvPr>
        </p:nvSpPr>
        <p:spPr>
          <a:xfrm>
            <a:off x="4913750" y="1378950"/>
            <a:ext cx="2283600" cy="572700"/>
          </a:xfrm>
          <a:prstGeom prst="rect">
            <a:avLst/>
          </a:prstGeom>
        </p:spPr>
        <p:txBody>
          <a:bodyPr anchorCtr="0" anchor="t" bIns="91425" lIns="91425" spcFirstLastPara="1" rIns="91425" wrap="square" tIns="0">
            <a:noAutofit/>
          </a:bodyPr>
          <a:lstStyle>
            <a:lvl1pPr lvl="0" rtl="0">
              <a:spcBef>
                <a:spcPts val="0"/>
              </a:spcBef>
              <a:spcAft>
                <a:spcPts val="0"/>
              </a:spcAft>
              <a:buClr>
                <a:schemeClr val="accent1"/>
              </a:buClr>
              <a:buSzPts val="3000"/>
              <a:buFont typeface="Josefin Sans"/>
              <a:buNone/>
              <a:defRPr b="1" sz="3600">
                <a:solidFill>
                  <a:schemeClr val="accent1"/>
                </a:solidFill>
                <a:latin typeface="Josefin Sans"/>
                <a:ea typeface="Josefin Sans"/>
                <a:cs typeface="Josefin Sans"/>
                <a:sym typeface="Josefin Sans"/>
              </a:defRPr>
            </a:lvl1pPr>
            <a:lvl2pPr lvl="1" rtl="0">
              <a:spcBef>
                <a:spcPts val="0"/>
              </a:spcBef>
              <a:spcAft>
                <a:spcPts val="0"/>
              </a:spcAft>
              <a:buSzPts val="3000"/>
              <a:buFont typeface="Josefin Sans"/>
              <a:buNone/>
              <a:defRPr b="1" sz="3000">
                <a:latin typeface="Josefin Sans"/>
                <a:ea typeface="Josefin Sans"/>
                <a:cs typeface="Josefin Sans"/>
                <a:sym typeface="Josefin Sans"/>
              </a:defRPr>
            </a:lvl2pPr>
            <a:lvl3pPr lvl="2" rtl="0">
              <a:spcBef>
                <a:spcPts val="0"/>
              </a:spcBef>
              <a:spcAft>
                <a:spcPts val="0"/>
              </a:spcAft>
              <a:buSzPts val="3000"/>
              <a:buFont typeface="Josefin Sans"/>
              <a:buNone/>
              <a:defRPr b="1" sz="3000">
                <a:latin typeface="Josefin Sans"/>
                <a:ea typeface="Josefin Sans"/>
                <a:cs typeface="Josefin Sans"/>
                <a:sym typeface="Josefin Sans"/>
              </a:defRPr>
            </a:lvl3pPr>
            <a:lvl4pPr lvl="3" rtl="0">
              <a:spcBef>
                <a:spcPts val="0"/>
              </a:spcBef>
              <a:spcAft>
                <a:spcPts val="0"/>
              </a:spcAft>
              <a:buSzPts val="3000"/>
              <a:buFont typeface="Josefin Sans"/>
              <a:buNone/>
              <a:defRPr b="1" sz="3000">
                <a:latin typeface="Josefin Sans"/>
                <a:ea typeface="Josefin Sans"/>
                <a:cs typeface="Josefin Sans"/>
                <a:sym typeface="Josefin Sans"/>
              </a:defRPr>
            </a:lvl4pPr>
            <a:lvl5pPr lvl="4" rtl="0">
              <a:spcBef>
                <a:spcPts val="0"/>
              </a:spcBef>
              <a:spcAft>
                <a:spcPts val="0"/>
              </a:spcAft>
              <a:buSzPts val="3000"/>
              <a:buFont typeface="Josefin Sans"/>
              <a:buNone/>
              <a:defRPr b="1" sz="3000">
                <a:latin typeface="Josefin Sans"/>
                <a:ea typeface="Josefin Sans"/>
                <a:cs typeface="Josefin Sans"/>
                <a:sym typeface="Josefin Sans"/>
              </a:defRPr>
            </a:lvl5pPr>
            <a:lvl6pPr lvl="5" rtl="0">
              <a:spcBef>
                <a:spcPts val="0"/>
              </a:spcBef>
              <a:spcAft>
                <a:spcPts val="0"/>
              </a:spcAft>
              <a:buSzPts val="3000"/>
              <a:buFont typeface="Josefin Sans"/>
              <a:buNone/>
              <a:defRPr b="1" sz="3000">
                <a:latin typeface="Josefin Sans"/>
                <a:ea typeface="Josefin Sans"/>
                <a:cs typeface="Josefin Sans"/>
                <a:sym typeface="Josefin Sans"/>
              </a:defRPr>
            </a:lvl6pPr>
            <a:lvl7pPr lvl="6" rtl="0">
              <a:spcBef>
                <a:spcPts val="0"/>
              </a:spcBef>
              <a:spcAft>
                <a:spcPts val="0"/>
              </a:spcAft>
              <a:buSzPts val="3000"/>
              <a:buFont typeface="Josefin Sans"/>
              <a:buNone/>
              <a:defRPr b="1" sz="3000">
                <a:latin typeface="Josefin Sans"/>
                <a:ea typeface="Josefin Sans"/>
                <a:cs typeface="Josefin Sans"/>
                <a:sym typeface="Josefin Sans"/>
              </a:defRPr>
            </a:lvl7pPr>
            <a:lvl8pPr lvl="7" rtl="0">
              <a:spcBef>
                <a:spcPts val="0"/>
              </a:spcBef>
              <a:spcAft>
                <a:spcPts val="0"/>
              </a:spcAft>
              <a:buSzPts val="3000"/>
              <a:buFont typeface="Josefin Sans"/>
              <a:buNone/>
              <a:defRPr b="1" sz="3000">
                <a:latin typeface="Josefin Sans"/>
                <a:ea typeface="Josefin Sans"/>
                <a:cs typeface="Josefin Sans"/>
                <a:sym typeface="Josefin Sans"/>
              </a:defRPr>
            </a:lvl8pPr>
            <a:lvl9pPr lvl="8" rtl="0">
              <a:spcBef>
                <a:spcPts val="0"/>
              </a:spcBef>
              <a:spcAft>
                <a:spcPts val="0"/>
              </a:spcAft>
              <a:buSzPts val="3000"/>
              <a:buFont typeface="Josefin Sans"/>
              <a:buNone/>
              <a:defRPr b="1" sz="3000">
                <a:latin typeface="Josefin Sans"/>
                <a:ea typeface="Josefin Sans"/>
                <a:cs typeface="Josefin Sans"/>
                <a:sym typeface="Josefin Sans"/>
              </a:defRPr>
            </a:lvl9pPr>
          </a:lstStyle>
          <a:p>
            <a:r>
              <a:t>xx%</a:t>
            </a:r>
          </a:p>
        </p:txBody>
      </p:sp>
      <p:sp>
        <p:nvSpPr>
          <p:cNvPr id="148" name="Google Shape;148;p18"/>
          <p:cNvSpPr txBox="1"/>
          <p:nvPr>
            <p:ph idx="3" type="subTitle"/>
          </p:nvPr>
        </p:nvSpPr>
        <p:spPr>
          <a:xfrm>
            <a:off x="4913731" y="2060846"/>
            <a:ext cx="2286000" cy="496800"/>
          </a:xfrm>
          <a:prstGeom prst="rect">
            <a:avLst/>
          </a:prstGeom>
          <a:noFill/>
          <a:ln>
            <a:noFill/>
          </a:ln>
        </p:spPr>
        <p:txBody>
          <a:bodyPr anchorCtr="0" anchor="t" bIns="91425" lIns="91425" spcFirstLastPara="1" rIns="91425" wrap="square" tIns="201150">
            <a:noAutofit/>
          </a:bodyPr>
          <a:lstStyle>
            <a:lvl1pPr lvl="0" rtl="0">
              <a:lnSpc>
                <a:spcPct val="100000"/>
              </a:lnSpc>
              <a:spcBef>
                <a:spcPts val="0"/>
              </a:spcBef>
              <a:spcAft>
                <a:spcPts val="0"/>
              </a:spcAft>
              <a:buClr>
                <a:schemeClr val="dk1"/>
              </a:buClr>
              <a:buSzPts val="1400"/>
              <a:buFont typeface="Josefin Sans Light"/>
              <a:buNone/>
              <a:defRPr sz="1400">
                <a:solidFill>
                  <a:schemeClr val="dk1"/>
                </a:solidFill>
                <a:latin typeface="Josefin Sans"/>
                <a:ea typeface="Josefin Sans"/>
                <a:cs typeface="Josefin Sans"/>
                <a:sym typeface="Josefin Sans"/>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149" name="Google Shape;149;p18"/>
          <p:cNvSpPr txBox="1"/>
          <p:nvPr>
            <p:ph hasCustomPrompt="1" idx="4" type="title"/>
          </p:nvPr>
        </p:nvSpPr>
        <p:spPr>
          <a:xfrm>
            <a:off x="1944277" y="3017250"/>
            <a:ext cx="2283600" cy="576000"/>
          </a:xfrm>
          <a:prstGeom prst="rect">
            <a:avLst/>
          </a:prstGeom>
        </p:spPr>
        <p:txBody>
          <a:bodyPr anchorCtr="0" anchor="t" bIns="91425" lIns="91425" spcFirstLastPara="1" rIns="91425" wrap="square" tIns="0">
            <a:noAutofit/>
          </a:bodyPr>
          <a:lstStyle>
            <a:lvl1pPr lvl="0" rtl="0">
              <a:spcBef>
                <a:spcPts val="0"/>
              </a:spcBef>
              <a:spcAft>
                <a:spcPts val="0"/>
              </a:spcAft>
              <a:buClr>
                <a:schemeClr val="accent1"/>
              </a:buClr>
              <a:buSzPts val="3000"/>
              <a:buFont typeface="Josefin Sans"/>
              <a:buNone/>
              <a:defRPr b="1" sz="3600">
                <a:solidFill>
                  <a:schemeClr val="accent1"/>
                </a:solidFill>
                <a:latin typeface="Josefin Sans"/>
                <a:ea typeface="Josefin Sans"/>
                <a:cs typeface="Josefin Sans"/>
                <a:sym typeface="Josefin Sans"/>
              </a:defRPr>
            </a:lvl1pPr>
            <a:lvl2pPr lvl="1" rtl="0">
              <a:spcBef>
                <a:spcPts val="0"/>
              </a:spcBef>
              <a:spcAft>
                <a:spcPts val="0"/>
              </a:spcAft>
              <a:buSzPts val="3000"/>
              <a:buFont typeface="Josefin Sans"/>
              <a:buNone/>
              <a:defRPr b="1" sz="3000">
                <a:latin typeface="Josefin Sans"/>
                <a:ea typeface="Josefin Sans"/>
                <a:cs typeface="Josefin Sans"/>
                <a:sym typeface="Josefin Sans"/>
              </a:defRPr>
            </a:lvl2pPr>
            <a:lvl3pPr lvl="2" rtl="0">
              <a:spcBef>
                <a:spcPts val="0"/>
              </a:spcBef>
              <a:spcAft>
                <a:spcPts val="0"/>
              </a:spcAft>
              <a:buSzPts val="3000"/>
              <a:buFont typeface="Josefin Sans"/>
              <a:buNone/>
              <a:defRPr b="1" sz="3000">
                <a:latin typeface="Josefin Sans"/>
                <a:ea typeface="Josefin Sans"/>
                <a:cs typeface="Josefin Sans"/>
                <a:sym typeface="Josefin Sans"/>
              </a:defRPr>
            </a:lvl3pPr>
            <a:lvl4pPr lvl="3" rtl="0">
              <a:spcBef>
                <a:spcPts val="0"/>
              </a:spcBef>
              <a:spcAft>
                <a:spcPts val="0"/>
              </a:spcAft>
              <a:buSzPts val="3000"/>
              <a:buFont typeface="Josefin Sans"/>
              <a:buNone/>
              <a:defRPr b="1" sz="3000">
                <a:latin typeface="Josefin Sans"/>
                <a:ea typeface="Josefin Sans"/>
                <a:cs typeface="Josefin Sans"/>
                <a:sym typeface="Josefin Sans"/>
              </a:defRPr>
            </a:lvl4pPr>
            <a:lvl5pPr lvl="4" rtl="0">
              <a:spcBef>
                <a:spcPts val="0"/>
              </a:spcBef>
              <a:spcAft>
                <a:spcPts val="0"/>
              </a:spcAft>
              <a:buSzPts val="3000"/>
              <a:buFont typeface="Josefin Sans"/>
              <a:buNone/>
              <a:defRPr b="1" sz="3000">
                <a:latin typeface="Josefin Sans"/>
                <a:ea typeface="Josefin Sans"/>
                <a:cs typeface="Josefin Sans"/>
                <a:sym typeface="Josefin Sans"/>
              </a:defRPr>
            </a:lvl5pPr>
            <a:lvl6pPr lvl="5" rtl="0">
              <a:spcBef>
                <a:spcPts val="0"/>
              </a:spcBef>
              <a:spcAft>
                <a:spcPts val="0"/>
              </a:spcAft>
              <a:buSzPts val="3000"/>
              <a:buFont typeface="Josefin Sans"/>
              <a:buNone/>
              <a:defRPr b="1" sz="3000">
                <a:latin typeface="Josefin Sans"/>
                <a:ea typeface="Josefin Sans"/>
                <a:cs typeface="Josefin Sans"/>
                <a:sym typeface="Josefin Sans"/>
              </a:defRPr>
            </a:lvl6pPr>
            <a:lvl7pPr lvl="6" rtl="0">
              <a:spcBef>
                <a:spcPts val="0"/>
              </a:spcBef>
              <a:spcAft>
                <a:spcPts val="0"/>
              </a:spcAft>
              <a:buSzPts val="3000"/>
              <a:buFont typeface="Josefin Sans"/>
              <a:buNone/>
              <a:defRPr b="1" sz="3000">
                <a:latin typeface="Josefin Sans"/>
                <a:ea typeface="Josefin Sans"/>
                <a:cs typeface="Josefin Sans"/>
                <a:sym typeface="Josefin Sans"/>
              </a:defRPr>
            </a:lvl7pPr>
            <a:lvl8pPr lvl="7" rtl="0">
              <a:spcBef>
                <a:spcPts val="0"/>
              </a:spcBef>
              <a:spcAft>
                <a:spcPts val="0"/>
              </a:spcAft>
              <a:buSzPts val="3000"/>
              <a:buFont typeface="Josefin Sans"/>
              <a:buNone/>
              <a:defRPr b="1" sz="3000">
                <a:latin typeface="Josefin Sans"/>
                <a:ea typeface="Josefin Sans"/>
                <a:cs typeface="Josefin Sans"/>
                <a:sym typeface="Josefin Sans"/>
              </a:defRPr>
            </a:lvl8pPr>
            <a:lvl9pPr lvl="8" rtl="0">
              <a:spcBef>
                <a:spcPts val="0"/>
              </a:spcBef>
              <a:spcAft>
                <a:spcPts val="0"/>
              </a:spcAft>
              <a:buSzPts val="3000"/>
              <a:buFont typeface="Josefin Sans"/>
              <a:buNone/>
              <a:defRPr b="1" sz="3000">
                <a:latin typeface="Josefin Sans"/>
                <a:ea typeface="Josefin Sans"/>
                <a:cs typeface="Josefin Sans"/>
                <a:sym typeface="Josefin Sans"/>
              </a:defRPr>
            </a:lvl9pPr>
          </a:lstStyle>
          <a:p>
            <a:r>
              <a:t>xx%</a:t>
            </a:r>
          </a:p>
        </p:txBody>
      </p:sp>
      <p:sp>
        <p:nvSpPr>
          <p:cNvPr id="150" name="Google Shape;150;p18"/>
          <p:cNvSpPr txBox="1"/>
          <p:nvPr>
            <p:ph idx="5" type="subTitle"/>
          </p:nvPr>
        </p:nvSpPr>
        <p:spPr>
          <a:xfrm>
            <a:off x="1944263" y="3699140"/>
            <a:ext cx="2286000" cy="493800"/>
          </a:xfrm>
          <a:prstGeom prst="rect">
            <a:avLst/>
          </a:prstGeom>
          <a:noFill/>
          <a:ln>
            <a:noFill/>
          </a:ln>
        </p:spPr>
        <p:txBody>
          <a:bodyPr anchorCtr="0" anchor="t" bIns="91425" lIns="91425" spcFirstLastPara="1" rIns="91425" wrap="square" tIns="201150">
            <a:noAutofit/>
          </a:bodyPr>
          <a:lstStyle>
            <a:lvl1pPr lvl="0" rtl="0">
              <a:lnSpc>
                <a:spcPct val="100000"/>
              </a:lnSpc>
              <a:spcBef>
                <a:spcPts val="0"/>
              </a:spcBef>
              <a:spcAft>
                <a:spcPts val="0"/>
              </a:spcAft>
              <a:buClr>
                <a:schemeClr val="dk1"/>
              </a:buClr>
              <a:buSzPts val="1400"/>
              <a:buFont typeface="Josefin Sans Light"/>
              <a:buNone/>
              <a:defRPr sz="1400">
                <a:solidFill>
                  <a:schemeClr val="dk1"/>
                </a:solidFill>
                <a:latin typeface="Josefin Sans"/>
                <a:ea typeface="Josefin Sans"/>
                <a:cs typeface="Josefin Sans"/>
                <a:sym typeface="Josefin Sans"/>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151" name="Google Shape;151;p18"/>
          <p:cNvSpPr txBox="1"/>
          <p:nvPr>
            <p:ph hasCustomPrompt="1" idx="6" type="title"/>
          </p:nvPr>
        </p:nvSpPr>
        <p:spPr>
          <a:xfrm>
            <a:off x="4913752" y="3017250"/>
            <a:ext cx="2283600" cy="576000"/>
          </a:xfrm>
          <a:prstGeom prst="rect">
            <a:avLst/>
          </a:prstGeom>
        </p:spPr>
        <p:txBody>
          <a:bodyPr anchorCtr="0" anchor="t" bIns="91425" lIns="91425" spcFirstLastPara="1" rIns="91425" wrap="square" tIns="0">
            <a:noAutofit/>
          </a:bodyPr>
          <a:lstStyle>
            <a:lvl1pPr lvl="0" rtl="0">
              <a:spcBef>
                <a:spcPts val="0"/>
              </a:spcBef>
              <a:spcAft>
                <a:spcPts val="0"/>
              </a:spcAft>
              <a:buClr>
                <a:schemeClr val="accent1"/>
              </a:buClr>
              <a:buSzPts val="3000"/>
              <a:buFont typeface="Josefin Sans"/>
              <a:buNone/>
              <a:defRPr b="1" sz="3600">
                <a:solidFill>
                  <a:schemeClr val="accent1"/>
                </a:solidFill>
                <a:latin typeface="Josefin Sans"/>
                <a:ea typeface="Josefin Sans"/>
                <a:cs typeface="Josefin Sans"/>
                <a:sym typeface="Josefin Sans"/>
              </a:defRPr>
            </a:lvl1pPr>
            <a:lvl2pPr lvl="1" rtl="0">
              <a:spcBef>
                <a:spcPts val="0"/>
              </a:spcBef>
              <a:spcAft>
                <a:spcPts val="0"/>
              </a:spcAft>
              <a:buSzPts val="3000"/>
              <a:buFont typeface="Josefin Sans"/>
              <a:buNone/>
              <a:defRPr b="1" sz="3000">
                <a:latin typeface="Josefin Sans"/>
                <a:ea typeface="Josefin Sans"/>
                <a:cs typeface="Josefin Sans"/>
                <a:sym typeface="Josefin Sans"/>
              </a:defRPr>
            </a:lvl2pPr>
            <a:lvl3pPr lvl="2" rtl="0">
              <a:spcBef>
                <a:spcPts val="0"/>
              </a:spcBef>
              <a:spcAft>
                <a:spcPts val="0"/>
              </a:spcAft>
              <a:buSzPts val="3000"/>
              <a:buFont typeface="Josefin Sans"/>
              <a:buNone/>
              <a:defRPr b="1" sz="3000">
                <a:latin typeface="Josefin Sans"/>
                <a:ea typeface="Josefin Sans"/>
                <a:cs typeface="Josefin Sans"/>
                <a:sym typeface="Josefin Sans"/>
              </a:defRPr>
            </a:lvl3pPr>
            <a:lvl4pPr lvl="3" rtl="0">
              <a:spcBef>
                <a:spcPts val="0"/>
              </a:spcBef>
              <a:spcAft>
                <a:spcPts val="0"/>
              </a:spcAft>
              <a:buSzPts val="3000"/>
              <a:buFont typeface="Josefin Sans"/>
              <a:buNone/>
              <a:defRPr b="1" sz="3000">
                <a:latin typeface="Josefin Sans"/>
                <a:ea typeface="Josefin Sans"/>
                <a:cs typeface="Josefin Sans"/>
                <a:sym typeface="Josefin Sans"/>
              </a:defRPr>
            </a:lvl4pPr>
            <a:lvl5pPr lvl="4" rtl="0">
              <a:spcBef>
                <a:spcPts val="0"/>
              </a:spcBef>
              <a:spcAft>
                <a:spcPts val="0"/>
              </a:spcAft>
              <a:buSzPts val="3000"/>
              <a:buFont typeface="Josefin Sans"/>
              <a:buNone/>
              <a:defRPr b="1" sz="3000">
                <a:latin typeface="Josefin Sans"/>
                <a:ea typeface="Josefin Sans"/>
                <a:cs typeface="Josefin Sans"/>
                <a:sym typeface="Josefin Sans"/>
              </a:defRPr>
            </a:lvl5pPr>
            <a:lvl6pPr lvl="5" rtl="0">
              <a:spcBef>
                <a:spcPts val="0"/>
              </a:spcBef>
              <a:spcAft>
                <a:spcPts val="0"/>
              </a:spcAft>
              <a:buSzPts val="3000"/>
              <a:buFont typeface="Josefin Sans"/>
              <a:buNone/>
              <a:defRPr b="1" sz="3000">
                <a:latin typeface="Josefin Sans"/>
                <a:ea typeface="Josefin Sans"/>
                <a:cs typeface="Josefin Sans"/>
                <a:sym typeface="Josefin Sans"/>
              </a:defRPr>
            </a:lvl6pPr>
            <a:lvl7pPr lvl="6" rtl="0">
              <a:spcBef>
                <a:spcPts val="0"/>
              </a:spcBef>
              <a:spcAft>
                <a:spcPts val="0"/>
              </a:spcAft>
              <a:buSzPts val="3000"/>
              <a:buFont typeface="Josefin Sans"/>
              <a:buNone/>
              <a:defRPr b="1" sz="3000">
                <a:latin typeface="Josefin Sans"/>
                <a:ea typeface="Josefin Sans"/>
                <a:cs typeface="Josefin Sans"/>
                <a:sym typeface="Josefin Sans"/>
              </a:defRPr>
            </a:lvl7pPr>
            <a:lvl8pPr lvl="7" rtl="0">
              <a:spcBef>
                <a:spcPts val="0"/>
              </a:spcBef>
              <a:spcAft>
                <a:spcPts val="0"/>
              </a:spcAft>
              <a:buSzPts val="3000"/>
              <a:buFont typeface="Josefin Sans"/>
              <a:buNone/>
              <a:defRPr b="1" sz="3000">
                <a:latin typeface="Josefin Sans"/>
                <a:ea typeface="Josefin Sans"/>
                <a:cs typeface="Josefin Sans"/>
                <a:sym typeface="Josefin Sans"/>
              </a:defRPr>
            </a:lvl8pPr>
            <a:lvl9pPr lvl="8" rtl="0">
              <a:spcBef>
                <a:spcPts val="0"/>
              </a:spcBef>
              <a:spcAft>
                <a:spcPts val="0"/>
              </a:spcAft>
              <a:buSzPts val="3000"/>
              <a:buFont typeface="Josefin Sans"/>
              <a:buNone/>
              <a:defRPr b="1" sz="3000">
                <a:latin typeface="Josefin Sans"/>
                <a:ea typeface="Josefin Sans"/>
                <a:cs typeface="Josefin Sans"/>
                <a:sym typeface="Josefin Sans"/>
              </a:defRPr>
            </a:lvl9pPr>
          </a:lstStyle>
          <a:p>
            <a:r>
              <a:t>xx%</a:t>
            </a:r>
          </a:p>
        </p:txBody>
      </p:sp>
      <p:sp>
        <p:nvSpPr>
          <p:cNvPr id="152" name="Google Shape;152;p18"/>
          <p:cNvSpPr txBox="1"/>
          <p:nvPr>
            <p:ph idx="7" type="subTitle"/>
          </p:nvPr>
        </p:nvSpPr>
        <p:spPr>
          <a:xfrm>
            <a:off x="4913727" y="3699140"/>
            <a:ext cx="2286000" cy="493800"/>
          </a:xfrm>
          <a:prstGeom prst="rect">
            <a:avLst/>
          </a:prstGeom>
          <a:noFill/>
          <a:ln>
            <a:noFill/>
          </a:ln>
        </p:spPr>
        <p:txBody>
          <a:bodyPr anchorCtr="0" anchor="t" bIns="91425" lIns="91425" spcFirstLastPara="1" rIns="91425" wrap="square" tIns="201150">
            <a:noAutofit/>
          </a:bodyPr>
          <a:lstStyle>
            <a:lvl1pPr lvl="0" rtl="0">
              <a:lnSpc>
                <a:spcPct val="100000"/>
              </a:lnSpc>
              <a:spcBef>
                <a:spcPts val="0"/>
              </a:spcBef>
              <a:spcAft>
                <a:spcPts val="0"/>
              </a:spcAft>
              <a:buClr>
                <a:schemeClr val="dk1"/>
              </a:buClr>
              <a:buSzPts val="1400"/>
              <a:buFont typeface="Josefin Sans Light"/>
              <a:buNone/>
              <a:defRPr sz="1400">
                <a:solidFill>
                  <a:schemeClr val="dk1"/>
                </a:solidFill>
                <a:latin typeface="Josefin Sans"/>
                <a:ea typeface="Josefin Sans"/>
                <a:cs typeface="Josefin Sans"/>
                <a:sym typeface="Josefin Sans"/>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153" name="Google Shape;153;p18"/>
          <p:cNvSpPr txBox="1"/>
          <p:nvPr>
            <p:ph idx="8" type="title"/>
          </p:nvPr>
        </p:nvSpPr>
        <p:spPr>
          <a:xfrm>
            <a:off x="146725" y="4789139"/>
            <a:ext cx="3027300" cy="229200"/>
          </a:xfrm>
          <a:prstGeom prst="rect">
            <a:avLst/>
          </a:prstGeom>
        </p:spPr>
        <p:txBody>
          <a:bodyPr anchorCtr="0" anchor="ctr" bIns="0" lIns="91425" spcFirstLastPara="1" rIns="91425" wrap="square" tIns="0">
            <a:noAutofit/>
          </a:bodyPr>
          <a:lstStyle>
            <a:lvl1pPr lvl="0" rtl="0">
              <a:spcBef>
                <a:spcPts val="0"/>
              </a:spcBef>
              <a:spcAft>
                <a:spcPts val="0"/>
              </a:spcAft>
              <a:buSzPts val="800"/>
              <a:buFont typeface="Josefin Sans"/>
              <a:buNone/>
              <a:defRPr b="1" sz="800">
                <a:latin typeface="Josefin Sans"/>
                <a:ea typeface="Josefin Sans"/>
                <a:cs typeface="Josefin Sans"/>
                <a:sym typeface="Josefin Sans"/>
              </a:defRPr>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154" name="Google Shape;154;p18"/>
          <p:cNvSpPr txBox="1"/>
          <p:nvPr>
            <p:ph hasCustomPrompt="1" idx="9" type="title"/>
          </p:nvPr>
        </p:nvSpPr>
        <p:spPr>
          <a:xfrm>
            <a:off x="146725" y="4719850"/>
            <a:ext cx="1689000" cy="160500"/>
          </a:xfrm>
          <a:prstGeom prst="rect">
            <a:avLst/>
          </a:prstGeom>
        </p:spPr>
        <p:txBody>
          <a:bodyPr anchorCtr="0" anchor="b" bIns="0" lIns="91425" spcFirstLastPara="1" rIns="91425" wrap="square" tIns="0">
            <a:noAutofit/>
          </a:bodyPr>
          <a:lstStyle>
            <a:lvl1pPr lvl="0" rtl="0">
              <a:spcBef>
                <a:spcPts val="0"/>
              </a:spcBef>
              <a:spcAft>
                <a:spcPts val="0"/>
              </a:spcAft>
              <a:buClr>
                <a:schemeClr val="accent1"/>
              </a:buClr>
              <a:buSzPts val="1900"/>
              <a:buFont typeface="Josefin Sans"/>
              <a:buNone/>
              <a:defRPr b="1" sz="1900">
                <a:solidFill>
                  <a:schemeClr val="accent1"/>
                </a:solidFill>
                <a:latin typeface="Josefin Sans"/>
                <a:ea typeface="Josefin Sans"/>
                <a:cs typeface="Josefin Sans"/>
                <a:sym typeface="Josefin Sans"/>
              </a:defRPr>
            </a:lvl1pPr>
            <a:lvl2pPr lvl="1" rtl="0">
              <a:spcBef>
                <a:spcPts val="0"/>
              </a:spcBef>
              <a:spcAft>
                <a:spcPts val="0"/>
              </a:spcAft>
              <a:buClr>
                <a:srgbClr val="FD0000"/>
              </a:buClr>
              <a:buSzPts val="4000"/>
              <a:buFont typeface="Josefin Sans"/>
              <a:buNone/>
              <a:defRPr b="1" sz="4000">
                <a:solidFill>
                  <a:srgbClr val="FD0000"/>
                </a:solidFill>
                <a:latin typeface="Josefin Sans"/>
                <a:ea typeface="Josefin Sans"/>
                <a:cs typeface="Josefin Sans"/>
                <a:sym typeface="Josefin Sans"/>
              </a:defRPr>
            </a:lvl2pPr>
            <a:lvl3pPr lvl="2" rtl="0">
              <a:spcBef>
                <a:spcPts val="0"/>
              </a:spcBef>
              <a:spcAft>
                <a:spcPts val="0"/>
              </a:spcAft>
              <a:buClr>
                <a:srgbClr val="FD0000"/>
              </a:buClr>
              <a:buSzPts val="4000"/>
              <a:buFont typeface="Josefin Sans"/>
              <a:buNone/>
              <a:defRPr b="1" sz="4000">
                <a:solidFill>
                  <a:srgbClr val="FD0000"/>
                </a:solidFill>
                <a:latin typeface="Josefin Sans"/>
                <a:ea typeface="Josefin Sans"/>
                <a:cs typeface="Josefin Sans"/>
                <a:sym typeface="Josefin Sans"/>
              </a:defRPr>
            </a:lvl3pPr>
            <a:lvl4pPr lvl="3" rtl="0">
              <a:spcBef>
                <a:spcPts val="0"/>
              </a:spcBef>
              <a:spcAft>
                <a:spcPts val="0"/>
              </a:spcAft>
              <a:buClr>
                <a:srgbClr val="FD0000"/>
              </a:buClr>
              <a:buSzPts val="4000"/>
              <a:buFont typeface="Josefin Sans"/>
              <a:buNone/>
              <a:defRPr b="1" sz="4000">
                <a:solidFill>
                  <a:srgbClr val="FD0000"/>
                </a:solidFill>
                <a:latin typeface="Josefin Sans"/>
                <a:ea typeface="Josefin Sans"/>
                <a:cs typeface="Josefin Sans"/>
                <a:sym typeface="Josefin Sans"/>
              </a:defRPr>
            </a:lvl4pPr>
            <a:lvl5pPr lvl="4" rtl="0">
              <a:spcBef>
                <a:spcPts val="0"/>
              </a:spcBef>
              <a:spcAft>
                <a:spcPts val="0"/>
              </a:spcAft>
              <a:buClr>
                <a:srgbClr val="FD0000"/>
              </a:buClr>
              <a:buSzPts val="4000"/>
              <a:buFont typeface="Josefin Sans"/>
              <a:buNone/>
              <a:defRPr b="1" sz="4000">
                <a:solidFill>
                  <a:srgbClr val="FD0000"/>
                </a:solidFill>
                <a:latin typeface="Josefin Sans"/>
                <a:ea typeface="Josefin Sans"/>
                <a:cs typeface="Josefin Sans"/>
                <a:sym typeface="Josefin Sans"/>
              </a:defRPr>
            </a:lvl5pPr>
            <a:lvl6pPr lvl="5" rtl="0">
              <a:spcBef>
                <a:spcPts val="0"/>
              </a:spcBef>
              <a:spcAft>
                <a:spcPts val="0"/>
              </a:spcAft>
              <a:buClr>
                <a:srgbClr val="FD0000"/>
              </a:buClr>
              <a:buSzPts val="4000"/>
              <a:buFont typeface="Josefin Sans"/>
              <a:buNone/>
              <a:defRPr b="1" sz="4000">
                <a:solidFill>
                  <a:srgbClr val="FD0000"/>
                </a:solidFill>
                <a:latin typeface="Josefin Sans"/>
                <a:ea typeface="Josefin Sans"/>
                <a:cs typeface="Josefin Sans"/>
                <a:sym typeface="Josefin Sans"/>
              </a:defRPr>
            </a:lvl6pPr>
            <a:lvl7pPr lvl="6" rtl="0">
              <a:spcBef>
                <a:spcPts val="0"/>
              </a:spcBef>
              <a:spcAft>
                <a:spcPts val="0"/>
              </a:spcAft>
              <a:buClr>
                <a:srgbClr val="FD0000"/>
              </a:buClr>
              <a:buSzPts val="4000"/>
              <a:buFont typeface="Josefin Sans"/>
              <a:buNone/>
              <a:defRPr b="1" sz="4000">
                <a:solidFill>
                  <a:srgbClr val="FD0000"/>
                </a:solidFill>
                <a:latin typeface="Josefin Sans"/>
                <a:ea typeface="Josefin Sans"/>
                <a:cs typeface="Josefin Sans"/>
                <a:sym typeface="Josefin Sans"/>
              </a:defRPr>
            </a:lvl7pPr>
            <a:lvl8pPr lvl="7" rtl="0">
              <a:spcBef>
                <a:spcPts val="0"/>
              </a:spcBef>
              <a:spcAft>
                <a:spcPts val="0"/>
              </a:spcAft>
              <a:buClr>
                <a:srgbClr val="FD0000"/>
              </a:buClr>
              <a:buSzPts val="4000"/>
              <a:buFont typeface="Josefin Sans"/>
              <a:buNone/>
              <a:defRPr b="1" sz="4000">
                <a:solidFill>
                  <a:srgbClr val="FD0000"/>
                </a:solidFill>
                <a:latin typeface="Josefin Sans"/>
                <a:ea typeface="Josefin Sans"/>
                <a:cs typeface="Josefin Sans"/>
                <a:sym typeface="Josefin Sans"/>
              </a:defRPr>
            </a:lvl8pPr>
            <a:lvl9pPr lvl="8" rtl="0">
              <a:spcBef>
                <a:spcPts val="0"/>
              </a:spcBef>
              <a:spcAft>
                <a:spcPts val="0"/>
              </a:spcAft>
              <a:buClr>
                <a:srgbClr val="FD0000"/>
              </a:buClr>
              <a:buSzPts val="4000"/>
              <a:buFont typeface="Josefin Sans"/>
              <a:buNone/>
              <a:defRPr b="1" sz="4000">
                <a:solidFill>
                  <a:srgbClr val="FD0000"/>
                </a:solidFill>
                <a:latin typeface="Josefin Sans"/>
                <a:ea typeface="Josefin Sans"/>
                <a:cs typeface="Josefin Sans"/>
                <a:sym typeface="Josefin Sans"/>
              </a:defRPr>
            </a:lvl9pPr>
          </a:lstStyle>
          <a:p>
            <a:r>
              <a:t>xx%</a:t>
            </a:r>
          </a:p>
        </p:txBody>
      </p:sp>
      <p:cxnSp>
        <p:nvCxnSpPr>
          <p:cNvPr id="155" name="Google Shape;155;p18"/>
          <p:cNvCxnSpPr/>
          <p:nvPr/>
        </p:nvCxnSpPr>
        <p:spPr>
          <a:xfrm rot="10800000">
            <a:off x="241206" y="4608973"/>
            <a:ext cx="1209600" cy="0"/>
          </a:xfrm>
          <a:prstGeom prst="straightConnector1">
            <a:avLst/>
          </a:prstGeom>
          <a:noFill/>
          <a:ln cap="flat" cmpd="sng" w="9525">
            <a:solidFill>
              <a:schemeClr val="accent1"/>
            </a:solidFill>
            <a:prstDash val="solid"/>
            <a:round/>
            <a:headEnd len="med" w="med" type="none"/>
            <a:tailEnd len="med" w="med" type="none"/>
          </a:ln>
        </p:spPr>
      </p:cxnSp>
      <p:cxnSp>
        <p:nvCxnSpPr>
          <p:cNvPr id="156" name="Google Shape;156;p18"/>
          <p:cNvCxnSpPr/>
          <p:nvPr/>
        </p:nvCxnSpPr>
        <p:spPr>
          <a:xfrm>
            <a:off x="6481100" y="4609950"/>
            <a:ext cx="2544000" cy="0"/>
          </a:xfrm>
          <a:prstGeom prst="straightConnector1">
            <a:avLst/>
          </a:prstGeom>
          <a:noFill/>
          <a:ln cap="flat" cmpd="sng" w="9525">
            <a:solidFill>
              <a:schemeClr val="accent1"/>
            </a:solidFill>
            <a:prstDash val="solid"/>
            <a:round/>
            <a:headEnd len="med" w="med" type="none"/>
            <a:tailEnd len="med" w="med" type="none"/>
          </a:ln>
        </p:spPr>
      </p:cxnSp>
      <p:sp>
        <p:nvSpPr>
          <p:cNvPr id="157" name="Google Shape;157;p18"/>
          <p:cNvSpPr txBox="1"/>
          <p:nvPr/>
        </p:nvSpPr>
        <p:spPr>
          <a:xfrm>
            <a:off x="8439900" y="4609950"/>
            <a:ext cx="585300" cy="3936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b="1" lang="en" sz="1100">
                <a:solidFill>
                  <a:schemeClr val="accent1"/>
                </a:solidFill>
                <a:latin typeface="Josefin Sans"/>
                <a:ea typeface="Josefin Sans"/>
                <a:cs typeface="Josefin Sans"/>
                <a:sym typeface="Josefin Sans"/>
              </a:rPr>
              <a:t>‹#›</a:t>
            </a:fld>
            <a:endParaRPr b="1" sz="1100">
              <a:solidFill>
                <a:schemeClr val="accent1"/>
              </a:solidFill>
              <a:latin typeface="Josefin Sans"/>
              <a:ea typeface="Josefin Sans"/>
              <a:cs typeface="Josefin Sans"/>
              <a:sym typeface="Josefin Sans"/>
            </a:endParaRPr>
          </a:p>
        </p:txBody>
      </p:sp>
      <p:sp>
        <p:nvSpPr>
          <p:cNvPr id="158" name="Google Shape;158;p18"/>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
  <p:cSld name="CUSTOM_2">
    <p:spTree>
      <p:nvGrpSpPr>
        <p:cNvPr id="159" name="Shape 159"/>
        <p:cNvGrpSpPr/>
        <p:nvPr/>
      </p:nvGrpSpPr>
      <p:grpSpPr>
        <a:xfrm>
          <a:off x="0" y="0"/>
          <a:ext cx="0" cy="0"/>
          <a:chOff x="0" y="0"/>
          <a:chExt cx="0" cy="0"/>
        </a:xfrm>
      </p:grpSpPr>
      <p:sp>
        <p:nvSpPr>
          <p:cNvPr id="160" name="Google Shape;160;p19"/>
          <p:cNvSpPr txBox="1"/>
          <p:nvPr>
            <p:ph idx="1" type="subTitle"/>
          </p:nvPr>
        </p:nvSpPr>
        <p:spPr>
          <a:xfrm>
            <a:off x="973570" y="3307149"/>
            <a:ext cx="2263500" cy="809700"/>
          </a:xfrm>
          <a:prstGeom prst="rect">
            <a:avLst/>
          </a:prstGeom>
          <a:noFill/>
          <a:ln>
            <a:noFill/>
          </a:ln>
        </p:spPr>
        <p:txBody>
          <a:bodyPr anchorCtr="0" anchor="t" bIns="0" lIns="91425" spcFirstLastPara="1" rIns="91425" wrap="square" tIns="182875">
            <a:noAutofit/>
          </a:bodyPr>
          <a:lstStyle>
            <a:lvl1pPr lvl="0" rtl="0">
              <a:spcBef>
                <a:spcPts val="0"/>
              </a:spcBef>
              <a:spcAft>
                <a:spcPts val="0"/>
              </a:spcAft>
              <a:buClr>
                <a:schemeClr val="dk1"/>
              </a:buClr>
              <a:buSzPts val="1600"/>
              <a:buFont typeface="Josefin Sans Light"/>
              <a:buNone/>
              <a:defRPr sz="1400">
                <a:solidFill>
                  <a:schemeClr val="dk1"/>
                </a:solidFill>
                <a:latin typeface="Josefin Sans"/>
                <a:ea typeface="Josefin Sans"/>
                <a:cs typeface="Josefin Sans"/>
                <a:sym typeface="Josefin Sans"/>
              </a:defRPr>
            </a:lvl1pPr>
            <a:lvl2pPr lvl="1" rtl="0">
              <a:lnSpc>
                <a:spcPct val="100000"/>
              </a:lnSpc>
              <a:spcBef>
                <a:spcPts val="0"/>
              </a:spcBef>
              <a:spcAft>
                <a:spcPts val="0"/>
              </a:spcAft>
              <a:buClr>
                <a:schemeClr val="dk1"/>
              </a:buClr>
              <a:buSzPts val="1400"/>
              <a:buNone/>
              <a:defRPr>
                <a:solidFill>
                  <a:schemeClr val="dk1"/>
                </a:solidFill>
              </a:defRPr>
            </a:lvl2pPr>
            <a:lvl3pPr lvl="2" rtl="0">
              <a:lnSpc>
                <a:spcPct val="100000"/>
              </a:lnSpc>
              <a:spcBef>
                <a:spcPts val="0"/>
              </a:spcBef>
              <a:spcAft>
                <a:spcPts val="0"/>
              </a:spcAft>
              <a:buClr>
                <a:schemeClr val="dk1"/>
              </a:buClr>
              <a:buSzPts val="1400"/>
              <a:buNone/>
              <a:defRPr>
                <a:solidFill>
                  <a:schemeClr val="dk1"/>
                </a:solidFill>
              </a:defRPr>
            </a:lvl3pPr>
            <a:lvl4pPr lvl="3" rtl="0">
              <a:lnSpc>
                <a:spcPct val="100000"/>
              </a:lnSpc>
              <a:spcBef>
                <a:spcPts val="0"/>
              </a:spcBef>
              <a:spcAft>
                <a:spcPts val="0"/>
              </a:spcAft>
              <a:buClr>
                <a:schemeClr val="dk1"/>
              </a:buClr>
              <a:buSzPts val="1400"/>
              <a:buNone/>
              <a:defRPr>
                <a:solidFill>
                  <a:schemeClr val="dk1"/>
                </a:solidFill>
              </a:defRPr>
            </a:lvl4pPr>
            <a:lvl5pPr lvl="4" rtl="0">
              <a:lnSpc>
                <a:spcPct val="100000"/>
              </a:lnSpc>
              <a:spcBef>
                <a:spcPts val="0"/>
              </a:spcBef>
              <a:spcAft>
                <a:spcPts val="0"/>
              </a:spcAft>
              <a:buClr>
                <a:schemeClr val="dk1"/>
              </a:buClr>
              <a:buSzPts val="1400"/>
              <a:buNone/>
              <a:defRPr>
                <a:solidFill>
                  <a:schemeClr val="dk1"/>
                </a:solidFill>
              </a:defRPr>
            </a:lvl5pPr>
            <a:lvl6pPr lvl="5" rtl="0">
              <a:lnSpc>
                <a:spcPct val="100000"/>
              </a:lnSpc>
              <a:spcBef>
                <a:spcPts val="0"/>
              </a:spcBef>
              <a:spcAft>
                <a:spcPts val="0"/>
              </a:spcAft>
              <a:buClr>
                <a:schemeClr val="dk1"/>
              </a:buClr>
              <a:buSzPts val="1400"/>
              <a:buNone/>
              <a:defRPr>
                <a:solidFill>
                  <a:schemeClr val="dk1"/>
                </a:solidFill>
              </a:defRPr>
            </a:lvl6pPr>
            <a:lvl7pPr lvl="6" rtl="0">
              <a:lnSpc>
                <a:spcPct val="100000"/>
              </a:lnSpc>
              <a:spcBef>
                <a:spcPts val="0"/>
              </a:spcBef>
              <a:spcAft>
                <a:spcPts val="0"/>
              </a:spcAft>
              <a:buClr>
                <a:schemeClr val="dk1"/>
              </a:buClr>
              <a:buSzPts val="1400"/>
              <a:buNone/>
              <a:defRPr>
                <a:solidFill>
                  <a:schemeClr val="dk1"/>
                </a:solidFill>
              </a:defRPr>
            </a:lvl7pPr>
            <a:lvl8pPr lvl="7" rtl="0">
              <a:lnSpc>
                <a:spcPct val="100000"/>
              </a:lnSpc>
              <a:spcBef>
                <a:spcPts val="0"/>
              </a:spcBef>
              <a:spcAft>
                <a:spcPts val="0"/>
              </a:spcAft>
              <a:buClr>
                <a:schemeClr val="dk1"/>
              </a:buClr>
              <a:buSzPts val="1400"/>
              <a:buNone/>
              <a:defRPr>
                <a:solidFill>
                  <a:schemeClr val="dk1"/>
                </a:solidFill>
              </a:defRPr>
            </a:lvl8pPr>
            <a:lvl9pPr lvl="8" rtl="0">
              <a:lnSpc>
                <a:spcPct val="100000"/>
              </a:lnSpc>
              <a:spcBef>
                <a:spcPts val="0"/>
              </a:spcBef>
              <a:spcAft>
                <a:spcPts val="0"/>
              </a:spcAft>
              <a:buClr>
                <a:schemeClr val="dk1"/>
              </a:buClr>
              <a:buSzPts val="1400"/>
              <a:buNone/>
              <a:defRPr>
                <a:solidFill>
                  <a:schemeClr val="dk1"/>
                </a:solidFill>
              </a:defRPr>
            </a:lvl9pPr>
          </a:lstStyle>
          <a:p/>
        </p:txBody>
      </p:sp>
      <p:sp>
        <p:nvSpPr>
          <p:cNvPr id="161" name="Google Shape;161;p19"/>
          <p:cNvSpPr txBox="1"/>
          <p:nvPr>
            <p:ph idx="2" type="subTitle"/>
          </p:nvPr>
        </p:nvSpPr>
        <p:spPr>
          <a:xfrm>
            <a:off x="3440245" y="3307149"/>
            <a:ext cx="2263500" cy="809700"/>
          </a:xfrm>
          <a:prstGeom prst="rect">
            <a:avLst/>
          </a:prstGeom>
          <a:noFill/>
          <a:ln>
            <a:noFill/>
          </a:ln>
        </p:spPr>
        <p:txBody>
          <a:bodyPr anchorCtr="0" anchor="t" bIns="0" lIns="91425" spcFirstLastPara="1" rIns="91425" wrap="square" tIns="182875">
            <a:noAutofit/>
          </a:bodyPr>
          <a:lstStyle>
            <a:lvl1pPr lvl="0" rtl="0">
              <a:lnSpc>
                <a:spcPct val="100000"/>
              </a:lnSpc>
              <a:spcBef>
                <a:spcPts val="0"/>
              </a:spcBef>
              <a:spcAft>
                <a:spcPts val="0"/>
              </a:spcAft>
              <a:buClr>
                <a:schemeClr val="dk1"/>
              </a:buClr>
              <a:buSzPts val="1600"/>
              <a:buFont typeface="Josefin Sans Light"/>
              <a:buNone/>
              <a:defRPr sz="1400">
                <a:solidFill>
                  <a:schemeClr val="dk1"/>
                </a:solidFill>
                <a:latin typeface="Josefin Sans"/>
                <a:ea typeface="Josefin Sans"/>
                <a:cs typeface="Josefin Sans"/>
                <a:sym typeface="Josefin Sans"/>
              </a:defRPr>
            </a:lvl1pPr>
            <a:lvl2pPr lvl="1" rtl="0">
              <a:lnSpc>
                <a:spcPct val="100000"/>
              </a:lnSpc>
              <a:spcBef>
                <a:spcPts val="0"/>
              </a:spcBef>
              <a:spcAft>
                <a:spcPts val="0"/>
              </a:spcAft>
              <a:buClr>
                <a:schemeClr val="dk1"/>
              </a:buClr>
              <a:buSzPts val="1400"/>
              <a:buNone/>
              <a:defRPr>
                <a:solidFill>
                  <a:schemeClr val="dk1"/>
                </a:solidFill>
              </a:defRPr>
            </a:lvl2pPr>
            <a:lvl3pPr lvl="2" rtl="0">
              <a:lnSpc>
                <a:spcPct val="100000"/>
              </a:lnSpc>
              <a:spcBef>
                <a:spcPts val="0"/>
              </a:spcBef>
              <a:spcAft>
                <a:spcPts val="0"/>
              </a:spcAft>
              <a:buClr>
                <a:schemeClr val="dk1"/>
              </a:buClr>
              <a:buSzPts val="1400"/>
              <a:buNone/>
              <a:defRPr>
                <a:solidFill>
                  <a:schemeClr val="dk1"/>
                </a:solidFill>
              </a:defRPr>
            </a:lvl3pPr>
            <a:lvl4pPr lvl="3" rtl="0">
              <a:lnSpc>
                <a:spcPct val="100000"/>
              </a:lnSpc>
              <a:spcBef>
                <a:spcPts val="0"/>
              </a:spcBef>
              <a:spcAft>
                <a:spcPts val="0"/>
              </a:spcAft>
              <a:buClr>
                <a:schemeClr val="dk1"/>
              </a:buClr>
              <a:buSzPts val="1400"/>
              <a:buNone/>
              <a:defRPr>
                <a:solidFill>
                  <a:schemeClr val="dk1"/>
                </a:solidFill>
              </a:defRPr>
            </a:lvl4pPr>
            <a:lvl5pPr lvl="4" rtl="0">
              <a:lnSpc>
                <a:spcPct val="100000"/>
              </a:lnSpc>
              <a:spcBef>
                <a:spcPts val="0"/>
              </a:spcBef>
              <a:spcAft>
                <a:spcPts val="0"/>
              </a:spcAft>
              <a:buClr>
                <a:schemeClr val="dk1"/>
              </a:buClr>
              <a:buSzPts val="1400"/>
              <a:buNone/>
              <a:defRPr>
                <a:solidFill>
                  <a:schemeClr val="dk1"/>
                </a:solidFill>
              </a:defRPr>
            </a:lvl5pPr>
            <a:lvl6pPr lvl="5" rtl="0">
              <a:lnSpc>
                <a:spcPct val="100000"/>
              </a:lnSpc>
              <a:spcBef>
                <a:spcPts val="0"/>
              </a:spcBef>
              <a:spcAft>
                <a:spcPts val="0"/>
              </a:spcAft>
              <a:buClr>
                <a:schemeClr val="dk1"/>
              </a:buClr>
              <a:buSzPts val="1400"/>
              <a:buNone/>
              <a:defRPr>
                <a:solidFill>
                  <a:schemeClr val="dk1"/>
                </a:solidFill>
              </a:defRPr>
            </a:lvl6pPr>
            <a:lvl7pPr lvl="6" rtl="0">
              <a:lnSpc>
                <a:spcPct val="100000"/>
              </a:lnSpc>
              <a:spcBef>
                <a:spcPts val="0"/>
              </a:spcBef>
              <a:spcAft>
                <a:spcPts val="0"/>
              </a:spcAft>
              <a:buClr>
                <a:schemeClr val="dk1"/>
              </a:buClr>
              <a:buSzPts val="1400"/>
              <a:buNone/>
              <a:defRPr>
                <a:solidFill>
                  <a:schemeClr val="dk1"/>
                </a:solidFill>
              </a:defRPr>
            </a:lvl7pPr>
            <a:lvl8pPr lvl="7" rtl="0">
              <a:lnSpc>
                <a:spcPct val="100000"/>
              </a:lnSpc>
              <a:spcBef>
                <a:spcPts val="0"/>
              </a:spcBef>
              <a:spcAft>
                <a:spcPts val="0"/>
              </a:spcAft>
              <a:buClr>
                <a:schemeClr val="dk1"/>
              </a:buClr>
              <a:buSzPts val="1400"/>
              <a:buNone/>
              <a:defRPr>
                <a:solidFill>
                  <a:schemeClr val="dk1"/>
                </a:solidFill>
              </a:defRPr>
            </a:lvl8pPr>
            <a:lvl9pPr lvl="8" rtl="0">
              <a:lnSpc>
                <a:spcPct val="100000"/>
              </a:lnSpc>
              <a:spcBef>
                <a:spcPts val="0"/>
              </a:spcBef>
              <a:spcAft>
                <a:spcPts val="0"/>
              </a:spcAft>
              <a:buClr>
                <a:schemeClr val="dk1"/>
              </a:buClr>
              <a:buSzPts val="1400"/>
              <a:buNone/>
              <a:defRPr>
                <a:solidFill>
                  <a:schemeClr val="dk1"/>
                </a:solidFill>
              </a:defRPr>
            </a:lvl9pPr>
          </a:lstStyle>
          <a:p/>
        </p:txBody>
      </p:sp>
      <p:sp>
        <p:nvSpPr>
          <p:cNvPr id="162" name="Google Shape;162;p19"/>
          <p:cNvSpPr txBox="1"/>
          <p:nvPr>
            <p:ph idx="3" type="subTitle"/>
          </p:nvPr>
        </p:nvSpPr>
        <p:spPr>
          <a:xfrm>
            <a:off x="5906920" y="3307149"/>
            <a:ext cx="2263500" cy="809700"/>
          </a:xfrm>
          <a:prstGeom prst="rect">
            <a:avLst/>
          </a:prstGeom>
          <a:noFill/>
          <a:ln>
            <a:noFill/>
          </a:ln>
        </p:spPr>
        <p:txBody>
          <a:bodyPr anchorCtr="0" anchor="t" bIns="0" lIns="91425" spcFirstLastPara="1" rIns="91425" wrap="square" tIns="182875">
            <a:noAutofit/>
          </a:bodyPr>
          <a:lstStyle>
            <a:lvl1pPr lvl="0" rtl="0">
              <a:lnSpc>
                <a:spcPct val="100000"/>
              </a:lnSpc>
              <a:spcBef>
                <a:spcPts val="0"/>
              </a:spcBef>
              <a:spcAft>
                <a:spcPts val="0"/>
              </a:spcAft>
              <a:buClr>
                <a:schemeClr val="dk1"/>
              </a:buClr>
              <a:buSzPts val="1600"/>
              <a:buFont typeface="Josefin Sans Light"/>
              <a:buNone/>
              <a:defRPr sz="1400">
                <a:solidFill>
                  <a:schemeClr val="dk1"/>
                </a:solidFill>
                <a:latin typeface="Josefin Sans"/>
                <a:ea typeface="Josefin Sans"/>
                <a:cs typeface="Josefin Sans"/>
                <a:sym typeface="Josefin Sans"/>
              </a:defRPr>
            </a:lvl1pPr>
            <a:lvl2pPr lvl="1" rtl="0">
              <a:lnSpc>
                <a:spcPct val="100000"/>
              </a:lnSpc>
              <a:spcBef>
                <a:spcPts val="0"/>
              </a:spcBef>
              <a:spcAft>
                <a:spcPts val="0"/>
              </a:spcAft>
              <a:buClr>
                <a:schemeClr val="dk1"/>
              </a:buClr>
              <a:buSzPts val="1400"/>
              <a:buNone/>
              <a:defRPr>
                <a:solidFill>
                  <a:schemeClr val="dk1"/>
                </a:solidFill>
              </a:defRPr>
            </a:lvl2pPr>
            <a:lvl3pPr lvl="2" rtl="0">
              <a:lnSpc>
                <a:spcPct val="100000"/>
              </a:lnSpc>
              <a:spcBef>
                <a:spcPts val="0"/>
              </a:spcBef>
              <a:spcAft>
                <a:spcPts val="0"/>
              </a:spcAft>
              <a:buClr>
                <a:schemeClr val="dk1"/>
              </a:buClr>
              <a:buSzPts val="1400"/>
              <a:buNone/>
              <a:defRPr>
                <a:solidFill>
                  <a:schemeClr val="dk1"/>
                </a:solidFill>
              </a:defRPr>
            </a:lvl3pPr>
            <a:lvl4pPr lvl="3" rtl="0">
              <a:lnSpc>
                <a:spcPct val="100000"/>
              </a:lnSpc>
              <a:spcBef>
                <a:spcPts val="0"/>
              </a:spcBef>
              <a:spcAft>
                <a:spcPts val="0"/>
              </a:spcAft>
              <a:buClr>
                <a:schemeClr val="dk1"/>
              </a:buClr>
              <a:buSzPts val="1400"/>
              <a:buNone/>
              <a:defRPr>
                <a:solidFill>
                  <a:schemeClr val="dk1"/>
                </a:solidFill>
              </a:defRPr>
            </a:lvl4pPr>
            <a:lvl5pPr lvl="4" rtl="0">
              <a:lnSpc>
                <a:spcPct val="100000"/>
              </a:lnSpc>
              <a:spcBef>
                <a:spcPts val="0"/>
              </a:spcBef>
              <a:spcAft>
                <a:spcPts val="0"/>
              </a:spcAft>
              <a:buClr>
                <a:schemeClr val="dk1"/>
              </a:buClr>
              <a:buSzPts val="1400"/>
              <a:buNone/>
              <a:defRPr>
                <a:solidFill>
                  <a:schemeClr val="dk1"/>
                </a:solidFill>
              </a:defRPr>
            </a:lvl5pPr>
            <a:lvl6pPr lvl="5" rtl="0">
              <a:lnSpc>
                <a:spcPct val="100000"/>
              </a:lnSpc>
              <a:spcBef>
                <a:spcPts val="0"/>
              </a:spcBef>
              <a:spcAft>
                <a:spcPts val="0"/>
              </a:spcAft>
              <a:buClr>
                <a:schemeClr val="dk1"/>
              </a:buClr>
              <a:buSzPts val="1400"/>
              <a:buNone/>
              <a:defRPr>
                <a:solidFill>
                  <a:schemeClr val="dk1"/>
                </a:solidFill>
              </a:defRPr>
            </a:lvl6pPr>
            <a:lvl7pPr lvl="6" rtl="0">
              <a:lnSpc>
                <a:spcPct val="100000"/>
              </a:lnSpc>
              <a:spcBef>
                <a:spcPts val="0"/>
              </a:spcBef>
              <a:spcAft>
                <a:spcPts val="0"/>
              </a:spcAft>
              <a:buClr>
                <a:schemeClr val="dk1"/>
              </a:buClr>
              <a:buSzPts val="1400"/>
              <a:buNone/>
              <a:defRPr>
                <a:solidFill>
                  <a:schemeClr val="dk1"/>
                </a:solidFill>
              </a:defRPr>
            </a:lvl7pPr>
            <a:lvl8pPr lvl="7" rtl="0">
              <a:lnSpc>
                <a:spcPct val="100000"/>
              </a:lnSpc>
              <a:spcBef>
                <a:spcPts val="0"/>
              </a:spcBef>
              <a:spcAft>
                <a:spcPts val="0"/>
              </a:spcAft>
              <a:buClr>
                <a:schemeClr val="dk1"/>
              </a:buClr>
              <a:buSzPts val="1400"/>
              <a:buNone/>
              <a:defRPr>
                <a:solidFill>
                  <a:schemeClr val="dk1"/>
                </a:solidFill>
              </a:defRPr>
            </a:lvl8pPr>
            <a:lvl9pPr lvl="8" rtl="0">
              <a:lnSpc>
                <a:spcPct val="100000"/>
              </a:lnSpc>
              <a:spcBef>
                <a:spcPts val="0"/>
              </a:spcBef>
              <a:spcAft>
                <a:spcPts val="0"/>
              </a:spcAft>
              <a:buClr>
                <a:schemeClr val="dk1"/>
              </a:buClr>
              <a:buSzPts val="1400"/>
              <a:buNone/>
              <a:defRPr>
                <a:solidFill>
                  <a:schemeClr val="dk1"/>
                </a:solidFill>
              </a:defRPr>
            </a:lvl9pPr>
          </a:lstStyle>
          <a:p/>
        </p:txBody>
      </p:sp>
      <p:sp>
        <p:nvSpPr>
          <p:cNvPr id="163" name="Google Shape;163;p19"/>
          <p:cNvSpPr txBox="1"/>
          <p:nvPr>
            <p:ph idx="4" type="subTitle"/>
          </p:nvPr>
        </p:nvSpPr>
        <p:spPr>
          <a:xfrm>
            <a:off x="973570" y="1543141"/>
            <a:ext cx="2263500" cy="393600"/>
          </a:xfrm>
          <a:prstGeom prst="rect">
            <a:avLst/>
          </a:prstGeom>
          <a:noFill/>
          <a:ln>
            <a:noFill/>
          </a:ln>
        </p:spPr>
        <p:txBody>
          <a:bodyPr anchorCtr="0" anchor="t" bIns="91425" lIns="91425" spcFirstLastPara="1" rIns="91425" wrap="square" tIns="182875">
            <a:noAutofit/>
          </a:bodyPr>
          <a:lstStyle>
            <a:lvl1pPr lvl="0" rtl="0">
              <a:spcBef>
                <a:spcPts val="0"/>
              </a:spcBef>
              <a:spcAft>
                <a:spcPts val="0"/>
              </a:spcAft>
              <a:buClr>
                <a:schemeClr val="accent1"/>
              </a:buClr>
              <a:buSzPts val="1500"/>
              <a:buFont typeface="Josefin Sans SemiBold"/>
              <a:buNone/>
              <a:defRPr sz="1800">
                <a:solidFill>
                  <a:schemeClr val="accent1"/>
                </a:solidFill>
                <a:latin typeface="Josefin Sans SemiBold"/>
                <a:ea typeface="Josefin Sans SemiBold"/>
                <a:cs typeface="Josefin Sans SemiBold"/>
                <a:sym typeface="Josefin Sans SemiBold"/>
              </a:defRPr>
            </a:lvl1pPr>
            <a:lvl2pPr lvl="1" rtl="0">
              <a:lnSpc>
                <a:spcPct val="100000"/>
              </a:lnSpc>
              <a:spcBef>
                <a:spcPts val="0"/>
              </a:spcBef>
              <a:spcAft>
                <a:spcPts val="0"/>
              </a:spcAft>
              <a:buClr>
                <a:schemeClr val="accent1"/>
              </a:buClr>
              <a:buSzPts val="1500"/>
              <a:buFont typeface="Josefin Sans SemiBold"/>
              <a:buNone/>
              <a:defRPr sz="1500">
                <a:solidFill>
                  <a:schemeClr val="accent1"/>
                </a:solidFill>
                <a:latin typeface="Josefin Sans SemiBold"/>
                <a:ea typeface="Josefin Sans SemiBold"/>
                <a:cs typeface="Josefin Sans SemiBold"/>
                <a:sym typeface="Josefin Sans SemiBold"/>
              </a:defRPr>
            </a:lvl2pPr>
            <a:lvl3pPr lvl="2" rtl="0">
              <a:lnSpc>
                <a:spcPct val="100000"/>
              </a:lnSpc>
              <a:spcBef>
                <a:spcPts val="0"/>
              </a:spcBef>
              <a:spcAft>
                <a:spcPts val="0"/>
              </a:spcAft>
              <a:buClr>
                <a:schemeClr val="accent1"/>
              </a:buClr>
              <a:buSzPts val="1500"/>
              <a:buFont typeface="Josefin Sans SemiBold"/>
              <a:buNone/>
              <a:defRPr sz="1500">
                <a:solidFill>
                  <a:schemeClr val="accent1"/>
                </a:solidFill>
                <a:latin typeface="Josefin Sans SemiBold"/>
                <a:ea typeface="Josefin Sans SemiBold"/>
                <a:cs typeface="Josefin Sans SemiBold"/>
                <a:sym typeface="Josefin Sans SemiBold"/>
              </a:defRPr>
            </a:lvl3pPr>
            <a:lvl4pPr lvl="3" rtl="0">
              <a:lnSpc>
                <a:spcPct val="100000"/>
              </a:lnSpc>
              <a:spcBef>
                <a:spcPts val="0"/>
              </a:spcBef>
              <a:spcAft>
                <a:spcPts val="0"/>
              </a:spcAft>
              <a:buClr>
                <a:schemeClr val="accent1"/>
              </a:buClr>
              <a:buSzPts val="1500"/>
              <a:buFont typeface="Josefin Sans SemiBold"/>
              <a:buNone/>
              <a:defRPr sz="1500">
                <a:solidFill>
                  <a:schemeClr val="accent1"/>
                </a:solidFill>
                <a:latin typeface="Josefin Sans SemiBold"/>
                <a:ea typeface="Josefin Sans SemiBold"/>
                <a:cs typeface="Josefin Sans SemiBold"/>
                <a:sym typeface="Josefin Sans SemiBold"/>
              </a:defRPr>
            </a:lvl4pPr>
            <a:lvl5pPr lvl="4" rtl="0">
              <a:lnSpc>
                <a:spcPct val="100000"/>
              </a:lnSpc>
              <a:spcBef>
                <a:spcPts val="0"/>
              </a:spcBef>
              <a:spcAft>
                <a:spcPts val="0"/>
              </a:spcAft>
              <a:buClr>
                <a:schemeClr val="accent1"/>
              </a:buClr>
              <a:buSzPts val="1500"/>
              <a:buFont typeface="Josefin Sans SemiBold"/>
              <a:buNone/>
              <a:defRPr sz="1500">
                <a:solidFill>
                  <a:schemeClr val="accent1"/>
                </a:solidFill>
                <a:latin typeface="Josefin Sans SemiBold"/>
                <a:ea typeface="Josefin Sans SemiBold"/>
                <a:cs typeface="Josefin Sans SemiBold"/>
                <a:sym typeface="Josefin Sans SemiBold"/>
              </a:defRPr>
            </a:lvl5pPr>
            <a:lvl6pPr lvl="5" rtl="0">
              <a:lnSpc>
                <a:spcPct val="100000"/>
              </a:lnSpc>
              <a:spcBef>
                <a:spcPts val="0"/>
              </a:spcBef>
              <a:spcAft>
                <a:spcPts val="0"/>
              </a:spcAft>
              <a:buClr>
                <a:schemeClr val="accent1"/>
              </a:buClr>
              <a:buSzPts val="1500"/>
              <a:buFont typeface="Josefin Sans SemiBold"/>
              <a:buNone/>
              <a:defRPr sz="1500">
                <a:solidFill>
                  <a:schemeClr val="accent1"/>
                </a:solidFill>
                <a:latin typeface="Josefin Sans SemiBold"/>
                <a:ea typeface="Josefin Sans SemiBold"/>
                <a:cs typeface="Josefin Sans SemiBold"/>
                <a:sym typeface="Josefin Sans SemiBold"/>
              </a:defRPr>
            </a:lvl6pPr>
            <a:lvl7pPr lvl="6" rtl="0">
              <a:lnSpc>
                <a:spcPct val="100000"/>
              </a:lnSpc>
              <a:spcBef>
                <a:spcPts val="0"/>
              </a:spcBef>
              <a:spcAft>
                <a:spcPts val="0"/>
              </a:spcAft>
              <a:buClr>
                <a:schemeClr val="accent1"/>
              </a:buClr>
              <a:buSzPts val="1500"/>
              <a:buFont typeface="Josefin Sans SemiBold"/>
              <a:buNone/>
              <a:defRPr sz="1500">
                <a:solidFill>
                  <a:schemeClr val="accent1"/>
                </a:solidFill>
                <a:latin typeface="Josefin Sans SemiBold"/>
                <a:ea typeface="Josefin Sans SemiBold"/>
                <a:cs typeface="Josefin Sans SemiBold"/>
                <a:sym typeface="Josefin Sans SemiBold"/>
              </a:defRPr>
            </a:lvl7pPr>
            <a:lvl8pPr lvl="7" rtl="0">
              <a:lnSpc>
                <a:spcPct val="100000"/>
              </a:lnSpc>
              <a:spcBef>
                <a:spcPts val="0"/>
              </a:spcBef>
              <a:spcAft>
                <a:spcPts val="0"/>
              </a:spcAft>
              <a:buClr>
                <a:schemeClr val="accent1"/>
              </a:buClr>
              <a:buSzPts val="1500"/>
              <a:buFont typeface="Josefin Sans SemiBold"/>
              <a:buNone/>
              <a:defRPr sz="1500">
                <a:solidFill>
                  <a:schemeClr val="accent1"/>
                </a:solidFill>
                <a:latin typeface="Josefin Sans SemiBold"/>
                <a:ea typeface="Josefin Sans SemiBold"/>
                <a:cs typeface="Josefin Sans SemiBold"/>
                <a:sym typeface="Josefin Sans SemiBold"/>
              </a:defRPr>
            </a:lvl8pPr>
            <a:lvl9pPr lvl="8" rtl="0">
              <a:lnSpc>
                <a:spcPct val="100000"/>
              </a:lnSpc>
              <a:spcBef>
                <a:spcPts val="0"/>
              </a:spcBef>
              <a:spcAft>
                <a:spcPts val="0"/>
              </a:spcAft>
              <a:buClr>
                <a:schemeClr val="accent1"/>
              </a:buClr>
              <a:buSzPts val="1500"/>
              <a:buFont typeface="Josefin Sans SemiBold"/>
              <a:buNone/>
              <a:defRPr sz="1500">
                <a:solidFill>
                  <a:schemeClr val="accent1"/>
                </a:solidFill>
                <a:latin typeface="Josefin Sans SemiBold"/>
                <a:ea typeface="Josefin Sans SemiBold"/>
                <a:cs typeface="Josefin Sans SemiBold"/>
                <a:sym typeface="Josefin Sans SemiBold"/>
              </a:defRPr>
            </a:lvl9pPr>
          </a:lstStyle>
          <a:p/>
        </p:txBody>
      </p:sp>
      <p:sp>
        <p:nvSpPr>
          <p:cNvPr id="164" name="Google Shape;164;p19"/>
          <p:cNvSpPr txBox="1"/>
          <p:nvPr>
            <p:ph idx="5" type="subTitle"/>
          </p:nvPr>
        </p:nvSpPr>
        <p:spPr>
          <a:xfrm>
            <a:off x="3440245" y="1543141"/>
            <a:ext cx="2263500" cy="393600"/>
          </a:xfrm>
          <a:prstGeom prst="rect">
            <a:avLst/>
          </a:prstGeom>
          <a:noFill/>
          <a:ln>
            <a:noFill/>
          </a:ln>
        </p:spPr>
        <p:txBody>
          <a:bodyPr anchorCtr="0" anchor="t" bIns="91425" lIns="91425" spcFirstLastPara="1" rIns="91425" wrap="square" tIns="182875">
            <a:noAutofit/>
          </a:bodyPr>
          <a:lstStyle>
            <a:lvl1pPr lvl="0" rtl="0">
              <a:lnSpc>
                <a:spcPct val="100000"/>
              </a:lnSpc>
              <a:spcBef>
                <a:spcPts val="0"/>
              </a:spcBef>
              <a:spcAft>
                <a:spcPts val="0"/>
              </a:spcAft>
              <a:buClr>
                <a:schemeClr val="accent1"/>
              </a:buClr>
              <a:buSzPts val="1500"/>
              <a:buFont typeface="Josefin Sans SemiBold"/>
              <a:buNone/>
              <a:defRPr sz="1800">
                <a:solidFill>
                  <a:schemeClr val="accent1"/>
                </a:solidFill>
                <a:latin typeface="Josefin Sans SemiBold"/>
                <a:ea typeface="Josefin Sans SemiBold"/>
                <a:cs typeface="Josefin Sans SemiBold"/>
                <a:sym typeface="Josefin Sans SemiBold"/>
              </a:defRPr>
            </a:lvl1pPr>
            <a:lvl2pPr lvl="1" rtl="0">
              <a:lnSpc>
                <a:spcPct val="100000"/>
              </a:lnSpc>
              <a:spcBef>
                <a:spcPts val="0"/>
              </a:spcBef>
              <a:spcAft>
                <a:spcPts val="0"/>
              </a:spcAft>
              <a:buClr>
                <a:schemeClr val="accent1"/>
              </a:buClr>
              <a:buSzPts val="1500"/>
              <a:buFont typeface="Josefin Sans SemiBold"/>
              <a:buNone/>
              <a:defRPr sz="1500">
                <a:solidFill>
                  <a:schemeClr val="accent1"/>
                </a:solidFill>
                <a:latin typeface="Josefin Sans SemiBold"/>
                <a:ea typeface="Josefin Sans SemiBold"/>
                <a:cs typeface="Josefin Sans SemiBold"/>
                <a:sym typeface="Josefin Sans SemiBold"/>
              </a:defRPr>
            </a:lvl2pPr>
            <a:lvl3pPr lvl="2" rtl="0">
              <a:lnSpc>
                <a:spcPct val="100000"/>
              </a:lnSpc>
              <a:spcBef>
                <a:spcPts val="0"/>
              </a:spcBef>
              <a:spcAft>
                <a:spcPts val="0"/>
              </a:spcAft>
              <a:buClr>
                <a:schemeClr val="accent1"/>
              </a:buClr>
              <a:buSzPts val="1500"/>
              <a:buFont typeface="Josefin Sans SemiBold"/>
              <a:buNone/>
              <a:defRPr sz="1500">
                <a:solidFill>
                  <a:schemeClr val="accent1"/>
                </a:solidFill>
                <a:latin typeface="Josefin Sans SemiBold"/>
                <a:ea typeface="Josefin Sans SemiBold"/>
                <a:cs typeface="Josefin Sans SemiBold"/>
                <a:sym typeface="Josefin Sans SemiBold"/>
              </a:defRPr>
            </a:lvl3pPr>
            <a:lvl4pPr lvl="3" rtl="0">
              <a:lnSpc>
                <a:spcPct val="100000"/>
              </a:lnSpc>
              <a:spcBef>
                <a:spcPts val="0"/>
              </a:spcBef>
              <a:spcAft>
                <a:spcPts val="0"/>
              </a:spcAft>
              <a:buClr>
                <a:schemeClr val="accent1"/>
              </a:buClr>
              <a:buSzPts val="1500"/>
              <a:buFont typeface="Josefin Sans SemiBold"/>
              <a:buNone/>
              <a:defRPr sz="1500">
                <a:solidFill>
                  <a:schemeClr val="accent1"/>
                </a:solidFill>
                <a:latin typeface="Josefin Sans SemiBold"/>
                <a:ea typeface="Josefin Sans SemiBold"/>
                <a:cs typeface="Josefin Sans SemiBold"/>
                <a:sym typeface="Josefin Sans SemiBold"/>
              </a:defRPr>
            </a:lvl4pPr>
            <a:lvl5pPr lvl="4" rtl="0">
              <a:lnSpc>
                <a:spcPct val="100000"/>
              </a:lnSpc>
              <a:spcBef>
                <a:spcPts val="0"/>
              </a:spcBef>
              <a:spcAft>
                <a:spcPts val="0"/>
              </a:spcAft>
              <a:buClr>
                <a:schemeClr val="accent1"/>
              </a:buClr>
              <a:buSzPts val="1500"/>
              <a:buFont typeface="Josefin Sans SemiBold"/>
              <a:buNone/>
              <a:defRPr sz="1500">
                <a:solidFill>
                  <a:schemeClr val="accent1"/>
                </a:solidFill>
                <a:latin typeface="Josefin Sans SemiBold"/>
                <a:ea typeface="Josefin Sans SemiBold"/>
                <a:cs typeface="Josefin Sans SemiBold"/>
                <a:sym typeface="Josefin Sans SemiBold"/>
              </a:defRPr>
            </a:lvl5pPr>
            <a:lvl6pPr lvl="5" rtl="0">
              <a:lnSpc>
                <a:spcPct val="100000"/>
              </a:lnSpc>
              <a:spcBef>
                <a:spcPts val="0"/>
              </a:spcBef>
              <a:spcAft>
                <a:spcPts val="0"/>
              </a:spcAft>
              <a:buClr>
                <a:schemeClr val="accent1"/>
              </a:buClr>
              <a:buSzPts val="1500"/>
              <a:buFont typeface="Josefin Sans SemiBold"/>
              <a:buNone/>
              <a:defRPr sz="1500">
                <a:solidFill>
                  <a:schemeClr val="accent1"/>
                </a:solidFill>
                <a:latin typeface="Josefin Sans SemiBold"/>
                <a:ea typeface="Josefin Sans SemiBold"/>
                <a:cs typeface="Josefin Sans SemiBold"/>
                <a:sym typeface="Josefin Sans SemiBold"/>
              </a:defRPr>
            </a:lvl6pPr>
            <a:lvl7pPr lvl="6" rtl="0">
              <a:lnSpc>
                <a:spcPct val="100000"/>
              </a:lnSpc>
              <a:spcBef>
                <a:spcPts val="0"/>
              </a:spcBef>
              <a:spcAft>
                <a:spcPts val="0"/>
              </a:spcAft>
              <a:buClr>
                <a:schemeClr val="accent1"/>
              </a:buClr>
              <a:buSzPts val="1500"/>
              <a:buFont typeface="Josefin Sans SemiBold"/>
              <a:buNone/>
              <a:defRPr sz="1500">
                <a:solidFill>
                  <a:schemeClr val="accent1"/>
                </a:solidFill>
                <a:latin typeface="Josefin Sans SemiBold"/>
                <a:ea typeface="Josefin Sans SemiBold"/>
                <a:cs typeface="Josefin Sans SemiBold"/>
                <a:sym typeface="Josefin Sans SemiBold"/>
              </a:defRPr>
            </a:lvl7pPr>
            <a:lvl8pPr lvl="7" rtl="0">
              <a:lnSpc>
                <a:spcPct val="100000"/>
              </a:lnSpc>
              <a:spcBef>
                <a:spcPts val="0"/>
              </a:spcBef>
              <a:spcAft>
                <a:spcPts val="0"/>
              </a:spcAft>
              <a:buClr>
                <a:schemeClr val="accent1"/>
              </a:buClr>
              <a:buSzPts val="1500"/>
              <a:buFont typeface="Josefin Sans SemiBold"/>
              <a:buNone/>
              <a:defRPr sz="1500">
                <a:solidFill>
                  <a:schemeClr val="accent1"/>
                </a:solidFill>
                <a:latin typeface="Josefin Sans SemiBold"/>
                <a:ea typeface="Josefin Sans SemiBold"/>
                <a:cs typeface="Josefin Sans SemiBold"/>
                <a:sym typeface="Josefin Sans SemiBold"/>
              </a:defRPr>
            </a:lvl8pPr>
            <a:lvl9pPr lvl="8" rtl="0">
              <a:lnSpc>
                <a:spcPct val="100000"/>
              </a:lnSpc>
              <a:spcBef>
                <a:spcPts val="0"/>
              </a:spcBef>
              <a:spcAft>
                <a:spcPts val="0"/>
              </a:spcAft>
              <a:buClr>
                <a:schemeClr val="accent1"/>
              </a:buClr>
              <a:buSzPts val="1500"/>
              <a:buFont typeface="Josefin Sans SemiBold"/>
              <a:buNone/>
              <a:defRPr sz="1500">
                <a:solidFill>
                  <a:schemeClr val="accent1"/>
                </a:solidFill>
                <a:latin typeface="Josefin Sans SemiBold"/>
                <a:ea typeface="Josefin Sans SemiBold"/>
                <a:cs typeface="Josefin Sans SemiBold"/>
                <a:sym typeface="Josefin Sans SemiBold"/>
              </a:defRPr>
            </a:lvl9pPr>
          </a:lstStyle>
          <a:p/>
        </p:txBody>
      </p:sp>
      <p:sp>
        <p:nvSpPr>
          <p:cNvPr id="165" name="Google Shape;165;p19"/>
          <p:cNvSpPr txBox="1"/>
          <p:nvPr>
            <p:ph idx="6" type="subTitle"/>
          </p:nvPr>
        </p:nvSpPr>
        <p:spPr>
          <a:xfrm>
            <a:off x="5906920" y="1543141"/>
            <a:ext cx="2263500" cy="393600"/>
          </a:xfrm>
          <a:prstGeom prst="rect">
            <a:avLst/>
          </a:prstGeom>
          <a:noFill/>
          <a:ln>
            <a:noFill/>
          </a:ln>
        </p:spPr>
        <p:txBody>
          <a:bodyPr anchorCtr="0" anchor="t" bIns="91425" lIns="91425" spcFirstLastPara="1" rIns="91425" wrap="square" tIns="182875">
            <a:noAutofit/>
          </a:bodyPr>
          <a:lstStyle>
            <a:lvl1pPr lvl="0" rtl="0">
              <a:lnSpc>
                <a:spcPct val="100000"/>
              </a:lnSpc>
              <a:spcBef>
                <a:spcPts val="0"/>
              </a:spcBef>
              <a:spcAft>
                <a:spcPts val="0"/>
              </a:spcAft>
              <a:buClr>
                <a:schemeClr val="accent1"/>
              </a:buClr>
              <a:buSzPts val="1500"/>
              <a:buFont typeface="Josefin Sans SemiBold"/>
              <a:buNone/>
              <a:defRPr sz="1800">
                <a:solidFill>
                  <a:schemeClr val="accent1"/>
                </a:solidFill>
                <a:latin typeface="Josefin Sans SemiBold"/>
                <a:ea typeface="Josefin Sans SemiBold"/>
                <a:cs typeface="Josefin Sans SemiBold"/>
                <a:sym typeface="Josefin Sans SemiBold"/>
              </a:defRPr>
            </a:lvl1pPr>
            <a:lvl2pPr lvl="1" rtl="0">
              <a:lnSpc>
                <a:spcPct val="100000"/>
              </a:lnSpc>
              <a:spcBef>
                <a:spcPts val="0"/>
              </a:spcBef>
              <a:spcAft>
                <a:spcPts val="0"/>
              </a:spcAft>
              <a:buClr>
                <a:schemeClr val="accent1"/>
              </a:buClr>
              <a:buSzPts val="1500"/>
              <a:buFont typeface="Josefin Sans SemiBold"/>
              <a:buNone/>
              <a:defRPr sz="1500">
                <a:solidFill>
                  <a:schemeClr val="accent1"/>
                </a:solidFill>
                <a:latin typeface="Josefin Sans SemiBold"/>
                <a:ea typeface="Josefin Sans SemiBold"/>
                <a:cs typeface="Josefin Sans SemiBold"/>
                <a:sym typeface="Josefin Sans SemiBold"/>
              </a:defRPr>
            </a:lvl2pPr>
            <a:lvl3pPr lvl="2" rtl="0">
              <a:lnSpc>
                <a:spcPct val="100000"/>
              </a:lnSpc>
              <a:spcBef>
                <a:spcPts val="0"/>
              </a:spcBef>
              <a:spcAft>
                <a:spcPts val="0"/>
              </a:spcAft>
              <a:buClr>
                <a:schemeClr val="accent1"/>
              </a:buClr>
              <a:buSzPts val="1500"/>
              <a:buFont typeface="Josefin Sans SemiBold"/>
              <a:buNone/>
              <a:defRPr sz="1500">
                <a:solidFill>
                  <a:schemeClr val="accent1"/>
                </a:solidFill>
                <a:latin typeface="Josefin Sans SemiBold"/>
                <a:ea typeface="Josefin Sans SemiBold"/>
                <a:cs typeface="Josefin Sans SemiBold"/>
                <a:sym typeface="Josefin Sans SemiBold"/>
              </a:defRPr>
            </a:lvl3pPr>
            <a:lvl4pPr lvl="3" rtl="0">
              <a:lnSpc>
                <a:spcPct val="100000"/>
              </a:lnSpc>
              <a:spcBef>
                <a:spcPts val="0"/>
              </a:spcBef>
              <a:spcAft>
                <a:spcPts val="0"/>
              </a:spcAft>
              <a:buClr>
                <a:schemeClr val="accent1"/>
              </a:buClr>
              <a:buSzPts val="1500"/>
              <a:buFont typeface="Josefin Sans SemiBold"/>
              <a:buNone/>
              <a:defRPr sz="1500">
                <a:solidFill>
                  <a:schemeClr val="accent1"/>
                </a:solidFill>
                <a:latin typeface="Josefin Sans SemiBold"/>
                <a:ea typeface="Josefin Sans SemiBold"/>
                <a:cs typeface="Josefin Sans SemiBold"/>
                <a:sym typeface="Josefin Sans SemiBold"/>
              </a:defRPr>
            </a:lvl4pPr>
            <a:lvl5pPr lvl="4" rtl="0">
              <a:lnSpc>
                <a:spcPct val="100000"/>
              </a:lnSpc>
              <a:spcBef>
                <a:spcPts val="0"/>
              </a:spcBef>
              <a:spcAft>
                <a:spcPts val="0"/>
              </a:spcAft>
              <a:buClr>
                <a:schemeClr val="accent1"/>
              </a:buClr>
              <a:buSzPts val="1500"/>
              <a:buFont typeface="Josefin Sans SemiBold"/>
              <a:buNone/>
              <a:defRPr sz="1500">
                <a:solidFill>
                  <a:schemeClr val="accent1"/>
                </a:solidFill>
                <a:latin typeface="Josefin Sans SemiBold"/>
                <a:ea typeface="Josefin Sans SemiBold"/>
                <a:cs typeface="Josefin Sans SemiBold"/>
                <a:sym typeface="Josefin Sans SemiBold"/>
              </a:defRPr>
            </a:lvl5pPr>
            <a:lvl6pPr lvl="5" rtl="0">
              <a:lnSpc>
                <a:spcPct val="100000"/>
              </a:lnSpc>
              <a:spcBef>
                <a:spcPts val="0"/>
              </a:spcBef>
              <a:spcAft>
                <a:spcPts val="0"/>
              </a:spcAft>
              <a:buClr>
                <a:schemeClr val="accent1"/>
              </a:buClr>
              <a:buSzPts val="1500"/>
              <a:buFont typeface="Josefin Sans SemiBold"/>
              <a:buNone/>
              <a:defRPr sz="1500">
                <a:solidFill>
                  <a:schemeClr val="accent1"/>
                </a:solidFill>
                <a:latin typeface="Josefin Sans SemiBold"/>
                <a:ea typeface="Josefin Sans SemiBold"/>
                <a:cs typeface="Josefin Sans SemiBold"/>
                <a:sym typeface="Josefin Sans SemiBold"/>
              </a:defRPr>
            </a:lvl6pPr>
            <a:lvl7pPr lvl="6" rtl="0">
              <a:lnSpc>
                <a:spcPct val="100000"/>
              </a:lnSpc>
              <a:spcBef>
                <a:spcPts val="0"/>
              </a:spcBef>
              <a:spcAft>
                <a:spcPts val="0"/>
              </a:spcAft>
              <a:buClr>
                <a:schemeClr val="accent1"/>
              </a:buClr>
              <a:buSzPts val="1500"/>
              <a:buFont typeface="Josefin Sans SemiBold"/>
              <a:buNone/>
              <a:defRPr sz="1500">
                <a:solidFill>
                  <a:schemeClr val="accent1"/>
                </a:solidFill>
                <a:latin typeface="Josefin Sans SemiBold"/>
                <a:ea typeface="Josefin Sans SemiBold"/>
                <a:cs typeface="Josefin Sans SemiBold"/>
                <a:sym typeface="Josefin Sans SemiBold"/>
              </a:defRPr>
            </a:lvl7pPr>
            <a:lvl8pPr lvl="7" rtl="0">
              <a:lnSpc>
                <a:spcPct val="100000"/>
              </a:lnSpc>
              <a:spcBef>
                <a:spcPts val="0"/>
              </a:spcBef>
              <a:spcAft>
                <a:spcPts val="0"/>
              </a:spcAft>
              <a:buClr>
                <a:schemeClr val="accent1"/>
              </a:buClr>
              <a:buSzPts val="1500"/>
              <a:buFont typeface="Josefin Sans SemiBold"/>
              <a:buNone/>
              <a:defRPr sz="1500">
                <a:solidFill>
                  <a:schemeClr val="accent1"/>
                </a:solidFill>
                <a:latin typeface="Josefin Sans SemiBold"/>
                <a:ea typeface="Josefin Sans SemiBold"/>
                <a:cs typeface="Josefin Sans SemiBold"/>
                <a:sym typeface="Josefin Sans SemiBold"/>
              </a:defRPr>
            </a:lvl8pPr>
            <a:lvl9pPr lvl="8" rtl="0">
              <a:lnSpc>
                <a:spcPct val="100000"/>
              </a:lnSpc>
              <a:spcBef>
                <a:spcPts val="0"/>
              </a:spcBef>
              <a:spcAft>
                <a:spcPts val="0"/>
              </a:spcAft>
              <a:buClr>
                <a:schemeClr val="accent1"/>
              </a:buClr>
              <a:buSzPts val="1500"/>
              <a:buFont typeface="Josefin Sans SemiBold"/>
              <a:buNone/>
              <a:defRPr sz="1500">
                <a:solidFill>
                  <a:schemeClr val="accent1"/>
                </a:solidFill>
                <a:latin typeface="Josefin Sans SemiBold"/>
                <a:ea typeface="Josefin Sans SemiBold"/>
                <a:cs typeface="Josefin Sans SemiBold"/>
                <a:sym typeface="Josefin Sans SemiBold"/>
              </a:defRPr>
            </a:lvl9pPr>
          </a:lstStyle>
          <a:p/>
        </p:txBody>
      </p:sp>
      <p:sp>
        <p:nvSpPr>
          <p:cNvPr id="166" name="Google Shape;166;p19"/>
          <p:cNvSpPr txBox="1"/>
          <p:nvPr>
            <p:ph type="title"/>
          </p:nvPr>
        </p:nvSpPr>
        <p:spPr>
          <a:xfrm>
            <a:off x="146725" y="4789139"/>
            <a:ext cx="3027300" cy="229200"/>
          </a:xfrm>
          <a:prstGeom prst="rect">
            <a:avLst/>
          </a:prstGeom>
        </p:spPr>
        <p:txBody>
          <a:bodyPr anchorCtr="0" anchor="ctr" bIns="0" lIns="91425" spcFirstLastPara="1" rIns="91425" wrap="square" tIns="0">
            <a:noAutofit/>
          </a:bodyPr>
          <a:lstStyle>
            <a:lvl1pPr lvl="0" rtl="0">
              <a:spcBef>
                <a:spcPts val="0"/>
              </a:spcBef>
              <a:spcAft>
                <a:spcPts val="0"/>
              </a:spcAft>
              <a:buSzPts val="800"/>
              <a:buFont typeface="Josefin Sans"/>
              <a:buNone/>
              <a:defRPr b="1" sz="800">
                <a:latin typeface="Josefin Sans"/>
                <a:ea typeface="Josefin Sans"/>
                <a:cs typeface="Josefin Sans"/>
                <a:sym typeface="Josefin Sans"/>
              </a:defRPr>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167" name="Google Shape;167;p19"/>
          <p:cNvSpPr txBox="1"/>
          <p:nvPr>
            <p:ph hasCustomPrompt="1" idx="7" type="title"/>
          </p:nvPr>
        </p:nvSpPr>
        <p:spPr>
          <a:xfrm>
            <a:off x="146725" y="4719850"/>
            <a:ext cx="1689000" cy="160500"/>
          </a:xfrm>
          <a:prstGeom prst="rect">
            <a:avLst/>
          </a:prstGeom>
        </p:spPr>
        <p:txBody>
          <a:bodyPr anchorCtr="0" anchor="b" bIns="0" lIns="91425" spcFirstLastPara="1" rIns="91425" wrap="square" tIns="0">
            <a:noAutofit/>
          </a:bodyPr>
          <a:lstStyle>
            <a:lvl1pPr lvl="0" rtl="0">
              <a:spcBef>
                <a:spcPts val="0"/>
              </a:spcBef>
              <a:spcAft>
                <a:spcPts val="0"/>
              </a:spcAft>
              <a:buClr>
                <a:schemeClr val="accent1"/>
              </a:buClr>
              <a:buSzPts val="1900"/>
              <a:buFont typeface="Josefin Sans"/>
              <a:buNone/>
              <a:defRPr b="1" sz="1900">
                <a:solidFill>
                  <a:schemeClr val="accent1"/>
                </a:solidFill>
                <a:latin typeface="Josefin Sans"/>
                <a:ea typeface="Josefin Sans"/>
                <a:cs typeface="Josefin Sans"/>
                <a:sym typeface="Josefin Sans"/>
              </a:defRPr>
            </a:lvl1pPr>
            <a:lvl2pPr lvl="1" rtl="0">
              <a:spcBef>
                <a:spcPts val="0"/>
              </a:spcBef>
              <a:spcAft>
                <a:spcPts val="0"/>
              </a:spcAft>
              <a:buClr>
                <a:srgbClr val="FD0000"/>
              </a:buClr>
              <a:buSzPts val="4000"/>
              <a:buFont typeface="Josefin Sans"/>
              <a:buNone/>
              <a:defRPr b="1" sz="4000">
                <a:solidFill>
                  <a:srgbClr val="FD0000"/>
                </a:solidFill>
                <a:latin typeface="Josefin Sans"/>
                <a:ea typeface="Josefin Sans"/>
                <a:cs typeface="Josefin Sans"/>
                <a:sym typeface="Josefin Sans"/>
              </a:defRPr>
            </a:lvl2pPr>
            <a:lvl3pPr lvl="2" rtl="0">
              <a:spcBef>
                <a:spcPts val="0"/>
              </a:spcBef>
              <a:spcAft>
                <a:spcPts val="0"/>
              </a:spcAft>
              <a:buClr>
                <a:srgbClr val="FD0000"/>
              </a:buClr>
              <a:buSzPts val="4000"/>
              <a:buFont typeface="Josefin Sans"/>
              <a:buNone/>
              <a:defRPr b="1" sz="4000">
                <a:solidFill>
                  <a:srgbClr val="FD0000"/>
                </a:solidFill>
                <a:latin typeface="Josefin Sans"/>
                <a:ea typeface="Josefin Sans"/>
                <a:cs typeface="Josefin Sans"/>
                <a:sym typeface="Josefin Sans"/>
              </a:defRPr>
            </a:lvl3pPr>
            <a:lvl4pPr lvl="3" rtl="0">
              <a:spcBef>
                <a:spcPts val="0"/>
              </a:spcBef>
              <a:spcAft>
                <a:spcPts val="0"/>
              </a:spcAft>
              <a:buClr>
                <a:srgbClr val="FD0000"/>
              </a:buClr>
              <a:buSzPts val="4000"/>
              <a:buFont typeface="Josefin Sans"/>
              <a:buNone/>
              <a:defRPr b="1" sz="4000">
                <a:solidFill>
                  <a:srgbClr val="FD0000"/>
                </a:solidFill>
                <a:latin typeface="Josefin Sans"/>
                <a:ea typeface="Josefin Sans"/>
                <a:cs typeface="Josefin Sans"/>
                <a:sym typeface="Josefin Sans"/>
              </a:defRPr>
            </a:lvl4pPr>
            <a:lvl5pPr lvl="4" rtl="0">
              <a:spcBef>
                <a:spcPts val="0"/>
              </a:spcBef>
              <a:spcAft>
                <a:spcPts val="0"/>
              </a:spcAft>
              <a:buClr>
                <a:srgbClr val="FD0000"/>
              </a:buClr>
              <a:buSzPts val="4000"/>
              <a:buFont typeface="Josefin Sans"/>
              <a:buNone/>
              <a:defRPr b="1" sz="4000">
                <a:solidFill>
                  <a:srgbClr val="FD0000"/>
                </a:solidFill>
                <a:latin typeface="Josefin Sans"/>
                <a:ea typeface="Josefin Sans"/>
                <a:cs typeface="Josefin Sans"/>
                <a:sym typeface="Josefin Sans"/>
              </a:defRPr>
            </a:lvl5pPr>
            <a:lvl6pPr lvl="5" rtl="0">
              <a:spcBef>
                <a:spcPts val="0"/>
              </a:spcBef>
              <a:spcAft>
                <a:spcPts val="0"/>
              </a:spcAft>
              <a:buClr>
                <a:srgbClr val="FD0000"/>
              </a:buClr>
              <a:buSzPts val="4000"/>
              <a:buFont typeface="Josefin Sans"/>
              <a:buNone/>
              <a:defRPr b="1" sz="4000">
                <a:solidFill>
                  <a:srgbClr val="FD0000"/>
                </a:solidFill>
                <a:latin typeface="Josefin Sans"/>
                <a:ea typeface="Josefin Sans"/>
                <a:cs typeface="Josefin Sans"/>
                <a:sym typeface="Josefin Sans"/>
              </a:defRPr>
            </a:lvl6pPr>
            <a:lvl7pPr lvl="6" rtl="0">
              <a:spcBef>
                <a:spcPts val="0"/>
              </a:spcBef>
              <a:spcAft>
                <a:spcPts val="0"/>
              </a:spcAft>
              <a:buClr>
                <a:srgbClr val="FD0000"/>
              </a:buClr>
              <a:buSzPts val="4000"/>
              <a:buFont typeface="Josefin Sans"/>
              <a:buNone/>
              <a:defRPr b="1" sz="4000">
                <a:solidFill>
                  <a:srgbClr val="FD0000"/>
                </a:solidFill>
                <a:latin typeface="Josefin Sans"/>
                <a:ea typeface="Josefin Sans"/>
                <a:cs typeface="Josefin Sans"/>
                <a:sym typeface="Josefin Sans"/>
              </a:defRPr>
            </a:lvl7pPr>
            <a:lvl8pPr lvl="7" rtl="0">
              <a:spcBef>
                <a:spcPts val="0"/>
              </a:spcBef>
              <a:spcAft>
                <a:spcPts val="0"/>
              </a:spcAft>
              <a:buClr>
                <a:srgbClr val="FD0000"/>
              </a:buClr>
              <a:buSzPts val="4000"/>
              <a:buFont typeface="Josefin Sans"/>
              <a:buNone/>
              <a:defRPr b="1" sz="4000">
                <a:solidFill>
                  <a:srgbClr val="FD0000"/>
                </a:solidFill>
                <a:latin typeface="Josefin Sans"/>
                <a:ea typeface="Josefin Sans"/>
                <a:cs typeface="Josefin Sans"/>
                <a:sym typeface="Josefin Sans"/>
              </a:defRPr>
            </a:lvl8pPr>
            <a:lvl9pPr lvl="8" rtl="0">
              <a:spcBef>
                <a:spcPts val="0"/>
              </a:spcBef>
              <a:spcAft>
                <a:spcPts val="0"/>
              </a:spcAft>
              <a:buClr>
                <a:srgbClr val="FD0000"/>
              </a:buClr>
              <a:buSzPts val="4000"/>
              <a:buFont typeface="Josefin Sans"/>
              <a:buNone/>
              <a:defRPr b="1" sz="4000">
                <a:solidFill>
                  <a:srgbClr val="FD0000"/>
                </a:solidFill>
                <a:latin typeface="Josefin Sans"/>
                <a:ea typeface="Josefin Sans"/>
                <a:cs typeface="Josefin Sans"/>
                <a:sym typeface="Josefin Sans"/>
              </a:defRPr>
            </a:lvl9pPr>
          </a:lstStyle>
          <a:p>
            <a:r>
              <a:t>xx%</a:t>
            </a:r>
          </a:p>
        </p:txBody>
      </p:sp>
      <p:cxnSp>
        <p:nvCxnSpPr>
          <p:cNvPr id="168" name="Google Shape;168;p19"/>
          <p:cNvCxnSpPr/>
          <p:nvPr/>
        </p:nvCxnSpPr>
        <p:spPr>
          <a:xfrm rot="10800000">
            <a:off x="241206" y="4608973"/>
            <a:ext cx="1209600" cy="0"/>
          </a:xfrm>
          <a:prstGeom prst="straightConnector1">
            <a:avLst/>
          </a:prstGeom>
          <a:noFill/>
          <a:ln cap="flat" cmpd="sng" w="9525">
            <a:solidFill>
              <a:schemeClr val="accent1"/>
            </a:solidFill>
            <a:prstDash val="solid"/>
            <a:round/>
            <a:headEnd len="med" w="med" type="none"/>
            <a:tailEnd len="med" w="med" type="none"/>
          </a:ln>
        </p:spPr>
      </p:cxnSp>
      <p:sp>
        <p:nvSpPr>
          <p:cNvPr id="169" name="Google Shape;169;p19"/>
          <p:cNvSpPr txBox="1"/>
          <p:nvPr>
            <p:ph idx="8" type="title"/>
          </p:nvPr>
        </p:nvSpPr>
        <p:spPr>
          <a:xfrm>
            <a:off x="1470900" y="476534"/>
            <a:ext cx="62022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800"/>
              <a:buFont typeface="Josefin Sans"/>
              <a:buNone/>
              <a:defRPr b="1">
                <a:latin typeface="Josefin Sans"/>
                <a:ea typeface="Josefin Sans"/>
                <a:cs typeface="Josefin Sans"/>
                <a:sym typeface="Josefin Sans"/>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cxnSp>
        <p:nvCxnSpPr>
          <p:cNvPr id="170" name="Google Shape;170;p19"/>
          <p:cNvCxnSpPr/>
          <p:nvPr/>
        </p:nvCxnSpPr>
        <p:spPr>
          <a:xfrm>
            <a:off x="6481100" y="4609950"/>
            <a:ext cx="2544000" cy="0"/>
          </a:xfrm>
          <a:prstGeom prst="straightConnector1">
            <a:avLst/>
          </a:prstGeom>
          <a:noFill/>
          <a:ln cap="flat" cmpd="sng" w="9525">
            <a:solidFill>
              <a:schemeClr val="accent1"/>
            </a:solidFill>
            <a:prstDash val="solid"/>
            <a:round/>
            <a:headEnd len="med" w="med" type="none"/>
            <a:tailEnd len="med" w="med" type="none"/>
          </a:ln>
        </p:spPr>
      </p:cxnSp>
      <p:sp>
        <p:nvSpPr>
          <p:cNvPr id="171" name="Google Shape;171;p19"/>
          <p:cNvSpPr txBox="1"/>
          <p:nvPr/>
        </p:nvSpPr>
        <p:spPr>
          <a:xfrm>
            <a:off x="8439900" y="4609950"/>
            <a:ext cx="585300" cy="3936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b="1" lang="en" sz="1100">
                <a:solidFill>
                  <a:schemeClr val="accent1"/>
                </a:solidFill>
                <a:latin typeface="Josefin Sans"/>
                <a:ea typeface="Josefin Sans"/>
                <a:cs typeface="Josefin Sans"/>
                <a:sym typeface="Josefin Sans"/>
              </a:rPr>
              <a:t>‹#›</a:t>
            </a:fld>
            <a:endParaRPr b="1" sz="1100">
              <a:solidFill>
                <a:schemeClr val="accent1"/>
              </a:solidFill>
              <a:latin typeface="Josefin Sans"/>
              <a:ea typeface="Josefin Sans"/>
              <a:cs typeface="Josefin Sans"/>
              <a:sym typeface="Josefin Sans"/>
            </a:endParaRPr>
          </a:p>
        </p:txBody>
      </p:sp>
      <p:sp>
        <p:nvSpPr>
          <p:cNvPr id="172" name="Google Shape;172;p19"/>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1">
  <p:cSld name="CUSTOM_2_2">
    <p:spTree>
      <p:nvGrpSpPr>
        <p:cNvPr id="173" name="Shape 173"/>
        <p:cNvGrpSpPr/>
        <p:nvPr/>
      </p:nvGrpSpPr>
      <p:grpSpPr>
        <a:xfrm>
          <a:off x="0" y="0"/>
          <a:ext cx="0" cy="0"/>
          <a:chOff x="0" y="0"/>
          <a:chExt cx="0" cy="0"/>
        </a:xfrm>
      </p:grpSpPr>
      <p:sp>
        <p:nvSpPr>
          <p:cNvPr id="174" name="Google Shape;174;p20"/>
          <p:cNvSpPr txBox="1"/>
          <p:nvPr>
            <p:ph idx="1" type="subTitle"/>
          </p:nvPr>
        </p:nvSpPr>
        <p:spPr>
          <a:xfrm>
            <a:off x="1396725" y="3013225"/>
            <a:ext cx="1416600" cy="1232100"/>
          </a:xfrm>
          <a:prstGeom prst="rect">
            <a:avLst/>
          </a:prstGeom>
          <a:noFill/>
          <a:ln>
            <a:noFill/>
          </a:ln>
        </p:spPr>
        <p:txBody>
          <a:bodyPr anchorCtr="0" anchor="t" bIns="0" lIns="91425" spcFirstLastPara="1" rIns="91425" wrap="square" tIns="182875">
            <a:noAutofit/>
          </a:bodyPr>
          <a:lstStyle>
            <a:lvl1pPr lvl="0" rtl="0">
              <a:lnSpc>
                <a:spcPct val="100000"/>
              </a:lnSpc>
              <a:spcBef>
                <a:spcPts val="0"/>
              </a:spcBef>
              <a:spcAft>
                <a:spcPts val="0"/>
              </a:spcAft>
              <a:buClr>
                <a:schemeClr val="dk1"/>
              </a:buClr>
              <a:buSzPts val="1600"/>
              <a:buFont typeface="Josefin Sans Light"/>
              <a:buNone/>
              <a:defRPr sz="1400">
                <a:solidFill>
                  <a:schemeClr val="dk1"/>
                </a:solidFill>
                <a:latin typeface="Josefin Sans"/>
                <a:ea typeface="Josefin Sans"/>
                <a:cs typeface="Josefin Sans"/>
                <a:sym typeface="Josefin Sans"/>
              </a:defRPr>
            </a:lvl1pPr>
            <a:lvl2pPr lvl="1" rtl="0">
              <a:lnSpc>
                <a:spcPct val="100000"/>
              </a:lnSpc>
              <a:spcBef>
                <a:spcPts val="0"/>
              </a:spcBef>
              <a:spcAft>
                <a:spcPts val="0"/>
              </a:spcAft>
              <a:buClr>
                <a:schemeClr val="dk1"/>
              </a:buClr>
              <a:buSzPts val="1400"/>
              <a:buNone/>
              <a:defRPr>
                <a:solidFill>
                  <a:schemeClr val="dk1"/>
                </a:solidFill>
              </a:defRPr>
            </a:lvl2pPr>
            <a:lvl3pPr lvl="2" rtl="0">
              <a:lnSpc>
                <a:spcPct val="100000"/>
              </a:lnSpc>
              <a:spcBef>
                <a:spcPts val="0"/>
              </a:spcBef>
              <a:spcAft>
                <a:spcPts val="0"/>
              </a:spcAft>
              <a:buClr>
                <a:schemeClr val="dk1"/>
              </a:buClr>
              <a:buSzPts val="1400"/>
              <a:buNone/>
              <a:defRPr>
                <a:solidFill>
                  <a:schemeClr val="dk1"/>
                </a:solidFill>
              </a:defRPr>
            </a:lvl3pPr>
            <a:lvl4pPr lvl="3" rtl="0">
              <a:lnSpc>
                <a:spcPct val="100000"/>
              </a:lnSpc>
              <a:spcBef>
                <a:spcPts val="0"/>
              </a:spcBef>
              <a:spcAft>
                <a:spcPts val="0"/>
              </a:spcAft>
              <a:buClr>
                <a:schemeClr val="dk1"/>
              </a:buClr>
              <a:buSzPts val="1400"/>
              <a:buNone/>
              <a:defRPr>
                <a:solidFill>
                  <a:schemeClr val="dk1"/>
                </a:solidFill>
              </a:defRPr>
            </a:lvl4pPr>
            <a:lvl5pPr lvl="4" rtl="0">
              <a:lnSpc>
                <a:spcPct val="100000"/>
              </a:lnSpc>
              <a:spcBef>
                <a:spcPts val="0"/>
              </a:spcBef>
              <a:spcAft>
                <a:spcPts val="0"/>
              </a:spcAft>
              <a:buClr>
                <a:schemeClr val="dk1"/>
              </a:buClr>
              <a:buSzPts val="1400"/>
              <a:buNone/>
              <a:defRPr>
                <a:solidFill>
                  <a:schemeClr val="dk1"/>
                </a:solidFill>
              </a:defRPr>
            </a:lvl5pPr>
            <a:lvl6pPr lvl="5" rtl="0">
              <a:lnSpc>
                <a:spcPct val="100000"/>
              </a:lnSpc>
              <a:spcBef>
                <a:spcPts val="0"/>
              </a:spcBef>
              <a:spcAft>
                <a:spcPts val="0"/>
              </a:spcAft>
              <a:buClr>
                <a:schemeClr val="dk1"/>
              </a:buClr>
              <a:buSzPts val="1400"/>
              <a:buNone/>
              <a:defRPr>
                <a:solidFill>
                  <a:schemeClr val="dk1"/>
                </a:solidFill>
              </a:defRPr>
            </a:lvl6pPr>
            <a:lvl7pPr lvl="6" rtl="0">
              <a:lnSpc>
                <a:spcPct val="100000"/>
              </a:lnSpc>
              <a:spcBef>
                <a:spcPts val="0"/>
              </a:spcBef>
              <a:spcAft>
                <a:spcPts val="0"/>
              </a:spcAft>
              <a:buClr>
                <a:schemeClr val="dk1"/>
              </a:buClr>
              <a:buSzPts val="1400"/>
              <a:buNone/>
              <a:defRPr>
                <a:solidFill>
                  <a:schemeClr val="dk1"/>
                </a:solidFill>
              </a:defRPr>
            </a:lvl7pPr>
            <a:lvl8pPr lvl="7" rtl="0">
              <a:lnSpc>
                <a:spcPct val="100000"/>
              </a:lnSpc>
              <a:spcBef>
                <a:spcPts val="0"/>
              </a:spcBef>
              <a:spcAft>
                <a:spcPts val="0"/>
              </a:spcAft>
              <a:buClr>
                <a:schemeClr val="dk1"/>
              </a:buClr>
              <a:buSzPts val="1400"/>
              <a:buNone/>
              <a:defRPr>
                <a:solidFill>
                  <a:schemeClr val="dk1"/>
                </a:solidFill>
              </a:defRPr>
            </a:lvl8pPr>
            <a:lvl9pPr lvl="8" rtl="0">
              <a:lnSpc>
                <a:spcPct val="100000"/>
              </a:lnSpc>
              <a:spcBef>
                <a:spcPts val="0"/>
              </a:spcBef>
              <a:spcAft>
                <a:spcPts val="0"/>
              </a:spcAft>
              <a:buClr>
                <a:schemeClr val="dk1"/>
              </a:buClr>
              <a:buSzPts val="1400"/>
              <a:buNone/>
              <a:defRPr>
                <a:solidFill>
                  <a:schemeClr val="dk1"/>
                </a:solidFill>
              </a:defRPr>
            </a:lvl9pPr>
          </a:lstStyle>
          <a:p/>
        </p:txBody>
      </p:sp>
      <p:sp>
        <p:nvSpPr>
          <p:cNvPr id="175" name="Google Shape;175;p20"/>
          <p:cNvSpPr txBox="1"/>
          <p:nvPr>
            <p:ph idx="2" type="subTitle"/>
          </p:nvPr>
        </p:nvSpPr>
        <p:spPr>
          <a:xfrm>
            <a:off x="3863100" y="3013225"/>
            <a:ext cx="1417200" cy="1232100"/>
          </a:xfrm>
          <a:prstGeom prst="rect">
            <a:avLst/>
          </a:prstGeom>
          <a:noFill/>
          <a:ln>
            <a:noFill/>
          </a:ln>
        </p:spPr>
        <p:txBody>
          <a:bodyPr anchorCtr="0" anchor="t" bIns="0" lIns="91425" spcFirstLastPara="1" rIns="91425" wrap="square" tIns="182875">
            <a:noAutofit/>
          </a:bodyPr>
          <a:lstStyle>
            <a:lvl1pPr lvl="0" rtl="0">
              <a:lnSpc>
                <a:spcPct val="100000"/>
              </a:lnSpc>
              <a:spcBef>
                <a:spcPts val="0"/>
              </a:spcBef>
              <a:spcAft>
                <a:spcPts val="0"/>
              </a:spcAft>
              <a:buClr>
                <a:schemeClr val="dk1"/>
              </a:buClr>
              <a:buSzPts val="1600"/>
              <a:buFont typeface="Josefin Sans Light"/>
              <a:buNone/>
              <a:defRPr sz="1400">
                <a:solidFill>
                  <a:schemeClr val="dk1"/>
                </a:solidFill>
                <a:latin typeface="Josefin Sans"/>
                <a:ea typeface="Josefin Sans"/>
                <a:cs typeface="Josefin Sans"/>
                <a:sym typeface="Josefin Sans"/>
              </a:defRPr>
            </a:lvl1pPr>
            <a:lvl2pPr lvl="1" rtl="0">
              <a:lnSpc>
                <a:spcPct val="100000"/>
              </a:lnSpc>
              <a:spcBef>
                <a:spcPts val="0"/>
              </a:spcBef>
              <a:spcAft>
                <a:spcPts val="0"/>
              </a:spcAft>
              <a:buClr>
                <a:schemeClr val="dk1"/>
              </a:buClr>
              <a:buSzPts val="1400"/>
              <a:buNone/>
              <a:defRPr>
                <a:solidFill>
                  <a:schemeClr val="dk1"/>
                </a:solidFill>
              </a:defRPr>
            </a:lvl2pPr>
            <a:lvl3pPr lvl="2" rtl="0">
              <a:lnSpc>
                <a:spcPct val="100000"/>
              </a:lnSpc>
              <a:spcBef>
                <a:spcPts val="0"/>
              </a:spcBef>
              <a:spcAft>
                <a:spcPts val="0"/>
              </a:spcAft>
              <a:buClr>
                <a:schemeClr val="dk1"/>
              </a:buClr>
              <a:buSzPts val="1400"/>
              <a:buNone/>
              <a:defRPr>
                <a:solidFill>
                  <a:schemeClr val="dk1"/>
                </a:solidFill>
              </a:defRPr>
            </a:lvl3pPr>
            <a:lvl4pPr lvl="3" rtl="0">
              <a:lnSpc>
                <a:spcPct val="100000"/>
              </a:lnSpc>
              <a:spcBef>
                <a:spcPts val="0"/>
              </a:spcBef>
              <a:spcAft>
                <a:spcPts val="0"/>
              </a:spcAft>
              <a:buClr>
                <a:schemeClr val="dk1"/>
              </a:buClr>
              <a:buSzPts val="1400"/>
              <a:buNone/>
              <a:defRPr>
                <a:solidFill>
                  <a:schemeClr val="dk1"/>
                </a:solidFill>
              </a:defRPr>
            </a:lvl4pPr>
            <a:lvl5pPr lvl="4" rtl="0">
              <a:lnSpc>
                <a:spcPct val="100000"/>
              </a:lnSpc>
              <a:spcBef>
                <a:spcPts val="0"/>
              </a:spcBef>
              <a:spcAft>
                <a:spcPts val="0"/>
              </a:spcAft>
              <a:buClr>
                <a:schemeClr val="dk1"/>
              </a:buClr>
              <a:buSzPts val="1400"/>
              <a:buNone/>
              <a:defRPr>
                <a:solidFill>
                  <a:schemeClr val="dk1"/>
                </a:solidFill>
              </a:defRPr>
            </a:lvl5pPr>
            <a:lvl6pPr lvl="5" rtl="0">
              <a:lnSpc>
                <a:spcPct val="100000"/>
              </a:lnSpc>
              <a:spcBef>
                <a:spcPts val="0"/>
              </a:spcBef>
              <a:spcAft>
                <a:spcPts val="0"/>
              </a:spcAft>
              <a:buClr>
                <a:schemeClr val="dk1"/>
              </a:buClr>
              <a:buSzPts val="1400"/>
              <a:buNone/>
              <a:defRPr>
                <a:solidFill>
                  <a:schemeClr val="dk1"/>
                </a:solidFill>
              </a:defRPr>
            </a:lvl6pPr>
            <a:lvl7pPr lvl="6" rtl="0">
              <a:lnSpc>
                <a:spcPct val="100000"/>
              </a:lnSpc>
              <a:spcBef>
                <a:spcPts val="0"/>
              </a:spcBef>
              <a:spcAft>
                <a:spcPts val="0"/>
              </a:spcAft>
              <a:buClr>
                <a:schemeClr val="dk1"/>
              </a:buClr>
              <a:buSzPts val="1400"/>
              <a:buNone/>
              <a:defRPr>
                <a:solidFill>
                  <a:schemeClr val="dk1"/>
                </a:solidFill>
              </a:defRPr>
            </a:lvl7pPr>
            <a:lvl8pPr lvl="7" rtl="0">
              <a:lnSpc>
                <a:spcPct val="100000"/>
              </a:lnSpc>
              <a:spcBef>
                <a:spcPts val="0"/>
              </a:spcBef>
              <a:spcAft>
                <a:spcPts val="0"/>
              </a:spcAft>
              <a:buClr>
                <a:schemeClr val="dk1"/>
              </a:buClr>
              <a:buSzPts val="1400"/>
              <a:buNone/>
              <a:defRPr>
                <a:solidFill>
                  <a:schemeClr val="dk1"/>
                </a:solidFill>
              </a:defRPr>
            </a:lvl8pPr>
            <a:lvl9pPr lvl="8" rtl="0">
              <a:lnSpc>
                <a:spcPct val="100000"/>
              </a:lnSpc>
              <a:spcBef>
                <a:spcPts val="0"/>
              </a:spcBef>
              <a:spcAft>
                <a:spcPts val="0"/>
              </a:spcAft>
              <a:buClr>
                <a:schemeClr val="dk1"/>
              </a:buClr>
              <a:buSzPts val="1400"/>
              <a:buNone/>
              <a:defRPr>
                <a:solidFill>
                  <a:schemeClr val="dk1"/>
                </a:solidFill>
              </a:defRPr>
            </a:lvl9pPr>
          </a:lstStyle>
          <a:p/>
        </p:txBody>
      </p:sp>
      <p:sp>
        <p:nvSpPr>
          <p:cNvPr id="176" name="Google Shape;176;p20"/>
          <p:cNvSpPr txBox="1"/>
          <p:nvPr>
            <p:ph idx="3" type="subTitle"/>
          </p:nvPr>
        </p:nvSpPr>
        <p:spPr>
          <a:xfrm>
            <a:off x="6330075" y="3013225"/>
            <a:ext cx="1417200" cy="1232100"/>
          </a:xfrm>
          <a:prstGeom prst="rect">
            <a:avLst/>
          </a:prstGeom>
          <a:noFill/>
          <a:ln>
            <a:noFill/>
          </a:ln>
        </p:spPr>
        <p:txBody>
          <a:bodyPr anchorCtr="0" anchor="t" bIns="0" lIns="91425" spcFirstLastPara="1" rIns="91425" wrap="square" tIns="182875">
            <a:noAutofit/>
          </a:bodyPr>
          <a:lstStyle>
            <a:lvl1pPr lvl="0" rtl="0">
              <a:lnSpc>
                <a:spcPct val="100000"/>
              </a:lnSpc>
              <a:spcBef>
                <a:spcPts val="0"/>
              </a:spcBef>
              <a:spcAft>
                <a:spcPts val="0"/>
              </a:spcAft>
              <a:buClr>
                <a:schemeClr val="dk1"/>
              </a:buClr>
              <a:buSzPts val="1600"/>
              <a:buFont typeface="Josefin Sans Light"/>
              <a:buNone/>
              <a:defRPr sz="1400">
                <a:solidFill>
                  <a:schemeClr val="dk1"/>
                </a:solidFill>
                <a:latin typeface="Josefin Sans"/>
                <a:ea typeface="Josefin Sans"/>
                <a:cs typeface="Josefin Sans"/>
                <a:sym typeface="Josefin Sans"/>
              </a:defRPr>
            </a:lvl1pPr>
            <a:lvl2pPr lvl="1" rtl="0">
              <a:lnSpc>
                <a:spcPct val="100000"/>
              </a:lnSpc>
              <a:spcBef>
                <a:spcPts val="0"/>
              </a:spcBef>
              <a:spcAft>
                <a:spcPts val="0"/>
              </a:spcAft>
              <a:buClr>
                <a:schemeClr val="dk1"/>
              </a:buClr>
              <a:buSzPts val="1400"/>
              <a:buNone/>
              <a:defRPr>
                <a:solidFill>
                  <a:schemeClr val="dk1"/>
                </a:solidFill>
              </a:defRPr>
            </a:lvl2pPr>
            <a:lvl3pPr lvl="2" rtl="0">
              <a:lnSpc>
                <a:spcPct val="100000"/>
              </a:lnSpc>
              <a:spcBef>
                <a:spcPts val="0"/>
              </a:spcBef>
              <a:spcAft>
                <a:spcPts val="0"/>
              </a:spcAft>
              <a:buClr>
                <a:schemeClr val="dk1"/>
              </a:buClr>
              <a:buSzPts val="1400"/>
              <a:buNone/>
              <a:defRPr>
                <a:solidFill>
                  <a:schemeClr val="dk1"/>
                </a:solidFill>
              </a:defRPr>
            </a:lvl3pPr>
            <a:lvl4pPr lvl="3" rtl="0">
              <a:lnSpc>
                <a:spcPct val="100000"/>
              </a:lnSpc>
              <a:spcBef>
                <a:spcPts val="0"/>
              </a:spcBef>
              <a:spcAft>
                <a:spcPts val="0"/>
              </a:spcAft>
              <a:buClr>
                <a:schemeClr val="dk1"/>
              </a:buClr>
              <a:buSzPts val="1400"/>
              <a:buNone/>
              <a:defRPr>
                <a:solidFill>
                  <a:schemeClr val="dk1"/>
                </a:solidFill>
              </a:defRPr>
            </a:lvl4pPr>
            <a:lvl5pPr lvl="4" rtl="0">
              <a:lnSpc>
                <a:spcPct val="100000"/>
              </a:lnSpc>
              <a:spcBef>
                <a:spcPts val="0"/>
              </a:spcBef>
              <a:spcAft>
                <a:spcPts val="0"/>
              </a:spcAft>
              <a:buClr>
                <a:schemeClr val="dk1"/>
              </a:buClr>
              <a:buSzPts val="1400"/>
              <a:buNone/>
              <a:defRPr>
                <a:solidFill>
                  <a:schemeClr val="dk1"/>
                </a:solidFill>
              </a:defRPr>
            </a:lvl5pPr>
            <a:lvl6pPr lvl="5" rtl="0">
              <a:lnSpc>
                <a:spcPct val="100000"/>
              </a:lnSpc>
              <a:spcBef>
                <a:spcPts val="0"/>
              </a:spcBef>
              <a:spcAft>
                <a:spcPts val="0"/>
              </a:spcAft>
              <a:buClr>
                <a:schemeClr val="dk1"/>
              </a:buClr>
              <a:buSzPts val="1400"/>
              <a:buNone/>
              <a:defRPr>
                <a:solidFill>
                  <a:schemeClr val="dk1"/>
                </a:solidFill>
              </a:defRPr>
            </a:lvl6pPr>
            <a:lvl7pPr lvl="6" rtl="0">
              <a:lnSpc>
                <a:spcPct val="100000"/>
              </a:lnSpc>
              <a:spcBef>
                <a:spcPts val="0"/>
              </a:spcBef>
              <a:spcAft>
                <a:spcPts val="0"/>
              </a:spcAft>
              <a:buClr>
                <a:schemeClr val="dk1"/>
              </a:buClr>
              <a:buSzPts val="1400"/>
              <a:buNone/>
              <a:defRPr>
                <a:solidFill>
                  <a:schemeClr val="dk1"/>
                </a:solidFill>
              </a:defRPr>
            </a:lvl7pPr>
            <a:lvl8pPr lvl="7" rtl="0">
              <a:lnSpc>
                <a:spcPct val="100000"/>
              </a:lnSpc>
              <a:spcBef>
                <a:spcPts val="0"/>
              </a:spcBef>
              <a:spcAft>
                <a:spcPts val="0"/>
              </a:spcAft>
              <a:buClr>
                <a:schemeClr val="dk1"/>
              </a:buClr>
              <a:buSzPts val="1400"/>
              <a:buNone/>
              <a:defRPr>
                <a:solidFill>
                  <a:schemeClr val="dk1"/>
                </a:solidFill>
              </a:defRPr>
            </a:lvl8pPr>
            <a:lvl9pPr lvl="8" rtl="0">
              <a:lnSpc>
                <a:spcPct val="100000"/>
              </a:lnSpc>
              <a:spcBef>
                <a:spcPts val="0"/>
              </a:spcBef>
              <a:spcAft>
                <a:spcPts val="0"/>
              </a:spcAft>
              <a:buClr>
                <a:schemeClr val="dk1"/>
              </a:buClr>
              <a:buSzPts val="1400"/>
              <a:buNone/>
              <a:defRPr>
                <a:solidFill>
                  <a:schemeClr val="dk1"/>
                </a:solidFill>
              </a:defRPr>
            </a:lvl9pPr>
          </a:lstStyle>
          <a:p/>
        </p:txBody>
      </p:sp>
      <p:sp>
        <p:nvSpPr>
          <p:cNvPr id="177" name="Google Shape;177;p20"/>
          <p:cNvSpPr txBox="1"/>
          <p:nvPr>
            <p:ph idx="4" type="subTitle"/>
          </p:nvPr>
        </p:nvSpPr>
        <p:spPr>
          <a:xfrm>
            <a:off x="1396725" y="2478641"/>
            <a:ext cx="1417200" cy="393600"/>
          </a:xfrm>
          <a:prstGeom prst="rect">
            <a:avLst/>
          </a:prstGeom>
          <a:noFill/>
          <a:ln>
            <a:noFill/>
          </a:ln>
        </p:spPr>
        <p:txBody>
          <a:bodyPr anchorCtr="0" anchor="t" bIns="91425" lIns="91425" spcFirstLastPara="1" rIns="91425" wrap="square" tIns="182875">
            <a:noAutofit/>
          </a:bodyPr>
          <a:lstStyle>
            <a:lvl1pPr lvl="0" rtl="0">
              <a:lnSpc>
                <a:spcPct val="100000"/>
              </a:lnSpc>
              <a:spcBef>
                <a:spcPts val="0"/>
              </a:spcBef>
              <a:spcAft>
                <a:spcPts val="0"/>
              </a:spcAft>
              <a:buClr>
                <a:schemeClr val="accent1"/>
              </a:buClr>
              <a:buSzPts val="1500"/>
              <a:buFont typeface="Josefin Sans SemiBold"/>
              <a:buNone/>
              <a:defRPr sz="1800">
                <a:solidFill>
                  <a:schemeClr val="accent1"/>
                </a:solidFill>
                <a:latin typeface="Josefin Sans SemiBold"/>
                <a:ea typeface="Josefin Sans SemiBold"/>
                <a:cs typeface="Josefin Sans SemiBold"/>
                <a:sym typeface="Josefin Sans SemiBold"/>
              </a:defRPr>
            </a:lvl1pPr>
            <a:lvl2pPr lvl="1" rtl="0">
              <a:lnSpc>
                <a:spcPct val="100000"/>
              </a:lnSpc>
              <a:spcBef>
                <a:spcPts val="0"/>
              </a:spcBef>
              <a:spcAft>
                <a:spcPts val="0"/>
              </a:spcAft>
              <a:buClr>
                <a:schemeClr val="accent1"/>
              </a:buClr>
              <a:buSzPts val="1500"/>
              <a:buFont typeface="Josefin Sans SemiBold"/>
              <a:buNone/>
              <a:defRPr sz="1500">
                <a:solidFill>
                  <a:schemeClr val="accent1"/>
                </a:solidFill>
                <a:latin typeface="Josefin Sans SemiBold"/>
                <a:ea typeface="Josefin Sans SemiBold"/>
                <a:cs typeface="Josefin Sans SemiBold"/>
                <a:sym typeface="Josefin Sans SemiBold"/>
              </a:defRPr>
            </a:lvl2pPr>
            <a:lvl3pPr lvl="2" rtl="0">
              <a:lnSpc>
                <a:spcPct val="100000"/>
              </a:lnSpc>
              <a:spcBef>
                <a:spcPts val="0"/>
              </a:spcBef>
              <a:spcAft>
                <a:spcPts val="0"/>
              </a:spcAft>
              <a:buClr>
                <a:schemeClr val="accent1"/>
              </a:buClr>
              <a:buSzPts val="1500"/>
              <a:buFont typeface="Josefin Sans SemiBold"/>
              <a:buNone/>
              <a:defRPr sz="1500">
                <a:solidFill>
                  <a:schemeClr val="accent1"/>
                </a:solidFill>
                <a:latin typeface="Josefin Sans SemiBold"/>
                <a:ea typeface="Josefin Sans SemiBold"/>
                <a:cs typeface="Josefin Sans SemiBold"/>
                <a:sym typeface="Josefin Sans SemiBold"/>
              </a:defRPr>
            </a:lvl3pPr>
            <a:lvl4pPr lvl="3" rtl="0">
              <a:lnSpc>
                <a:spcPct val="100000"/>
              </a:lnSpc>
              <a:spcBef>
                <a:spcPts val="0"/>
              </a:spcBef>
              <a:spcAft>
                <a:spcPts val="0"/>
              </a:spcAft>
              <a:buClr>
                <a:schemeClr val="accent1"/>
              </a:buClr>
              <a:buSzPts val="1500"/>
              <a:buFont typeface="Josefin Sans SemiBold"/>
              <a:buNone/>
              <a:defRPr sz="1500">
                <a:solidFill>
                  <a:schemeClr val="accent1"/>
                </a:solidFill>
                <a:latin typeface="Josefin Sans SemiBold"/>
                <a:ea typeface="Josefin Sans SemiBold"/>
                <a:cs typeface="Josefin Sans SemiBold"/>
                <a:sym typeface="Josefin Sans SemiBold"/>
              </a:defRPr>
            </a:lvl4pPr>
            <a:lvl5pPr lvl="4" rtl="0">
              <a:lnSpc>
                <a:spcPct val="100000"/>
              </a:lnSpc>
              <a:spcBef>
                <a:spcPts val="0"/>
              </a:spcBef>
              <a:spcAft>
                <a:spcPts val="0"/>
              </a:spcAft>
              <a:buClr>
                <a:schemeClr val="accent1"/>
              </a:buClr>
              <a:buSzPts val="1500"/>
              <a:buFont typeface="Josefin Sans SemiBold"/>
              <a:buNone/>
              <a:defRPr sz="1500">
                <a:solidFill>
                  <a:schemeClr val="accent1"/>
                </a:solidFill>
                <a:latin typeface="Josefin Sans SemiBold"/>
                <a:ea typeface="Josefin Sans SemiBold"/>
                <a:cs typeface="Josefin Sans SemiBold"/>
                <a:sym typeface="Josefin Sans SemiBold"/>
              </a:defRPr>
            </a:lvl5pPr>
            <a:lvl6pPr lvl="5" rtl="0">
              <a:lnSpc>
                <a:spcPct val="100000"/>
              </a:lnSpc>
              <a:spcBef>
                <a:spcPts val="0"/>
              </a:spcBef>
              <a:spcAft>
                <a:spcPts val="0"/>
              </a:spcAft>
              <a:buClr>
                <a:schemeClr val="accent1"/>
              </a:buClr>
              <a:buSzPts val="1500"/>
              <a:buFont typeface="Josefin Sans SemiBold"/>
              <a:buNone/>
              <a:defRPr sz="1500">
                <a:solidFill>
                  <a:schemeClr val="accent1"/>
                </a:solidFill>
                <a:latin typeface="Josefin Sans SemiBold"/>
                <a:ea typeface="Josefin Sans SemiBold"/>
                <a:cs typeface="Josefin Sans SemiBold"/>
                <a:sym typeface="Josefin Sans SemiBold"/>
              </a:defRPr>
            </a:lvl6pPr>
            <a:lvl7pPr lvl="6" rtl="0">
              <a:lnSpc>
                <a:spcPct val="100000"/>
              </a:lnSpc>
              <a:spcBef>
                <a:spcPts val="0"/>
              </a:spcBef>
              <a:spcAft>
                <a:spcPts val="0"/>
              </a:spcAft>
              <a:buClr>
                <a:schemeClr val="accent1"/>
              </a:buClr>
              <a:buSzPts val="1500"/>
              <a:buFont typeface="Josefin Sans SemiBold"/>
              <a:buNone/>
              <a:defRPr sz="1500">
                <a:solidFill>
                  <a:schemeClr val="accent1"/>
                </a:solidFill>
                <a:latin typeface="Josefin Sans SemiBold"/>
                <a:ea typeface="Josefin Sans SemiBold"/>
                <a:cs typeface="Josefin Sans SemiBold"/>
                <a:sym typeface="Josefin Sans SemiBold"/>
              </a:defRPr>
            </a:lvl7pPr>
            <a:lvl8pPr lvl="7" rtl="0">
              <a:lnSpc>
                <a:spcPct val="100000"/>
              </a:lnSpc>
              <a:spcBef>
                <a:spcPts val="0"/>
              </a:spcBef>
              <a:spcAft>
                <a:spcPts val="0"/>
              </a:spcAft>
              <a:buClr>
                <a:schemeClr val="accent1"/>
              </a:buClr>
              <a:buSzPts val="1500"/>
              <a:buFont typeface="Josefin Sans SemiBold"/>
              <a:buNone/>
              <a:defRPr sz="1500">
                <a:solidFill>
                  <a:schemeClr val="accent1"/>
                </a:solidFill>
                <a:latin typeface="Josefin Sans SemiBold"/>
                <a:ea typeface="Josefin Sans SemiBold"/>
                <a:cs typeface="Josefin Sans SemiBold"/>
                <a:sym typeface="Josefin Sans SemiBold"/>
              </a:defRPr>
            </a:lvl8pPr>
            <a:lvl9pPr lvl="8" rtl="0">
              <a:lnSpc>
                <a:spcPct val="100000"/>
              </a:lnSpc>
              <a:spcBef>
                <a:spcPts val="0"/>
              </a:spcBef>
              <a:spcAft>
                <a:spcPts val="0"/>
              </a:spcAft>
              <a:buClr>
                <a:schemeClr val="accent1"/>
              </a:buClr>
              <a:buSzPts val="1500"/>
              <a:buFont typeface="Josefin Sans SemiBold"/>
              <a:buNone/>
              <a:defRPr sz="1500">
                <a:solidFill>
                  <a:schemeClr val="accent1"/>
                </a:solidFill>
                <a:latin typeface="Josefin Sans SemiBold"/>
                <a:ea typeface="Josefin Sans SemiBold"/>
                <a:cs typeface="Josefin Sans SemiBold"/>
                <a:sym typeface="Josefin Sans SemiBold"/>
              </a:defRPr>
            </a:lvl9pPr>
          </a:lstStyle>
          <a:p/>
        </p:txBody>
      </p:sp>
      <p:sp>
        <p:nvSpPr>
          <p:cNvPr id="178" name="Google Shape;178;p20"/>
          <p:cNvSpPr txBox="1"/>
          <p:nvPr>
            <p:ph idx="5" type="subTitle"/>
          </p:nvPr>
        </p:nvSpPr>
        <p:spPr>
          <a:xfrm>
            <a:off x="3863400" y="2478641"/>
            <a:ext cx="1417200" cy="393600"/>
          </a:xfrm>
          <a:prstGeom prst="rect">
            <a:avLst/>
          </a:prstGeom>
          <a:noFill/>
          <a:ln>
            <a:noFill/>
          </a:ln>
        </p:spPr>
        <p:txBody>
          <a:bodyPr anchorCtr="0" anchor="t" bIns="91425" lIns="91425" spcFirstLastPara="1" rIns="91425" wrap="square" tIns="182875">
            <a:noAutofit/>
          </a:bodyPr>
          <a:lstStyle>
            <a:lvl1pPr lvl="0" rtl="0">
              <a:lnSpc>
                <a:spcPct val="100000"/>
              </a:lnSpc>
              <a:spcBef>
                <a:spcPts val="0"/>
              </a:spcBef>
              <a:spcAft>
                <a:spcPts val="0"/>
              </a:spcAft>
              <a:buClr>
                <a:schemeClr val="accent1"/>
              </a:buClr>
              <a:buSzPts val="1500"/>
              <a:buFont typeface="Josefin Sans SemiBold"/>
              <a:buNone/>
              <a:defRPr sz="1800">
                <a:solidFill>
                  <a:schemeClr val="accent1"/>
                </a:solidFill>
                <a:latin typeface="Josefin Sans SemiBold"/>
                <a:ea typeface="Josefin Sans SemiBold"/>
                <a:cs typeface="Josefin Sans SemiBold"/>
                <a:sym typeface="Josefin Sans SemiBold"/>
              </a:defRPr>
            </a:lvl1pPr>
            <a:lvl2pPr lvl="1" rtl="0">
              <a:lnSpc>
                <a:spcPct val="100000"/>
              </a:lnSpc>
              <a:spcBef>
                <a:spcPts val="0"/>
              </a:spcBef>
              <a:spcAft>
                <a:spcPts val="0"/>
              </a:spcAft>
              <a:buClr>
                <a:schemeClr val="accent1"/>
              </a:buClr>
              <a:buSzPts val="1500"/>
              <a:buFont typeface="Josefin Sans SemiBold"/>
              <a:buNone/>
              <a:defRPr sz="1500">
                <a:solidFill>
                  <a:schemeClr val="accent1"/>
                </a:solidFill>
                <a:latin typeface="Josefin Sans SemiBold"/>
                <a:ea typeface="Josefin Sans SemiBold"/>
                <a:cs typeface="Josefin Sans SemiBold"/>
                <a:sym typeface="Josefin Sans SemiBold"/>
              </a:defRPr>
            </a:lvl2pPr>
            <a:lvl3pPr lvl="2" rtl="0">
              <a:lnSpc>
                <a:spcPct val="100000"/>
              </a:lnSpc>
              <a:spcBef>
                <a:spcPts val="0"/>
              </a:spcBef>
              <a:spcAft>
                <a:spcPts val="0"/>
              </a:spcAft>
              <a:buClr>
                <a:schemeClr val="accent1"/>
              </a:buClr>
              <a:buSzPts val="1500"/>
              <a:buFont typeface="Josefin Sans SemiBold"/>
              <a:buNone/>
              <a:defRPr sz="1500">
                <a:solidFill>
                  <a:schemeClr val="accent1"/>
                </a:solidFill>
                <a:latin typeface="Josefin Sans SemiBold"/>
                <a:ea typeface="Josefin Sans SemiBold"/>
                <a:cs typeface="Josefin Sans SemiBold"/>
                <a:sym typeface="Josefin Sans SemiBold"/>
              </a:defRPr>
            </a:lvl3pPr>
            <a:lvl4pPr lvl="3" rtl="0">
              <a:lnSpc>
                <a:spcPct val="100000"/>
              </a:lnSpc>
              <a:spcBef>
                <a:spcPts val="0"/>
              </a:spcBef>
              <a:spcAft>
                <a:spcPts val="0"/>
              </a:spcAft>
              <a:buClr>
                <a:schemeClr val="accent1"/>
              </a:buClr>
              <a:buSzPts val="1500"/>
              <a:buFont typeface="Josefin Sans SemiBold"/>
              <a:buNone/>
              <a:defRPr sz="1500">
                <a:solidFill>
                  <a:schemeClr val="accent1"/>
                </a:solidFill>
                <a:latin typeface="Josefin Sans SemiBold"/>
                <a:ea typeface="Josefin Sans SemiBold"/>
                <a:cs typeface="Josefin Sans SemiBold"/>
                <a:sym typeface="Josefin Sans SemiBold"/>
              </a:defRPr>
            </a:lvl4pPr>
            <a:lvl5pPr lvl="4" rtl="0">
              <a:lnSpc>
                <a:spcPct val="100000"/>
              </a:lnSpc>
              <a:spcBef>
                <a:spcPts val="0"/>
              </a:spcBef>
              <a:spcAft>
                <a:spcPts val="0"/>
              </a:spcAft>
              <a:buClr>
                <a:schemeClr val="accent1"/>
              </a:buClr>
              <a:buSzPts val="1500"/>
              <a:buFont typeface="Josefin Sans SemiBold"/>
              <a:buNone/>
              <a:defRPr sz="1500">
                <a:solidFill>
                  <a:schemeClr val="accent1"/>
                </a:solidFill>
                <a:latin typeface="Josefin Sans SemiBold"/>
                <a:ea typeface="Josefin Sans SemiBold"/>
                <a:cs typeface="Josefin Sans SemiBold"/>
                <a:sym typeface="Josefin Sans SemiBold"/>
              </a:defRPr>
            </a:lvl5pPr>
            <a:lvl6pPr lvl="5" rtl="0">
              <a:lnSpc>
                <a:spcPct val="100000"/>
              </a:lnSpc>
              <a:spcBef>
                <a:spcPts val="0"/>
              </a:spcBef>
              <a:spcAft>
                <a:spcPts val="0"/>
              </a:spcAft>
              <a:buClr>
                <a:schemeClr val="accent1"/>
              </a:buClr>
              <a:buSzPts val="1500"/>
              <a:buFont typeface="Josefin Sans SemiBold"/>
              <a:buNone/>
              <a:defRPr sz="1500">
                <a:solidFill>
                  <a:schemeClr val="accent1"/>
                </a:solidFill>
                <a:latin typeface="Josefin Sans SemiBold"/>
                <a:ea typeface="Josefin Sans SemiBold"/>
                <a:cs typeface="Josefin Sans SemiBold"/>
                <a:sym typeface="Josefin Sans SemiBold"/>
              </a:defRPr>
            </a:lvl6pPr>
            <a:lvl7pPr lvl="6" rtl="0">
              <a:lnSpc>
                <a:spcPct val="100000"/>
              </a:lnSpc>
              <a:spcBef>
                <a:spcPts val="0"/>
              </a:spcBef>
              <a:spcAft>
                <a:spcPts val="0"/>
              </a:spcAft>
              <a:buClr>
                <a:schemeClr val="accent1"/>
              </a:buClr>
              <a:buSzPts val="1500"/>
              <a:buFont typeface="Josefin Sans SemiBold"/>
              <a:buNone/>
              <a:defRPr sz="1500">
                <a:solidFill>
                  <a:schemeClr val="accent1"/>
                </a:solidFill>
                <a:latin typeface="Josefin Sans SemiBold"/>
                <a:ea typeface="Josefin Sans SemiBold"/>
                <a:cs typeface="Josefin Sans SemiBold"/>
                <a:sym typeface="Josefin Sans SemiBold"/>
              </a:defRPr>
            </a:lvl7pPr>
            <a:lvl8pPr lvl="7" rtl="0">
              <a:lnSpc>
                <a:spcPct val="100000"/>
              </a:lnSpc>
              <a:spcBef>
                <a:spcPts val="0"/>
              </a:spcBef>
              <a:spcAft>
                <a:spcPts val="0"/>
              </a:spcAft>
              <a:buClr>
                <a:schemeClr val="accent1"/>
              </a:buClr>
              <a:buSzPts val="1500"/>
              <a:buFont typeface="Josefin Sans SemiBold"/>
              <a:buNone/>
              <a:defRPr sz="1500">
                <a:solidFill>
                  <a:schemeClr val="accent1"/>
                </a:solidFill>
                <a:latin typeface="Josefin Sans SemiBold"/>
                <a:ea typeface="Josefin Sans SemiBold"/>
                <a:cs typeface="Josefin Sans SemiBold"/>
                <a:sym typeface="Josefin Sans SemiBold"/>
              </a:defRPr>
            </a:lvl8pPr>
            <a:lvl9pPr lvl="8" rtl="0">
              <a:lnSpc>
                <a:spcPct val="100000"/>
              </a:lnSpc>
              <a:spcBef>
                <a:spcPts val="0"/>
              </a:spcBef>
              <a:spcAft>
                <a:spcPts val="0"/>
              </a:spcAft>
              <a:buClr>
                <a:schemeClr val="accent1"/>
              </a:buClr>
              <a:buSzPts val="1500"/>
              <a:buFont typeface="Josefin Sans SemiBold"/>
              <a:buNone/>
              <a:defRPr sz="1500">
                <a:solidFill>
                  <a:schemeClr val="accent1"/>
                </a:solidFill>
                <a:latin typeface="Josefin Sans SemiBold"/>
                <a:ea typeface="Josefin Sans SemiBold"/>
                <a:cs typeface="Josefin Sans SemiBold"/>
                <a:sym typeface="Josefin Sans SemiBold"/>
              </a:defRPr>
            </a:lvl9pPr>
          </a:lstStyle>
          <a:p/>
        </p:txBody>
      </p:sp>
      <p:sp>
        <p:nvSpPr>
          <p:cNvPr id="179" name="Google Shape;179;p20"/>
          <p:cNvSpPr txBox="1"/>
          <p:nvPr>
            <p:ph idx="6" type="subTitle"/>
          </p:nvPr>
        </p:nvSpPr>
        <p:spPr>
          <a:xfrm>
            <a:off x="6330075" y="2478641"/>
            <a:ext cx="1417200" cy="393600"/>
          </a:xfrm>
          <a:prstGeom prst="rect">
            <a:avLst/>
          </a:prstGeom>
          <a:noFill/>
          <a:ln>
            <a:noFill/>
          </a:ln>
        </p:spPr>
        <p:txBody>
          <a:bodyPr anchorCtr="0" anchor="t" bIns="91425" lIns="91425" spcFirstLastPara="1" rIns="91425" wrap="square" tIns="182875">
            <a:noAutofit/>
          </a:bodyPr>
          <a:lstStyle>
            <a:lvl1pPr lvl="0" rtl="0">
              <a:lnSpc>
                <a:spcPct val="100000"/>
              </a:lnSpc>
              <a:spcBef>
                <a:spcPts val="0"/>
              </a:spcBef>
              <a:spcAft>
                <a:spcPts val="0"/>
              </a:spcAft>
              <a:buClr>
                <a:schemeClr val="accent1"/>
              </a:buClr>
              <a:buSzPts val="1500"/>
              <a:buFont typeface="Josefin Sans SemiBold"/>
              <a:buNone/>
              <a:defRPr sz="1800">
                <a:solidFill>
                  <a:schemeClr val="accent1"/>
                </a:solidFill>
                <a:latin typeface="Josefin Sans SemiBold"/>
                <a:ea typeface="Josefin Sans SemiBold"/>
                <a:cs typeface="Josefin Sans SemiBold"/>
                <a:sym typeface="Josefin Sans SemiBold"/>
              </a:defRPr>
            </a:lvl1pPr>
            <a:lvl2pPr lvl="1" rtl="0">
              <a:lnSpc>
                <a:spcPct val="100000"/>
              </a:lnSpc>
              <a:spcBef>
                <a:spcPts val="0"/>
              </a:spcBef>
              <a:spcAft>
                <a:spcPts val="0"/>
              </a:spcAft>
              <a:buClr>
                <a:schemeClr val="accent1"/>
              </a:buClr>
              <a:buSzPts val="1500"/>
              <a:buFont typeface="Josefin Sans SemiBold"/>
              <a:buNone/>
              <a:defRPr sz="1500">
                <a:solidFill>
                  <a:schemeClr val="accent1"/>
                </a:solidFill>
                <a:latin typeface="Josefin Sans SemiBold"/>
                <a:ea typeface="Josefin Sans SemiBold"/>
                <a:cs typeface="Josefin Sans SemiBold"/>
                <a:sym typeface="Josefin Sans SemiBold"/>
              </a:defRPr>
            </a:lvl2pPr>
            <a:lvl3pPr lvl="2" rtl="0">
              <a:lnSpc>
                <a:spcPct val="100000"/>
              </a:lnSpc>
              <a:spcBef>
                <a:spcPts val="0"/>
              </a:spcBef>
              <a:spcAft>
                <a:spcPts val="0"/>
              </a:spcAft>
              <a:buClr>
                <a:schemeClr val="accent1"/>
              </a:buClr>
              <a:buSzPts val="1500"/>
              <a:buFont typeface="Josefin Sans SemiBold"/>
              <a:buNone/>
              <a:defRPr sz="1500">
                <a:solidFill>
                  <a:schemeClr val="accent1"/>
                </a:solidFill>
                <a:latin typeface="Josefin Sans SemiBold"/>
                <a:ea typeface="Josefin Sans SemiBold"/>
                <a:cs typeface="Josefin Sans SemiBold"/>
                <a:sym typeface="Josefin Sans SemiBold"/>
              </a:defRPr>
            </a:lvl3pPr>
            <a:lvl4pPr lvl="3" rtl="0">
              <a:lnSpc>
                <a:spcPct val="100000"/>
              </a:lnSpc>
              <a:spcBef>
                <a:spcPts val="0"/>
              </a:spcBef>
              <a:spcAft>
                <a:spcPts val="0"/>
              </a:spcAft>
              <a:buClr>
                <a:schemeClr val="accent1"/>
              </a:buClr>
              <a:buSzPts val="1500"/>
              <a:buFont typeface="Josefin Sans SemiBold"/>
              <a:buNone/>
              <a:defRPr sz="1500">
                <a:solidFill>
                  <a:schemeClr val="accent1"/>
                </a:solidFill>
                <a:latin typeface="Josefin Sans SemiBold"/>
                <a:ea typeface="Josefin Sans SemiBold"/>
                <a:cs typeface="Josefin Sans SemiBold"/>
                <a:sym typeface="Josefin Sans SemiBold"/>
              </a:defRPr>
            </a:lvl4pPr>
            <a:lvl5pPr lvl="4" rtl="0">
              <a:lnSpc>
                <a:spcPct val="100000"/>
              </a:lnSpc>
              <a:spcBef>
                <a:spcPts val="0"/>
              </a:spcBef>
              <a:spcAft>
                <a:spcPts val="0"/>
              </a:spcAft>
              <a:buClr>
                <a:schemeClr val="accent1"/>
              </a:buClr>
              <a:buSzPts val="1500"/>
              <a:buFont typeface="Josefin Sans SemiBold"/>
              <a:buNone/>
              <a:defRPr sz="1500">
                <a:solidFill>
                  <a:schemeClr val="accent1"/>
                </a:solidFill>
                <a:latin typeface="Josefin Sans SemiBold"/>
                <a:ea typeface="Josefin Sans SemiBold"/>
                <a:cs typeface="Josefin Sans SemiBold"/>
                <a:sym typeface="Josefin Sans SemiBold"/>
              </a:defRPr>
            </a:lvl5pPr>
            <a:lvl6pPr lvl="5" rtl="0">
              <a:lnSpc>
                <a:spcPct val="100000"/>
              </a:lnSpc>
              <a:spcBef>
                <a:spcPts val="0"/>
              </a:spcBef>
              <a:spcAft>
                <a:spcPts val="0"/>
              </a:spcAft>
              <a:buClr>
                <a:schemeClr val="accent1"/>
              </a:buClr>
              <a:buSzPts val="1500"/>
              <a:buFont typeface="Josefin Sans SemiBold"/>
              <a:buNone/>
              <a:defRPr sz="1500">
                <a:solidFill>
                  <a:schemeClr val="accent1"/>
                </a:solidFill>
                <a:latin typeface="Josefin Sans SemiBold"/>
                <a:ea typeface="Josefin Sans SemiBold"/>
                <a:cs typeface="Josefin Sans SemiBold"/>
                <a:sym typeface="Josefin Sans SemiBold"/>
              </a:defRPr>
            </a:lvl6pPr>
            <a:lvl7pPr lvl="6" rtl="0">
              <a:lnSpc>
                <a:spcPct val="100000"/>
              </a:lnSpc>
              <a:spcBef>
                <a:spcPts val="0"/>
              </a:spcBef>
              <a:spcAft>
                <a:spcPts val="0"/>
              </a:spcAft>
              <a:buClr>
                <a:schemeClr val="accent1"/>
              </a:buClr>
              <a:buSzPts val="1500"/>
              <a:buFont typeface="Josefin Sans SemiBold"/>
              <a:buNone/>
              <a:defRPr sz="1500">
                <a:solidFill>
                  <a:schemeClr val="accent1"/>
                </a:solidFill>
                <a:latin typeface="Josefin Sans SemiBold"/>
                <a:ea typeface="Josefin Sans SemiBold"/>
                <a:cs typeface="Josefin Sans SemiBold"/>
                <a:sym typeface="Josefin Sans SemiBold"/>
              </a:defRPr>
            </a:lvl7pPr>
            <a:lvl8pPr lvl="7" rtl="0">
              <a:lnSpc>
                <a:spcPct val="100000"/>
              </a:lnSpc>
              <a:spcBef>
                <a:spcPts val="0"/>
              </a:spcBef>
              <a:spcAft>
                <a:spcPts val="0"/>
              </a:spcAft>
              <a:buClr>
                <a:schemeClr val="accent1"/>
              </a:buClr>
              <a:buSzPts val="1500"/>
              <a:buFont typeface="Josefin Sans SemiBold"/>
              <a:buNone/>
              <a:defRPr sz="1500">
                <a:solidFill>
                  <a:schemeClr val="accent1"/>
                </a:solidFill>
                <a:latin typeface="Josefin Sans SemiBold"/>
                <a:ea typeface="Josefin Sans SemiBold"/>
                <a:cs typeface="Josefin Sans SemiBold"/>
                <a:sym typeface="Josefin Sans SemiBold"/>
              </a:defRPr>
            </a:lvl8pPr>
            <a:lvl9pPr lvl="8" rtl="0">
              <a:lnSpc>
                <a:spcPct val="100000"/>
              </a:lnSpc>
              <a:spcBef>
                <a:spcPts val="0"/>
              </a:spcBef>
              <a:spcAft>
                <a:spcPts val="0"/>
              </a:spcAft>
              <a:buClr>
                <a:schemeClr val="accent1"/>
              </a:buClr>
              <a:buSzPts val="1500"/>
              <a:buFont typeface="Josefin Sans SemiBold"/>
              <a:buNone/>
              <a:defRPr sz="1500">
                <a:solidFill>
                  <a:schemeClr val="accent1"/>
                </a:solidFill>
                <a:latin typeface="Josefin Sans SemiBold"/>
                <a:ea typeface="Josefin Sans SemiBold"/>
                <a:cs typeface="Josefin Sans SemiBold"/>
                <a:sym typeface="Josefin Sans SemiBold"/>
              </a:defRPr>
            </a:lvl9pPr>
          </a:lstStyle>
          <a:p/>
        </p:txBody>
      </p:sp>
      <p:sp>
        <p:nvSpPr>
          <p:cNvPr id="180" name="Google Shape;180;p20"/>
          <p:cNvSpPr txBox="1"/>
          <p:nvPr>
            <p:ph type="title"/>
          </p:nvPr>
        </p:nvSpPr>
        <p:spPr>
          <a:xfrm>
            <a:off x="146725" y="4789139"/>
            <a:ext cx="3027300" cy="229200"/>
          </a:xfrm>
          <a:prstGeom prst="rect">
            <a:avLst/>
          </a:prstGeom>
        </p:spPr>
        <p:txBody>
          <a:bodyPr anchorCtr="0" anchor="ctr" bIns="0" lIns="91425" spcFirstLastPara="1" rIns="91425" wrap="square" tIns="0">
            <a:noAutofit/>
          </a:bodyPr>
          <a:lstStyle>
            <a:lvl1pPr lvl="0" rtl="0">
              <a:spcBef>
                <a:spcPts val="0"/>
              </a:spcBef>
              <a:spcAft>
                <a:spcPts val="0"/>
              </a:spcAft>
              <a:buSzPts val="800"/>
              <a:buFont typeface="Josefin Sans"/>
              <a:buNone/>
              <a:defRPr b="1" sz="800">
                <a:latin typeface="Josefin Sans"/>
                <a:ea typeface="Josefin Sans"/>
                <a:cs typeface="Josefin Sans"/>
                <a:sym typeface="Josefin Sans"/>
              </a:defRPr>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181" name="Google Shape;181;p20"/>
          <p:cNvSpPr txBox="1"/>
          <p:nvPr>
            <p:ph hasCustomPrompt="1" idx="7" type="title"/>
          </p:nvPr>
        </p:nvSpPr>
        <p:spPr>
          <a:xfrm>
            <a:off x="146725" y="4719850"/>
            <a:ext cx="1689000" cy="160500"/>
          </a:xfrm>
          <a:prstGeom prst="rect">
            <a:avLst/>
          </a:prstGeom>
        </p:spPr>
        <p:txBody>
          <a:bodyPr anchorCtr="0" anchor="b" bIns="0" lIns="91425" spcFirstLastPara="1" rIns="91425" wrap="square" tIns="0">
            <a:noAutofit/>
          </a:bodyPr>
          <a:lstStyle>
            <a:lvl1pPr lvl="0" rtl="0">
              <a:spcBef>
                <a:spcPts val="0"/>
              </a:spcBef>
              <a:spcAft>
                <a:spcPts val="0"/>
              </a:spcAft>
              <a:buClr>
                <a:schemeClr val="accent1"/>
              </a:buClr>
              <a:buSzPts val="1900"/>
              <a:buFont typeface="Josefin Sans"/>
              <a:buNone/>
              <a:defRPr b="1" sz="1900">
                <a:solidFill>
                  <a:schemeClr val="accent1"/>
                </a:solidFill>
                <a:latin typeface="Josefin Sans"/>
                <a:ea typeface="Josefin Sans"/>
                <a:cs typeface="Josefin Sans"/>
                <a:sym typeface="Josefin Sans"/>
              </a:defRPr>
            </a:lvl1pPr>
            <a:lvl2pPr lvl="1" rtl="0">
              <a:spcBef>
                <a:spcPts val="0"/>
              </a:spcBef>
              <a:spcAft>
                <a:spcPts val="0"/>
              </a:spcAft>
              <a:buClr>
                <a:srgbClr val="FD0000"/>
              </a:buClr>
              <a:buSzPts val="4000"/>
              <a:buFont typeface="Josefin Sans"/>
              <a:buNone/>
              <a:defRPr b="1" sz="4000">
                <a:solidFill>
                  <a:srgbClr val="FD0000"/>
                </a:solidFill>
                <a:latin typeface="Josefin Sans"/>
                <a:ea typeface="Josefin Sans"/>
                <a:cs typeface="Josefin Sans"/>
                <a:sym typeface="Josefin Sans"/>
              </a:defRPr>
            </a:lvl2pPr>
            <a:lvl3pPr lvl="2" rtl="0">
              <a:spcBef>
                <a:spcPts val="0"/>
              </a:spcBef>
              <a:spcAft>
                <a:spcPts val="0"/>
              </a:spcAft>
              <a:buClr>
                <a:srgbClr val="FD0000"/>
              </a:buClr>
              <a:buSzPts val="4000"/>
              <a:buFont typeface="Josefin Sans"/>
              <a:buNone/>
              <a:defRPr b="1" sz="4000">
                <a:solidFill>
                  <a:srgbClr val="FD0000"/>
                </a:solidFill>
                <a:latin typeface="Josefin Sans"/>
                <a:ea typeface="Josefin Sans"/>
                <a:cs typeface="Josefin Sans"/>
                <a:sym typeface="Josefin Sans"/>
              </a:defRPr>
            </a:lvl3pPr>
            <a:lvl4pPr lvl="3" rtl="0">
              <a:spcBef>
                <a:spcPts val="0"/>
              </a:spcBef>
              <a:spcAft>
                <a:spcPts val="0"/>
              </a:spcAft>
              <a:buClr>
                <a:srgbClr val="FD0000"/>
              </a:buClr>
              <a:buSzPts val="4000"/>
              <a:buFont typeface="Josefin Sans"/>
              <a:buNone/>
              <a:defRPr b="1" sz="4000">
                <a:solidFill>
                  <a:srgbClr val="FD0000"/>
                </a:solidFill>
                <a:latin typeface="Josefin Sans"/>
                <a:ea typeface="Josefin Sans"/>
                <a:cs typeface="Josefin Sans"/>
                <a:sym typeface="Josefin Sans"/>
              </a:defRPr>
            </a:lvl4pPr>
            <a:lvl5pPr lvl="4" rtl="0">
              <a:spcBef>
                <a:spcPts val="0"/>
              </a:spcBef>
              <a:spcAft>
                <a:spcPts val="0"/>
              </a:spcAft>
              <a:buClr>
                <a:srgbClr val="FD0000"/>
              </a:buClr>
              <a:buSzPts val="4000"/>
              <a:buFont typeface="Josefin Sans"/>
              <a:buNone/>
              <a:defRPr b="1" sz="4000">
                <a:solidFill>
                  <a:srgbClr val="FD0000"/>
                </a:solidFill>
                <a:latin typeface="Josefin Sans"/>
                <a:ea typeface="Josefin Sans"/>
                <a:cs typeface="Josefin Sans"/>
                <a:sym typeface="Josefin Sans"/>
              </a:defRPr>
            </a:lvl5pPr>
            <a:lvl6pPr lvl="5" rtl="0">
              <a:spcBef>
                <a:spcPts val="0"/>
              </a:spcBef>
              <a:spcAft>
                <a:spcPts val="0"/>
              </a:spcAft>
              <a:buClr>
                <a:srgbClr val="FD0000"/>
              </a:buClr>
              <a:buSzPts val="4000"/>
              <a:buFont typeface="Josefin Sans"/>
              <a:buNone/>
              <a:defRPr b="1" sz="4000">
                <a:solidFill>
                  <a:srgbClr val="FD0000"/>
                </a:solidFill>
                <a:latin typeface="Josefin Sans"/>
                <a:ea typeface="Josefin Sans"/>
                <a:cs typeface="Josefin Sans"/>
                <a:sym typeface="Josefin Sans"/>
              </a:defRPr>
            </a:lvl6pPr>
            <a:lvl7pPr lvl="6" rtl="0">
              <a:spcBef>
                <a:spcPts val="0"/>
              </a:spcBef>
              <a:spcAft>
                <a:spcPts val="0"/>
              </a:spcAft>
              <a:buClr>
                <a:srgbClr val="FD0000"/>
              </a:buClr>
              <a:buSzPts val="4000"/>
              <a:buFont typeface="Josefin Sans"/>
              <a:buNone/>
              <a:defRPr b="1" sz="4000">
                <a:solidFill>
                  <a:srgbClr val="FD0000"/>
                </a:solidFill>
                <a:latin typeface="Josefin Sans"/>
                <a:ea typeface="Josefin Sans"/>
                <a:cs typeface="Josefin Sans"/>
                <a:sym typeface="Josefin Sans"/>
              </a:defRPr>
            </a:lvl7pPr>
            <a:lvl8pPr lvl="7" rtl="0">
              <a:spcBef>
                <a:spcPts val="0"/>
              </a:spcBef>
              <a:spcAft>
                <a:spcPts val="0"/>
              </a:spcAft>
              <a:buClr>
                <a:srgbClr val="FD0000"/>
              </a:buClr>
              <a:buSzPts val="4000"/>
              <a:buFont typeface="Josefin Sans"/>
              <a:buNone/>
              <a:defRPr b="1" sz="4000">
                <a:solidFill>
                  <a:srgbClr val="FD0000"/>
                </a:solidFill>
                <a:latin typeface="Josefin Sans"/>
                <a:ea typeface="Josefin Sans"/>
                <a:cs typeface="Josefin Sans"/>
                <a:sym typeface="Josefin Sans"/>
              </a:defRPr>
            </a:lvl8pPr>
            <a:lvl9pPr lvl="8" rtl="0">
              <a:spcBef>
                <a:spcPts val="0"/>
              </a:spcBef>
              <a:spcAft>
                <a:spcPts val="0"/>
              </a:spcAft>
              <a:buClr>
                <a:srgbClr val="FD0000"/>
              </a:buClr>
              <a:buSzPts val="4000"/>
              <a:buFont typeface="Josefin Sans"/>
              <a:buNone/>
              <a:defRPr b="1" sz="4000">
                <a:solidFill>
                  <a:srgbClr val="FD0000"/>
                </a:solidFill>
                <a:latin typeface="Josefin Sans"/>
                <a:ea typeface="Josefin Sans"/>
                <a:cs typeface="Josefin Sans"/>
                <a:sym typeface="Josefin Sans"/>
              </a:defRPr>
            </a:lvl9pPr>
          </a:lstStyle>
          <a:p>
            <a:r>
              <a:t>xx%</a:t>
            </a:r>
          </a:p>
        </p:txBody>
      </p:sp>
      <p:cxnSp>
        <p:nvCxnSpPr>
          <p:cNvPr id="182" name="Google Shape;182;p20"/>
          <p:cNvCxnSpPr/>
          <p:nvPr/>
        </p:nvCxnSpPr>
        <p:spPr>
          <a:xfrm rot="10800000">
            <a:off x="241206" y="4608973"/>
            <a:ext cx="1209600" cy="0"/>
          </a:xfrm>
          <a:prstGeom prst="straightConnector1">
            <a:avLst/>
          </a:prstGeom>
          <a:noFill/>
          <a:ln cap="flat" cmpd="sng" w="9525">
            <a:solidFill>
              <a:schemeClr val="accent1"/>
            </a:solidFill>
            <a:prstDash val="solid"/>
            <a:round/>
            <a:headEnd len="med" w="med" type="none"/>
            <a:tailEnd len="med" w="med" type="none"/>
          </a:ln>
        </p:spPr>
      </p:cxnSp>
      <p:sp>
        <p:nvSpPr>
          <p:cNvPr id="183" name="Google Shape;183;p20"/>
          <p:cNvSpPr txBox="1"/>
          <p:nvPr>
            <p:ph idx="8" type="title"/>
          </p:nvPr>
        </p:nvSpPr>
        <p:spPr>
          <a:xfrm>
            <a:off x="1470900" y="476534"/>
            <a:ext cx="62022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800"/>
              <a:buFont typeface="Josefin Sans"/>
              <a:buNone/>
              <a:defRPr b="1">
                <a:latin typeface="Josefin Sans"/>
                <a:ea typeface="Josefin Sans"/>
                <a:cs typeface="Josefin Sans"/>
                <a:sym typeface="Josefin Sans"/>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cxnSp>
        <p:nvCxnSpPr>
          <p:cNvPr id="184" name="Google Shape;184;p20"/>
          <p:cNvCxnSpPr/>
          <p:nvPr/>
        </p:nvCxnSpPr>
        <p:spPr>
          <a:xfrm>
            <a:off x="6481100" y="4609950"/>
            <a:ext cx="2544000" cy="0"/>
          </a:xfrm>
          <a:prstGeom prst="straightConnector1">
            <a:avLst/>
          </a:prstGeom>
          <a:noFill/>
          <a:ln cap="flat" cmpd="sng" w="9525">
            <a:solidFill>
              <a:schemeClr val="accent1"/>
            </a:solidFill>
            <a:prstDash val="solid"/>
            <a:round/>
            <a:headEnd len="med" w="med" type="none"/>
            <a:tailEnd len="med" w="med" type="none"/>
          </a:ln>
        </p:spPr>
      </p:cxnSp>
      <p:sp>
        <p:nvSpPr>
          <p:cNvPr id="185" name="Google Shape;185;p20"/>
          <p:cNvSpPr txBox="1"/>
          <p:nvPr/>
        </p:nvSpPr>
        <p:spPr>
          <a:xfrm>
            <a:off x="8439900" y="4609950"/>
            <a:ext cx="585300" cy="3936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b="1" lang="en" sz="1100">
                <a:solidFill>
                  <a:schemeClr val="accent1"/>
                </a:solidFill>
                <a:latin typeface="Josefin Sans"/>
                <a:ea typeface="Josefin Sans"/>
                <a:cs typeface="Josefin Sans"/>
                <a:sym typeface="Josefin Sans"/>
              </a:rPr>
              <a:t>‹#›</a:t>
            </a:fld>
            <a:endParaRPr b="1" sz="1100">
              <a:solidFill>
                <a:schemeClr val="accent1"/>
              </a:solidFill>
              <a:latin typeface="Josefin Sans"/>
              <a:ea typeface="Josefin Sans"/>
              <a:cs typeface="Josefin Sans"/>
              <a:sym typeface="Josefin Sans"/>
            </a:endParaRPr>
          </a:p>
        </p:txBody>
      </p:sp>
      <p:sp>
        <p:nvSpPr>
          <p:cNvPr id="186" name="Google Shape;186;p20"/>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5" name="Shape 15"/>
        <p:cNvGrpSpPr/>
        <p:nvPr/>
      </p:nvGrpSpPr>
      <p:grpSpPr>
        <a:xfrm>
          <a:off x="0" y="0"/>
          <a:ext cx="0" cy="0"/>
          <a:chOff x="0" y="0"/>
          <a:chExt cx="0" cy="0"/>
        </a:xfrm>
      </p:grpSpPr>
      <p:sp>
        <p:nvSpPr>
          <p:cNvPr id="16" name="Google Shape;16;p3"/>
          <p:cNvSpPr txBox="1"/>
          <p:nvPr>
            <p:ph type="title"/>
          </p:nvPr>
        </p:nvSpPr>
        <p:spPr>
          <a:xfrm>
            <a:off x="925750" y="2130662"/>
            <a:ext cx="3173400" cy="1104600"/>
          </a:xfrm>
          <a:prstGeom prst="rect">
            <a:avLst/>
          </a:prstGeom>
        </p:spPr>
        <p:txBody>
          <a:bodyPr anchorCtr="0" anchor="t" bIns="91425" lIns="91425" spcFirstLastPara="1" rIns="91425" wrap="square" tIns="91425">
            <a:noAutofit/>
          </a:bodyPr>
          <a:lstStyle>
            <a:lvl1pPr lvl="0" rtl="0">
              <a:spcBef>
                <a:spcPts val="0"/>
              </a:spcBef>
              <a:spcAft>
                <a:spcPts val="0"/>
              </a:spcAft>
              <a:buSzPts val="3600"/>
              <a:buFont typeface="Josefin Sans"/>
              <a:buNone/>
              <a:defRPr b="1" sz="3600">
                <a:latin typeface="Josefin Sans"/>
                <a:ea typeface="Josefin Sans"/>
                <a:cs typeface="Josefin Sans"/>
                <a:sym typeface="Josefin Sans"/>
              </a:defRPr>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17" name="Google Shape;17;p3"/>
          <p:cNvSpPr txBox="1"/>
          <p:nvPr>
            <p:ph hasCustomPrompt="1" idx="2" type="title"/>
          </p:nvPr>
        </p:nvSpPr>
        <p:spPr>
          <a:xfrm>
            <a:off x="925751" y="1640525"/>
            <a:ext cx="1724100" cy="841800"/>
          </a:xfrm>
          <a:prstGeom prst="rect">
            <a:avLst/>
          </a:prstGeom>
        </p:spPr>
        <p:txBody>
          <a:bodyPr anchorCtr="0" anchor="b" bIns="91425" lIns="91425" spcFirstLastPara="1" rIns="91425" wrap="square" tIns="0">
            <a:noAutofit/>
          </a:bodyPr>
          <a:lstStyle>
            <a:lvl1pPr lvl="0" rtl="0">
              <a:spcBef>
                <a:spcPts val="0"/>
              </a:spcBef>
              <a:spcAft>
                <a:spcPts val="0"/>
              </a:spcAft>
              <a:buClr>
                <a:schemeClr val="accent1"/>
              </a:buClr>
              <a:buSzPts val="6000"/>
              <a:buFont typeface="Josefin Sans"/>
              <a:buNone/>
              <a:defRPr b="1" sz="6000">
                <a:solidFill>
                  <a:schemeClr val="accent1"/>
                </a:solidFill>
                <a:latin typeface="Josefin Sans"/>
                <a:ea typeface="Josefin Sans"/>
                <a:cs typeface="Josefin Sans"/>
                <a:sym typeface="Josefin Sans"/>
              </a:defRPr>
            </a:lvl1pPr>
            <a:lvl2pPr lvl="1" rtl="0">
              <a:spcBef>
                <a:spcPts val="0"/>
              </a:spcBef>
              <a:spcAft>
                <a:spcPts val="0"/>
              </a:spcAft>
              <a:buClr>
                <a:srgbClr val="FD0000"/>
              </a:buClr>
              <a:buSzPts val="6000"/>
              <a:buFont typeface="Josefin Sans"/>
              <a:buNone/>
              <a:defRPr b="1" sz="6000">
                <a:solidFill>
                  <a:srgbClr val="FD0000"/>
                </a:solidFill>
                <a:latin typeface="Josefin Sans"/>
                <a:ea typeface="Josefin Sans"/>
                <a:cs typeface="Josefin Sans"/>
                <a:sym typeface="Josefin Sans"/>
              </a:defRPr>
            </a:lvl2pPr>
            <a:lvl3pPr lvl="2" rtl="0">
              <a:spcBef>
                <a:spcPts val="0"/>
              </a:spcBef>
              <a:spcAft>
                <a:spcPts val="0"/>
              </a:spcAft>
              <a:buClr>
                <a:srgbClr val="FD0000"/>
              </a:buClr>
              <a:buSzPts val="6000"/>
              <a:buFont typeface="Josefin Sans"/>
              <a:buNone/>
              <a:defRPr b="1" sz="6000">
                <a:solidFill>
                  <a:srgbClr val="FD0000"/>
                </a:solidFill>
                <a:latin typeface="Josefin Sans"/>
                <a:ea typeface="Josefin Sans"/>
                <a:cs typeface="Josefin Sans"/>
                <a:sym typeface="Josefin Sans"/>
              </a:defRPr>
            </a:lvl3pPr>
            <a:lvl4pPr lvl="3" rtl="0">
              <a:spcBef>
                <a:spcPts val="0"/>
              </a:spcBef>
              <a:spcAft>
                <a:spcPts val="0"/>
              </a:spcAft>
              <a:buClr>
                <a:srgbClr val="FD0000"/>
              </a:buClr>
              <a:buSzPts val="6000"/>
              <a:buFont typeface="Josefin Sans"/>
              <a:buNone/>
              <a:defRPr b="1" sz="6000">
                <a:solidFill>
                  <a:srgbClr val="FD0000"/>
                </a:solidFill>
                <a:latin typeface="Josefin Sans"/>
                <a:ea typeface="Josefin Sans"/>
                <a:cs typeface="Josefin Sans"/>
                <a:sym typeface="Josefin Sans"/>
              </a:defRPr>
            </a:lvl4pPr>
            <a:lvl5pPr lvl="4" rtl="0">
              <a:spcBef>
                <a:spcPts val="0"/>
              </a:spcBef>
              <a:spcAft>
                <a:spcPts val="0"/>
              </a:spcAft>
              <a:buClr>
                <a:srgbClr val="FD0000"/>
              </a:buClr>
              <a:buSzPts val="6000"/>
              <a:buFont typeface="Josefin Sans"/>
              <a:buNone/>
              <a:defRPr b="1" sz="6000">
                <a:solidFill>
                  <a:srgbClr val="FD0000"/>
                </a:solidFill>
                <a:latin typeface="Josefin Sans"/>
                <a:ea typeface="Josefin Sans"/>
                <a:cs typeface="Josefin Sans"/>
                <a:sym typeface="Josefin Sans"/>
              </a:defRPr>
            </a:lvl5pPr>
            <a:lvl6pPr lvl="5" rtl="0">
              <a:spcBef>
                <a:spcPts val="0"/>
              </a:spcBef>
              <a:spcAft>
                <a:spcPts val="0"/>
              </a:spcAft>
              <a:buClr>
                <a:srgbClr val="FD0000"/>
              </a:buClr>
              <a:buSzPts val="6000"/>
              <a:buFont typeface="Josefin Sans"/>
              <a:buNone/>
              <a:defRPr b="1" sz="6000">
                <a:solidFill>
                  <a:srgbClr val="FD0000"/>
                </a:solidFill>
                <a:latin typeface="Josefin Sans"/>
                <a:ea typeface="Josefin Sans"/>
                <a:cs typeface="Josefin Sans"/>
                <a:sym typeface="Josefin Sans"/>
              </a:defRPr>
            </a:lvl6pPr>
            <a:lvl7pPr lvl="6" rtl="0">
              <a:spcBef>
                <a:spcPts val="0"/>
              </a:spcBef>
              <a:spcAft>
                <a:spcPts val="0"/>
              </a:spcAft>
              <a:buClr>
                <a:srgbClr val="FD0000"/>
              </a:buClr>
              <a:buSzPts val="6000"/>
              <a:buFont typeface="Josefin Sans"/>
              <a:buNone/>
              <a:defRPr b="1" sz="6000">
                <a:solidFill>
                  <a:srgbClr val="FD0000"/>
                </a:solidFill>
                <a:latin typeface="Josefin Sans"/>
                <a:ea typeface="Josefin Sans"/>
                <a:cs typeface="Josefin Sans"/>
                <a:sym typeface="Josefin Sans"/>
              </a:defRPr>
            </a:lvl7pPr>
            <a:lvl8pPr lvl="7" rtl="0">
              <a:spcBef>
                <a:spcPts val="0"/>
              </a:spcBef>
              <a:spcAft>
                <a:spcPts val="0"/>
              </a:spcAft>
              <a:buClr>
                <a:srgbClr val="FD0000"/>
              </a:buClr>
              <a:buSzPts val="6000"/>
              <a:buFont typeface="Josefin Sans"/>
              <a:buNone/>
              <a:defRPr b="1" sz="6000">
                <a:solidFill>
                  <a:srgbClr val="FD0000"/>
                </a:solidFill>
                <a:latin typeface="Josefin Sans"/>
                <a:ea typeface="Josefin Sans"/>
                <a:cs typeface="Josefin Sans"/>
                <a:sym typeface="Josefin Sans"/>
              </a:defRPr>
            </a:lvl8pPr>
            <a:lvl9pPr lvl="8" rtl="0">
              <a:spcBef>
                <a:spcPts val="0"/>
              </a:spcBef>
              <a:spcAft>
                <a:spcPts val="0"/>
              </a:spcAft>
              <a:buClr>
                <a:srgbClr val="FD0000"/>
              </a:buClr>
              <a:buSzPts val="6000"/>
              <a:buFont typeface="Josefin Sans"/>
              <a:buNone/>
              <a:defRPr b="1" sz="6000">
                <a:solidFill>
                  <a:srgbClr val="FD0000"/>
                </a:solidFill>
                <a:latin typeface="Josefin Sans"/>
                <a:ea typeface="Josefin Sans"/>
                <a:cs typeface="Josefin Sans"/>
                <a:sym typeface="Josefin Sans"/>
              </a:defRPr>
            </a:lvl9pPr>
          </a:lstStyle>
          <a:p>
            <a:r>
              <a:t>xx%</a:t>
            </a:r>
          </a:p>
        </p:txBody>
      </p:sp>
      <p:sp>
        <p:nvSpPr>
          <p:cNvPr id="18" name="Google Shape;18;p3"/>
          <p:cNvSpPr txBox="1"/>
          <p:nvPr>
            <p:ph idx="1" type="subTitle"/>
          </p:nvPr>
        </p:nvSpPr>
        <p:spPr>
          <a:xfrm>
            <a:off x="925750" y="3471400"/>
            <a:ext cx="3027300" cy="558300"/>
          </a:xfrm>
          <a:prstGeom prst="rect">
            <a:avLst/>
          </a:prstGeom>
          <a:noFill/>
          <a:ln>
            <a:noFill/>
          </a:ln>
        </p:spPr>
        <p:txBody>
          <a:bodyPr anchorCtr="0" anchor="t" bIns="91425" lIns="91425" spcFirstLastPara="1" rIns="91425" wrap="square" tIns="91425">
            <a:noAutofit/>
          </a:bodyPr>
          <a:lstStyle>
            <a:lvl1pPr lvl="0" rtl="0">
              <a:lnSpc>
                <a:spcPct val="100000"/>
              </a:lnSpc>
              <a:spcBef>
                <a:spcPts val="0"/>
              </a:spcBef>
              <a:spcAft>
                <a:spcPts val="0"/>
              </a:spcAft>
              <a:buClr>
                <a:schemeClr val="dk2"/>
              </a:buClr>
              <a:buSzPts val="1400"/>
              <a:buFont typeface="Josefin Sans Light"/>
              <a:buNone/>
              <a:defRPr>
                <a:solidFill>
                  <a:schemeClr val="dk1"/>
                </a:solidFill>
                <a:latin typeface="Josefin Sans"/>
                <a:ea typeface="Josefin Sans"/>
                <a:cs typeface="Josefin Sans"/>
                <a:sym typeface="Josefin Sans"/>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cxnSp>
        <p:nvCxnSpPr>
          <p:cNvPr id="19" name="Google Shape;19;p3"/>
          <p:cNvCxnSpPr/>
          <p:nvPr/>
        </p:nvCxnSpPr>
        <p:spPr>
          <a:xfrm>
            <a:off x="542275" y="1625200"/>
            <a:ext cx="0" cy="2961300"/>
          </a:xfrm>
          <a:prstGeom prst="straightConnector1">
            <a:avLst/>
          </a:prstGeom>
          <a:noFill/>
          <a:ln cap="flat" cmpd="sng" w="76200">
            <a:solidFill>
              <a:schemeClr val="accent1"/>
            </a:solidFill>
            <a:prstDash val="solid"/>
            <a:round/>
            <a:headEnd len="med" w="med" type="none"/>
            <a:tailEnd len="med" w="med" type="none"/>
          </a:ln>
        </p:spPr>
      </p:cxnSp>
      <p:cxnSp>
        <p:nvCxnSpPr>
          <p:cNvPr id="20" name="Google Shape;20;p3"/>
          <p:cNvCxnSpPr/>
          <p:nvPr/>
        </p:nvCxnSpPr>
        <p:spPr>
          <a:xfrm>
            <a:off x="6481100" y="4609950"/>
            <a:ext cx="2544000" cy="0"/>
          </a:xfrm>
          <a:prstGeom prst="straightConnector1">
            <a:avLst/>
          </a:prstGeom>
          <a:noFill/>
          <a:ln cap="flat" cmpd="sng" w="9525">
            <a:solidFill>
              <a:schemeClr val="accent1"/>
            </a:solidFill>
            <a:prstDash val="solid"/>
            <a:round/>
            <a:headEnd len="med" w="med" type="none"/>
            <a:tailEnd len="med" w="med" type="none"/>
          </a:ln>
        </p:spPr>
      </p:cxnSp>
      <p:sp>
        <p:nvSpPr>
          <p:cNvPr id="21" name="Google Shape;21;p3"/>
          <p:cNvSpPr txBox="1"/>
          <p:nvPr/>
        </p:nvSpPr>
        <p:spPr>
          <a:xfrm>
            <a:off x="8439900" y="4609950"/>
            <a:ext cx="585300" cy="3936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b="1" lang="en" sz="1100">
                <a:solidFill>
                  <a:schemeClr val="accent1"/>
                </a:solidFill>
                <a:latin typeface="Josefin Sans"/>
                <a:ea typeface="Josefin Sans"/>
                <a:cs typeface="Josefin Sans"/>
                <a:sym typeface="Josefin Sans"/>
              </a:rPr>
              <a:t>‹#›</a:t>
            </a:fld>
            <a:endParaRPr b="1" sz="1100">
              <a:solidFill>
                <a:schemeClr val="accent1"/>
              </a:solidFill>
              <a:latin typeface="Josefin Sans"/>
              <a:ea typeface="Josefin Sans"/>
              <a:cs typeface="Josefin Sans"/>
              <a:sym typeface="Josefin Sans"/>
            </a:endParaRPr>
          </a:p>
        </p:txBody>
      </p:sp>
      <p:sp>
        <p:nvSpPr>
          <p:cNvPr id="22" name="Google Shape;22;p3"/>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2">
  <p:cSld name="CUSTOM_2_2_1">
    <p:spTree>
      <p:nvGrpSpPr>
        <p:cNvPr id="187" name="Shape 187"/>
        <p:cNvGrpSpPr/>
        <p:nvPr/>
      </p:nvGrpSpPr>
      <p:grpSpPr>
        <a:xfrm>
          <a:off x="0" y="0"/>
          <a:ext cx="0" cy="0"/>
          <a:chOff x="0" y="0"/>
          <a:chExt cx="0" cy="0"/>
        </a:xfrm>
      </p:grpSpPr>
      <p:sp>
        <p:nvSpPr>
          <p:cNvPr id="188" name="Google Shape;188;p21"/>
          <p:cNvSpPr txBox="1"/>
          <p:nvPr>
            <p:ph idx="1" type="subTitle"/>
          </p:nvPr>
        </p:nvSpPr>
        <p:spPr>
          <a:xfrm>
            <a:off x="1226025" y="1406275"/>
            <a:ext cx="1758600" cy="1563300"/>
          </a:xfrm>
          <a:prstGeom prst="rect">
            <a:avLst/>
          </a:prstGeom>
          <a:noFill/>
          <a:ln>
            <a:noFill/>
          </a:ln>
        </p:spPr>
        <p:txBody>
          <a:bodyPr anchorCtr="0" anchor="t" bIns="0" lIns="91425" spcFirstLastPara="1" rIns="91425" wrap="square" tIns="182875">
            <a:noAutofit/>
          </a:bodyPr>
          <a:lstStyle>
            <a:lvl1pPr lvl="0" rtl="0">
              <a:lnSpc>
                <a:spcPct val="100000"/>
              </a:lnSpc>
              <a:spcBef>
                <a:spcPts val="0"/>
              </a:spcBef>
              <a:spcAft>
                <a:spcPts val="0"/>
              </a:spcAft>
              <a:buClr>
                <a:schemeClr val="dk1"/>
              </a:buClr>
              <a:buSzPts val="1400"/>
              <a:buFont typeface="Josefin Sans Light"/>
              <a:buNone/>
              <a:defRPr>
                <a:solidFill>
                  <a:schemeClr val="dk1"/>
                </a:solidFill>
                <a:latin typeface="Josefin Sans"/>
                <a:ea typeface="Josefin Sans"/>
                <a:cs typeface="Josefin Sans"/>
                <a:sym typeface="Josefin Sans"/>
              </a:defRPr>
            </a:lvl1pPr>
            <a:lvl2pPr lvl="1" rtl="0">
              <a:lnSpc>
                <a:spcPct val="100000"/>
              </a:lnSpc>
              <a:spcBef>
                <a:spcPts val="0"/>
              </a:spcBef>
              <a:spcAft>
                <a:spcPts val="0"/>
              </a:spcAft>
              <a:buClr>
                <a:schemeClr val="dk1"/>
              </a:buClr>
              <a:buSzPts val="1400"/>
              <a:buNone/>
              <a:defRPr>
                <a:solidFill>
                  <a:schemeClr val="dk1"/>
                </a:solidFill>
              </a:defRPr>
            </a:lvl2pPr>
            <a:lvl3pPr lvl="2" rtl="0">
              <a:lnSpc>
                <a:spcPct val="100000"/>
              </a:lnSpc>
              <a:spcBef>
                <a:spcPts val="0"/>
              </a:spcBef>
              <a:spcAft>
                <a:spcPts val="0"/>
              </a:spcAft>
              <a:buClr>
                <a:schemeClr val="dk1"/>
              </a:buClr>
              <a:buSzPts val="1400"/>
              <a:buNone/>
              <a:defRPr>
                <a:solidFill>
                  <a:schemeClr val="dk1"/>
                </a:solidFill>
              </a:defRPr>
            </a:lvl3pPr>
            <a:lvl4pPr lvl="3" rtl="0">
              <a:lnSpc>
                <a:spcPct val="100000"/>
              </a:lnSpc>
              <a:spcBef>
                <a:spcPts val="0"/>
              </a:spcBef>
              <a:spcAft>
                <a:spcPts val="0"/>
              </a:spcAft>
              <a:buClr>
                <a:schemeClr val="dk1"/>
              </a:buClr>
              <a:buSzPts val="1400"/>
              <a:buNone/>
              <a:defRPr>
                <a:solidFill>
                  <a:schemeClr val="dk1"/>
                </a:solidFill>
              </a:defRPr>
            </a:lvl4pPr>
            <a:lvl5pPr lvl="4" rtl="0">
              <a:lnSpc>
                <a:spcPct val="100000"/>
              </a:lnSpc>
              <a:spcBef>
                <a:spcPts val="0"/>
              </a:spcBef>
              <a:spcAft>
                <a:spcPts val="0"/>
              </a:spcAft>
              <a:buClr>
                <a:schemeClr val="dk1"/>
              </a:buClr>
              <a:buSzPts val="1400"/>
              <a:buNone/>
              <a:defRPr>
                <a:solidFill>
                  <a:schemeClr val="dk1"/>
                </a:solidFill>
              </a:defRPr>
            </a:lvl5pPr>
            <a:lvl6pPr lvl="5" rtl="0">
              <a:lnSpc>
                <a:spcPct val="100000"/>
              </a:lnSpc>
              <a:spcBef>
                <a:spcPts val="0"/>
              </a:spcBef>
              <a:spcAft>
                <a:spcPts val="0"/>
              </a:spcAft>
              <a:buClr>
                <a:schemeClr val="dk1"/>
              </a:buClr>
              <a:buSzPts val="1400"/>
              <a:buNone/>
              <a:defRPr>
                <a:solidFill>
                  <a:schemeClr val="dk1"/>
                </a:solidFill>
              </a:defRPr>
            </a:lvl6pPr>
            <a:lvl7pPr lvl="6" rtl="0">
              <a:lnSpc>
                <a:spcPct val="100000"/>
              </a:lnSpc>
              <a:spcBef>
                <a:spcPts val="0"/>
              </a:spcBef>
              <a:spcAft>
                <a:spcPts val="0"/>
              </a:spcAft>
              <a:buClr>
                <a:schemeClr val="dk1"/>
              </a:buClr>
              <a:buSzPts val="1400"/>
              <a:buNone/>
              <a:defRPr>
                <a:solidFill>
                  <a:schemeClr val="dk1"/>
                </a:solidFill>
              </a:defRPr>
            </a:lvl7pPr>
            <a:lvl8pPr lvl="7" rtl="0">
              <a:lnSpc>
                <a:spcPct val="100000"/>
              </a:lnSpc>
              <a:spcBef>
                <a:spcPts val="0"/>
              </a:spcBef>
              <a:spcAft>
                <a:spcPts val="0"/>
              </a:spcAft>
              <a:buClr>
                <a:schemeClr val="dk1"/>
              </a:buClr>
              <a:buSzPts val="1400"/>
              <a:buNone/>
              <a:defRPr>
                <a:solidFill>
                  <a:schemeClr val="dk1"/>
                </a:solidFill>
              </a:defRPr>
            </a:lvl8pPr>
            <a:lvl9pPr lvl="8" rtl="0">
              <a:lnSpc>
                <a:spcPct val="100000"/>
              </a:lnSpc>
              <a:spcBef>
                <a:spcPts val="0"/>
              </a:spcBef>
              <a:spcAft>
                <a:spcPts val="0"/>
              </a:spcAft>
              <a:buClr>
                <a:schemeClr val="dk1"/>
              </a:buClr>
              <a:buSzPts val="1400"/>
              <a:buNone/>
              <a:defRPr>
                <a:solidFill>
                  <a:schemeClr val="dk1"/>
                </a:solidFill>
              </a:defRPr>
            </a:lvl9pPr>
          </a:lstStyle>
          <a:p/>
        </p:txBody>
      </p:sp>
      <p:sp>
        <p:nvSpPr>
          <p:cNvPr id="189" name="Google Shape;189;p21"/>
          <p:cNvSpPr txBox="1"/>
          <p:nvPr>
            <p:ph idx="2" type="subTitle"/>
          </p:nvPr>
        </p:nvSpPr>
        <p:spPr>
          <a:xfrm>
            <a:off x="3694200" y="1406275"/>
            <a:ext cx="1755600" cy="1563300"/>
          </a:xfrm>
          <a:prstGeom prst="rect">
            <a:avLst/>
          </a:prstGeom>
          <a:noFill/>
          <a:ln>
            <a:noFill/>
          </a:ln>
        </p:spPr>
        <p:txBody>
          <a:bodyPr anchorCtr="0" anchor="t" bIns="0" lIns="91425" spcFirstLastPara="1" rIns="91425" wrap="square" tIns="182875">
            <a:noAutofit/>
          </a:bodyPr>
          <a:lstStyle>
            <a:lvl1pPr lvl="0" rtl="0">
              <a:lnSpc>
                <a:spcPct val="100000"/>
              </a:lnSpc>
              <a:spcBef>
                <a:spcPts val="0"/>
              </a:spcBef>
              <a:spcAft>
                <a:spcPts val="0"/>
              </a:spcAft>
              <a:buClr>
                <a:schemeClr val="dk1"/>
              </a:buClr>
              <a:buSzPts val="1400"/>
              <a:buFont typeface="Josefin Sans Light"/>
              <a:buNone/>
              <a:defRPr>
                <a:solidFill>
                  <a:schemeClr val="dk1"/>
                </a:solidFill>
                <a:latin typeface="Josefin Sans"/>
                <a:ea typeface="Josefin Sans"/>
                <a:cs typeface="Josefin Sans"/>
                <a:sym typeface="Josefin Sans"/>
              </a:defRPr>
            </a:lvl1pPr>
            <a:lvl2pPr lvl="1" rtl="0">
              <a:lnSpc>
                <a:spcPct val="100000"/>
              </a:lnSpc>
              <a:spcBef>
                <a:spcPts val="0"/>
              </a:spcBef>
              <a:spcAft>
                <a:spcPts val="0"/>
              </a:spcAft>
              <a:buClr>
                <a:schemeClr val="dk1"/>
              </a:buClr>
              <a:buSzPts val="1400"/>
              <a:buNone/>
              <a:defRPr>
                <a:solidFill>
                  <a:schemeClr val="dk1"/>
                </a:solidFill>
              </a:defRPr>
            </a:lvl2pPr>
            <a:lvl3pPr lvl="2" rtl="0">
              <a:lnSpc>
                <a:spcPct val="100000"/>
              </a:lnSpc>
              <a:spcBef>
                <a:spcPts val="0"/>
              </a:spcBef>
              <a:spcAft>
                <a:spcPts val="0"/>
              </a:spcAft>
              <a:buClr>
                <a:schemeClr val="dk1"/>
              </a:buClr>
              <a:buSzPts val="1400"/>
              <a:buNone/>
              <a:defRPr>
                <a:solidFill>
                  <a:schemeClr val="dk1"/>
                </a:solidFill>
              </a:defRPr>
            </a:lvl3pPr>
            <a:lvl4pPr lvl="3" rtl="0">
              <a:lnSpc>
                <a:spcPct val="100000"/>
              </a:lnSpc>
              <a:spcBef>
                <a:spcPts val="0"/>
              </a:spcBef>
              <a:spcAft>
                <a:spcPts val="0"/>
              </a:spcAft>
              <a:buClr>
                <a:schemeClr val="dk1"/>
              </a:buClr>
              <a:buSzPts val="1400"/>
              <a:buNone/>
              <a:defRPr>
                <a:solidFill>
                  <a:schemeClr val="dk1"/>
                </a:solidFill>
              </a:defRPr>
            </a:lvl4pPr>
            <a:lvl5pPr lvl="4" rtl="0">
              <a:lnSpc>
                <a:spcPct val="100000"/>
              </a:lnSpc>
              <a:spcBef>
                <a:spcPts val="0"/>
              </a:spcBef>
              <a:spcAft>
                <a:spcPts val="0"/>
              </a:spcAft>
              <a:buClr>
                <a:schemeClr val="dk1"/>
              </a:buClr>
              <a:buSzPts val="1400"/>
              <a:buNone/>
              <a:defRPr>
                <a:solidFill>
                  <a:schemeClr val="dk1"/>
                </a:solidFill>
              </a:defRPr>
            </a:lvl5pPr>
            <a:lvl6pPr lvl="5" rtl="0">
              <a:lnSpc>
                <a:spcPct val="100000"/>
              </a:lnSpc>
              <a:spcBef>
                <a:spcPts val="0"/>
              </a:spcBef>
              <a:spcAft>
                <a:spcPts val="0"/>
              </a:spcAft>
              <a:buClr>
                <a:schemeClr val="dk1"/>
              </a:buClr>
              <a:buSzPts val="1400"/>
              <a:buNone/>
              <a:defRPr>
                <a:solidFill>
                  <a:schemeClr val="dk1"/>
                </a:solidFill>
              </a:defRPr>
            </a:lvl6pPr>
            <a:lvl7pPr lvl="6" rtl="0">
              <a:lnSpc>
                <a:spcPct val="100000"/>
              </a:lnSpc>
              <a:spcBef>
                <a:spcPts val="0"/>
              </a:spcBef>
              <a:spcAft>
                <a:spcPts val="0"/>
              </a:spcAft>
              <a:buClr>
                <a:schemeClr val="dk1"/>
              </a:buClr>
              <a:buSzPts val="1400"/>
              <a:buNone/>
              <a:defRPr>
                <a:solidFill>
                  <a:schemeClr val="dk1"/>
                </a:solidFill>
              </a:defRPr>
            </a:lvl7pPr>
            <a:lvl8pPr lvl="7" rtl="0">
              <a:lnSpc>
                <a:spcPct val="100000"/>
              </a:lnSpc>
              <a:spcBef>
                <a:spcPts val="0"/>
              </a:spcBef>
              <a:spcAft>
                <a:spcPts val="0"/>
              </a:spcAft>
              <a:buClr>
                <a:schemeClr val="dk1"/>
              </a:buClr>
              <a:buSzPts val="1400"/>
              <a:buNone/>
              <a:defRPr>
                <a:solidFill>
                  <a:schemeClr val="dk1"/>
                </a:solidFill>
              </a:defRPr>
            </a:lvl8pPr>
            <a:lvl9pPr lvl="8" rtl="0">
              <a:lnSpc>
                <a:spcPct val="100000"/>
              </a:lnSpc>
              <a:spcBef>
                <a:spcPts val="0"/>
              </a:spcBef>
              <a:spcAft>
                <a:spcPts val="0"/>
              </a:spcAft>
              <a:buClr>
                <a:schemeClr val="dk1"/>
              </a:buClr>
              <a:buSzPts val="1400"/>
              <a:buNone/>
              <a:defRPr>
                <a:solidFill>
                  <a:schemeClr val="dk1"/>
                </a:solidFill>
              </a:defRPr>
            </a:lvl9pPr>
          </a:lstStyle>
          <a:p/>
        </p:txBody>
      </p:sp>
      <p:sp>
        <p:nvSpPr>
          <p:cNvPr id="190" name="Google Shape;190;p21"/>
          <p:cNvSpPr txBox="1"/>
          <p:nvPr>
            <p:ph idx="3" type="subTitle"/>
          </p:nvPr>
        </p:nvSpPr>
        <p:spPr>
          <a:xfrm>
            <a:off x="6160875" y="1406281"/>
            <a:ext cx="1755600" cy="1563300"/>
          </a:xfrm>
          <a:prstGeom prst="rect">
            <a:avLst/>
          </a:prstGeom>
          <a:noFill/>
          <a:ln>
            <a:noFill/>
          </a:ln>
        </p:spPr>
        <p:txBody>
          <a:bodyPr anchorCtr="0" anchor="t" bIns="0" lIns="91425" spcFirstLastPara="1" rIns="91425" wrap="square" tIns="182875">
            <a:noAutofit/>
          </a:bodyPr>
          <a:lstStyle>
            <a:lvl1pPr lvl="0" rtl="0">
              <a:lnSpc>
                <a:spcPct val="100000"/>
              </a:lnSpc>
              <a:spcBef>
                <a:spcPts val="0"/>
              </a:spcBef>
              <a:spcAft>
                <a:spcPts val="0"/>
              </a:spcAft>
              <a:buClr>
                <a:schemeClr val="dk1"/>
              </a:buClr>
              <a:buSzPts val="1400"/>
              <a:buFont typeface="Josefin Sans Light"/>
              <a:buNone/>
              <a:defRPr>
                <a:solidFill>
                  <a:schemeClr val="dk1"/>
                </a:solidFill>
                <a:latin typeface="Josefin Sans"/>
                <a:ea typeface="Josefin Sans"/>
                <a:cs typeface="Josefin Sans"/>
                <a:sym typeface="Josefin Sans"/>
              </a:defRPr>
            </a:lvl1pPr>
            <a:lvl2pPr lvl="1" rtl="0">
              <a:lnSpc>
                <a:spcPct val="100000"/>
              </a:lnSpc>
              <a:spcBef>
                <a:spcPts val="0"/>
              </a:spcBef>
              <a:spcAft>
                <a:spcPts val="0"/>
              </a:spcAft>
              <a:buClr>
                <a:schemeClr val="dk1"/>
              </a:buClr>
              <a:buSzPts val="1400"/>
              <a:buNone/>
              <a:defRPr>
                <a:solidFill>
                  <a:schemeClr val="dk1"/>
                </a:solidFill>
              </a:defRPr>
            </a:lvl2pPr>
            <a:lvl3pPr lvl="2" rtl="0">
              <a:lnSpc>
                <a:spcPct val="100000"/>
              </a:lnSpc>
              <a:spcBef>
                <a:spcPts val="0"/>
              </a:spcBef>
              <a:spcAft>
                <a:spcPts val="0"/>
              </a:spcAft>
              <a:buClr>
                <a:schemeClr val="dk1"/>
              </a:buClr>
              <a:buSzPts val="1400"/>
              <a:buNone/>
              <a:defRPr>
                <a:solidFill>
                  <a:schemeClr val="dk1"/>
                </a:solidFill>
              </a:defRPr>
            </a:lvl3pPr>
            <a:lvl4pPr lvl="3" rtl="0">
              <a:lnSpc>
                <a:spcPct val="100000"/>
              </a:lnSpc>
              <a:spcBef>
                <a:spcPts val="0"/>
              </a:spcBef>
              <a:spcAft>
                <a:spcPts val="0"/>
              </a:spcAft>
              <a:buClr>
                <a:schemeClr val="dk1"/>
              </a:buClr>
              <a:buSzPts val="1400"/>
              <a:buNone/>
              <a:defRPr>
                <a:solidFill>
                  <a:schemeClr val="dk1"/>
                </a:solidFill>
              </a:defRPr>
            </a:lvl4pPr>
            <a:lvl5pPr lvl="4" rtl="0">
              <a:lnSpc>
                <a:spcPct val="100000"/>
              </a:lnSpc>
              <a:spcBef>
                <a:spcPts val="0"/>
              </a:spcBef>
              <a:spcAft>
                <a:spcPts val="0"/>
              </a:spcAft>
              <a:buClr>
                <a:schemeClr val="dk1"/>
              </a:buClr>
              <a:buSzPts val="1400"/>
              <a:buNone/>
              <a:defRPr>
                <a:solidFill>
                  <a:schemeClr val="dk1"/>
                </a:solidFill>
              </a:defRPr>
            </a:lvl5pPr>
            <a:lvl6pPr lvl="5" rtl="0">
              <a:lnSpc>
                <a:spcPct val="100000"/>
              </a:lnSpc>
              <a:spcBef>
                <a:spcPts val="0"/>
              </a:spcBef>
              <a:spcAft>
                <a:spcPts val="0"/>
              </a:spcAft>
              <a:buClr>
                <a:schemeClr val="dk1"/>
              </a:buClr>
              <a:buSzPts val="1400"/>
              <a:buNone/>
              <a:defRPr>
                <a:solidFill>
                  <a:schemeClr val="dk1"/>
                </a:solidFill>
              </a:defRPr>
            </a:lvl6pPr>
            <a:lvl7pPr lvl="6" rtl="0">
              <a:lnSpc>
                <a:spcPct val="100000"/>
              </a:lnSpc>
              <a:spcBef>
                <a:spcPts val="0"/>
              </a:spcBef>
              <a:spcAft>
                <a:spcPts val="0"/>
              </a:spcAft>
              <a:buClr>
                <a:schemeClr val="dk1"/>
              </a:buClr>
              <a:buSzPts val="1400"/>
              <a:buNone/>
              <a:defRPr>
                <a:solidFill>
                  <a:schemeClr val="dk1"/>
                </a:solidFill>
              </a:defRPr>
            </a:lvl7pPr>
            <a:lvl8pPr lvl="7" rtl="0">
              <a:lnSpc>
                <a:spcPct val="100000"/>
              </a:lnSpc>
              <a:spcBef>
                <a:spcPts val="0"/>
              </a:spcBef>
              <a:spcAft>
                <a:spcPts val="0"/>
              </a:spcAft>
              <a:buClr>
                <a:schemeClr val="dk1"/>
              </a:buClr>
              <a:buSzPts val="1400"/>
              <a:buNone/>
              <a:defRPr>
                <a:solidFill>
                  <a:schemeClr val="dk1"/>
                </a:solidFill>
              </a:defRPr>
            </a:lvl8pPr>
            <a:lvl9pPr lvl="8" rtl="0">
              <a:lnSpc>
                <a:spcPct val="100000"/>
              </a:lnSpc>
              <a:spcBef>
                <a:spcPts val="0"/>
              </a:spcBef>
              <a:spcAft>
                <a:spcPts val="0"/>
              </a:spcAft>
              <a:buClr>
                <a:schemeClr val="dk1"/>
              </a:buClr>
              <a:buSzPts val="1400"/>
              <a:buNone/>
              <a:defRPr>
                <a:solidFill>
                  <a:schemeClr val="dk1"/>
                </a:solidFill>
              </a:defRPr>
            </a:lvl9pPr>
          </a:lstStyle>
          <a:p/>
        </p:txBody>
      </p:sp>
      <p:sp>
        <p:nvSpPr>
          <p:cNvPr id="191" name="Google Shape;191;p21"/>
          <p:cNvSpPr txBox="1"/>
          <p:nvPr>
            <p:ph idx="4" type="subTitle"/>
          </p:nvPr>
        </p:nvSpPr>
        <p:spPr>
          <a:xfrm>
            <a:off x="1227525" y="3316575"/>
            <a:ext cx="1755600" cy="621900"/>
          </a:xfrm>
          <a:prstGeom prst="rect">
            <a:avLst/>
          </a:prstGeom>
          <a:noFill/>
          <a:ln>
            <a:noFill/>
          </a:ln>
        </p:spPr>
        <p:txBody>
          <a:bodyPr anchorCtr="0" anchor="t" bIns="91425" lIns="91425" spcFirstLastPara="1" rIns="91425" wrap="square" tIns="182875">
            <a:noAutofit/>
          </a:bodyPr>
          <a:lstStyle>
            <a:lvl1pPr lvl="0" rtl="0">
              <a:lnSpc>
                <a:spcPct val="100000"/>
              </a:lnSpc>
              <a:spcBef>
                <a:spcPts val="0"/>
              </a:spcBef>
              <a:spcAft>
                <a:spcPts val="0"/>
              </a:spcAft>
              <a:buClr>
                <a:schemeClr val="accent1"/>
              </a:buClr>
              <a:buSzPts val="1500"/>
              <a:buFont typeface="Josefin Sans SemiBold"/>
              <a:buNone/>
              <a:defRPr sz="1800">
                <a:solidFill>
                  <a:schemeClr val="accent1"/>
                </a:solidFill>
                <a:latin typeface="Josefin Sans SemiBold"/>
                <a:ea typeface="Josefin Sans SemiBold"/>
                <a:cs typeface="Josefin Sans SemiBold"/>
                <a:sym typeface="Josefin Sans SemiBold"/>
              </a:defRPr>
            </a:lvl1pPr>
            <a:lvl2pPr lvl="1" rtl="0">
              <a:lnSpc>
                <a:spcPct val="100000"/>
              </a:lnSpc>
              <a:spcBef>
                <a:spcPts val="0"/>
              </a:spcBef>
              <a:spcAft>
                <a:spcPts val="0"/>
              </a:spcAft>
              <a:buClr>
                <a:schemeClr val="accent1"/>
              </a:buClr>
              <a:buSzPts val="1500"/>
              <a:buFont typeface="Josefin Sans SemiBold"/>
              <a:buNone/>
              <a:defRPr sz="1500">
                <a:solidFill>
                  <a:schemeClr val="accent1"/>
                </a:solidFill>
                <a:latin typeface="Josefin Sans SemiBold"/>
                <a:ea typeface="Josefin Sans SemiBold"/>
                <a:cs typeface="Josefin Sans SemiBold"/>
                <a:sym typeface="Josefin Sans SemiBold"/>
              </a:defRPr>
            </a:lvl2pPr>
            <a:lvl3pPr lvl="2" rtl="0">
              <a:lnSpc>
                <a:spcPct val="100000"/>
              </a:lnSpc>
              <a:spcBef>
                <a:spcPts val="0"/>
              </a:spcBef>
              <a:spcAft>
                <a:spcPts val="0"/>
              </a:spcAft>
              <a:buClr>
                <a:schemeClr val="accent1"/>
              </a:buClr>
              <a:buSzPts val="1500"/>
              <a:buFont typeface="Josefin Sans SemiBold"/>
              <a:buNone/>
              <a:defRPr sz="1500">
                <a:solidFill>
                  <a:schemeClr val="accent1"/>
                </a:solidFill>
                <a:latin typeface="Josefin Sans SemiBold"/>
                <a:ea typeface="Josefin Sans SemiBold"/>
                <a:cs typeface="Josefin Sans SemiBold"/>
                <a:sym typeface="Josefin Sans SemiBold"/>
              </a:defRPr>
            </a:lvl3pPr>
            <a:lvl4pPr lvl="3" rtl="0">
              <a:lnSpc>
                <a:spcPct val="100000"/>
              </a:lnSpc>
              <a:spcBef>
                <a:spcPts val="0"/>
              </a:spcBef>
              <a:spcAft>
                <a:spcPts val="0"/>
              </a:spcAft>
              <a:buClr>
                <a:schemeClr val="accent1"/>
              </a:buClr>
              <a:buSzPts val="1500"/>
              <a:buFont typeface="Josefin Sans SemiBold"/>
              <a:buNone/>
              <a:defRPr sz="1500">
                <a:solidFill>
                  <a:schemeClr val="accent1"/>
                </a:solidFill>
                <a:latin typeface="Josefin Sans SemiBold"/>
                <a:ea typeface="Josefin Sans SemiBold"/>
                <a:cs typeface="Josefin Sans SemiBold"/>
                <a:sym typeface="Josefin Sans SemiBold"/>
              </a:defRPr>
            </a:lvl4pPr>
            <a:lvl5pPr lvl="4" rtl="0">
              <a:lnSpc>
                <a:spcPct val="100000"/>
              </a:lnSpc>
              <a:spcBef>
                <a:spcPts val="0"/>
              </a:spcBef>
              <a:spcAft>
                <a:spcPts val="0"/>
              </a:spcAft>
              <a:buClr>
                <a:schemeClr val="accent1"/>
              </a:buClr>
              <a:buSzPts val="1500"/>
              <a:buFont typeface="Josefin Sans SemiBold"/>
              <a:buNone/>
              <a:defRPr sz="1500">
                <a:solidFill>
                  <a:schemeClr val="accent1"/>
                </a:solidFill>
                <a:latin typeface="Josefin Sans SemiBold"/>
                <a:ea typeface="Josefin Sans SemiBold"/>
                <a:cs typeface="Josefin Sans SemiBold"/>
                <a:sym typeface="Josefin Sans SemiBold"/>
              </a:defRPr>
            </a:lvl5pPr>
            <a:lvl6pPr lvl="5" rtl="0">
              <a:lnSpc>
                <a:spcPct val="100000"/>
              </a:lnSpc>
              <a:spcBef>
                <a:spcPts val="0"/>
              </a:spcBef>
              <a:spcAft>
                <a:spcPts val="0"/>
              </a:spcAft>
              <a:buClr>
                <a:schemeClr val="accent1"/>
              </a:buClr>
              <a:buSzPts val="1500"/>
              <a:buFont typeface="Josefin Sans SemiBold"/>
              <a:buNone/>
              <a:defRPr sz="1500">
                <a:solidFill>
                  <a:schemeClr val="accent1"/>
                </a:solidFill>
                <a:latin typeface="Josefin Sans SemiBold"/>
                <a:ea typeface="Josefin Sans SemiBold"/>
                <a:cs typeface="Josefin Sans SemiBold"/>
                <a:sym typeface="Josefin Sans SemiBold"/>
              </a:defRPr>
            </a:lvl6pPr>
            <a:lvl7pPr lvl="6" rtl="0">
              <a:lnSpc>
                <a:spcPct val="100000"/>
              </a:lnSpc>
              <a:spcBef>
                <a:spcPts val="0"/>
              </a:spcBef>
              <a:spcAft>
                <a:spcPts val="0"/>
              </a:spcAft>
              <a:buClr>
                <a:schemeClr val="accent1"/>
              </a:buClr>
              <a:buSzPts val="1500"/>
              <a:buFont typeface="Josefin Sans SemiBold"/>
              <a:buNone/>
              <a:defRPr sz="1500">
                <a:solidFill>
                  <a:schemeClr val="accent1"/>
                </a:solidFill>
                <a:latin typeface="Josefin Sans SemiBold"/>
                <a:ea typeface="Josefin Sans SemiBold"/>
                <a:cs typeface="Josefin Sans SemiBold"/>
                <a:sym typeface="Josefin Sans SemiBold"/>
              </a:defRPr>
            </a:lvl7pPr>
            <a:lvl8pPr lvl="7" rtl="0">
              <a:lnSpc>
                <a:spcPct val="100000"/>
              </a:lnSpc>
              <a:spcBef>
                <a:spcPts val="0"/>
              </a:spcBef>
              <a:spcAft>
                <a:spcPts val="0"/>
              </a:spcAft>
              <a:buClr>
                <a:schemeClr val="accent1"/>
              </a:buClr>
              <a:buSzPts val="1500"/>
              <a:buFont typeface="Josefin Sans SemiBold"/>
              <a:buNone/>
              <a:defRPr sz="1500">
                <a:solidFill>
                  <a:schemeClr val="accent1"/>
                </a:solidFill>
                <a:latin typeface="Josefin Sans SemiBold"/>
                <a:ea typeface="Josefin Sans SemiBold"/>
                <a:cs typeface="Josefin Sans SemiBold"/>
                <a:sym typeface="Josefin Sans SemiBold"/>
              </a:defRPr>
            </a:lvl8pPr>
            <a:lvl9pPr lvl="8" rtl="0">
              <a:lnSpc>
                <a:spcPct val="100000"/>
              </a:lnSpc>
              <a:spcBef>
                <a:spcPts val="0"/>
              </a:spcBef>
              <a:spcAft>
                <a:spcPts val="0"/>
              </a:spcAft>
              <a:buClr>
                <a:schemeClr val="accent1"/>
              </a:buClr>
              <a:buSzPts val="1500"/>
              <a:buFont typeface="Josefin Sans SemiBold"/>
              <a:buNone/>
              <a:defRPr sz="1500">
                <a:solidFill>
                  <a:schemeClr val="accent1"/>
                </a:solidFill>
                <a:latin typeface="Josefin Sans SemiBold"/>
                <a:ea typeface="Josefin Sans SemiBold"/>
                <a:cs typeface="Josefin Sans SemiBold"/>
                <a:sym typeface="Josefin Sans SemiBold"/>
              </a:defRPr>
            </a:lvl9pPr>
          </a:lstStyle>
          <a:p/>
        </p:txBody>
      </p:sp>
      <p:sp>
        <p:nvSpPr>
          <p:cNvPr id="192" name="Google Shape;192;p21"/>
          <p:cNvSpPr txBox="1"/>
          <p:nvPr>
            <p:ph idx="5" type="subTitle"/>
          </p:nvPr>
        </p:nvSpPr>
        <p:spPr>
          <a:xfrm>
            <a:off x="3694200" y="3316575"/>
            <a:ext cx="1755600" cy="621900"/>
          </a:xfrm>
          <a:prstGeom prst="rect">
            <a:avLst/>
          </a:prstGeom>
          <a:noFill/>
          <a:ln>
            <a:noFill/>
          </a:ln>
        </p:spPr>
        <p:txBody>
          <a:bodyPr anchorCtr="0" anchor="t" bIns="91425" lIns="91425" spcFirstLastPara="1" rIns="91425" wrap="square" tIns="182875">
            <a:noAutofit/>
          </a:bodyPr>
          <a:lstStyle>
            <a:lvl1pPr lvl="0" rtl="0">
              <a:lnSpc>
                <a:spcPct val="100000"/>
              </a:lnSpc>
              <a:spcBef>
                <a:spcPts val="0"/>
              </a:spcBef>
              <a:spcAft>
                <a:spcPts val="0"/>
              </a:spcAft>
              <a:buClr>
                <a:schemeClr val="accent1"/>
              </a:buClr>
              <a:buSzPts val="1500"/>
              <a:buFont typeface="Josefin Sans SemiBold"/>
              <a:buNone/>
              <a:defRPr sz="1800">
                <a:solidFill>
                  <a:schemeClr val="accent1"/>
                </a:solidFill>
                <a:latin typeface="Josefin Sans SemiBold"/>
                <a:ea typeface="Josefin Sans SemiBold"/>
                <a:cs typeface="Josefin Sans SemiBold"/>
                <a:sym typeface="Josefin Sans SemiBold"/>
              </a:defRPr>
            </a:lvl1pPr>
            <a:lvl2pPr lvl="1" rtl="0">
              <a:lnSpc>
                <a:spcPct val="100000"/>
              </a:lnSpc>
              <a:spcBef>
                <a:spcPts val="0"/>
              </a:spcBef>
              <a:spcAft>
                <a:spcPts val="0"/>
              </a:spcAft>
              <a:buClr>
                <a:schemeClr val="accent1"/>
              </a:buClr>
              <a:buSzPts val="1500"/>
              <a:buFont typeface="Josefin Sans SemiBold"/>
              <a:buNone/>
              <a:defRPr sz="1500">
                <a:solidFill>
                  <a:schemeClr val="accent1"/>
                </a:solidFill>
                <a:latin typeface="Josefin Sans SemiBold"/>
                <a:ea typeface="Josefin Sans SemiBold"/>
                <a:cs typeface="Josefin Sans SemiBold"/>
                <a:sym typeface="Josefin Sans SemiBold"/>
              </a:defRPr>
            </a:lvl2pPr>
            <a:lvl3pPr lvl="2" rtl="0">
              <a:lnSpc>
                <a:spcPct val="100000"/>
              </a:lnSpc>
              <a:spcBef>
                <a:spcPts val="0"/>
              </a:spcBef>
              <a:spcAft>
                <a:spcPts val="0"/>
              </a:spcAft>
              <a:buClr>
                <a:schemeClr val="accent1"/>
              </a:buClr>
              <a:buSzPts val="1500"/>
              <a:buFont typeface="Josefin Sans SemiBold"/>
              <a:buNone/>
              <a:defRPr sz="1500">
                <a:solidFill>
                  <a:schemeClr val="accent1"/>
                </a:solidFill>
                <a:latin typeface="Josefin Sans SemiBold"/>
                <a:ea typeface="Josefin Sans SemiBold"/>
                <a:cs typeface="Josefin Sans SemiBold"/>
                <a:sym typeface="Josefin Sans SemiBold"/>
              </a:defRPr>
            </a:lvl3pPr>
            <a:lvl4pPr lvl="3" rtl="0">
              <a:lnSpc>
                <a:spcPct val="100000"/>
              </a:lnSpc>
              <a:spcBef>
                <a:spcPts val="0"/>
              </a:spcBef>
              <a:spcAft>
                <a:spcPts val="0"/>
              </a:spcAft>
              <a:buClr>
                <a:schemeClr val="accent1"/>
              </a:buClr>
              <a:buSzPts val="1500"/>
              <a:buFont typeface="Josefin Sans SemiBold"/>
              <a:buNone/>
              <a:defRPr sz="1500">
                <a:solidFill>
                  <a:schemeClr val="accent1"/>
                </a:solidFill>
                <a:latin typeface="Josefin Sans SemiBold"/>
                <a:ea typeface="Josefin Sans SemiBold"/>
                <a:cs typeface="Josefin Sans SemiBold"/>
                <a:sym typeface="Josefin Sans SemiBold"/>
              </a:defRPr>
            </a:lvl4pPr>
            <a:lvl5pPr lvl="4" rtl="0">
              <a:lnSpc>
                <a:spcPct val="100000"/>
              </a:lnSpc>
              <a:spcBef>
                <a:spcPts val="0"/>
              </a:spcBef>
              <a:spcAft>
                <a:spcPts val="0"/>
              </a:spcAft>
              <a:buClr>
                <a:schemeClr val="accent1"/>
              </a:buClr>
              <a:buSzPts val="1500"/>
              <a:buFont typeface="Josefin Sans SemiBold"/>
              <a:buNone/>
              <a:defRPr sz="1500">
                <a:solidFill>
                  <a:schemeClr val="accent1"/>
                </a:solidFill>
                <a:latin typeface="Josefin Sans SemiBold"/>
                <a:ea typeface="Josefin Sans SemiBold"/>
                <a:cs typeface="Josefin Sans SemiBold"/>
                <a:sym typeface="Josefin Sans SemiBold"/>
              </a:defRPr>
            </a:lvl5pPr>
            <a:lvl6pPr lvl="5" rtl="0">
              <a:lnSpc>
                <a:spcPct val="100000"/>
              </a:lnSpc>
              <a:spcBef>
                <a:spcPts val="0"/>
              </a:spcBef>
              <a:spcAft>
                <a:spcPts val="0"/>
              </a:spcAft>
              <a:buClr>
                <a:schemeClr val="accent1"/>
              </a:buClr>
              <a:buSzPts val="1500"/>
              <a:buFont typeface="Josefin Sans SemiBold"/>
              <a:buNone/>
              <a:defRPr sz="1500">
                <a:solidFill>
                  <a:schemeClr val="accent1"/>
                </a:solidFill>
                <a:latin typeface="Josefin Sans SemiBold"/>
                <a:ea typeface="Josefin Sans SemiBold"/>
                <a:cs typeface="Josefin Sans SemiBold"/>
                <a:sym typeface="Josefin Sans SemiBold"/>
              </a:defRPr>
            </a:lvl6pPr>
            <a:lvl7pPr lvl="6" rtl="0">
              <a:lnSpc>
                <a:spcPct val="100000"/>
              </a:lnSpc>
              <a:spcBef>
                <a:spcPts val="0"/>
              </a:spcBef>
              <a:spcAft>
                <a:spcPts val="0"/>
              </a:spcAft>
              <a:buClr>
                <a:schemeClr val="accent1"/>
              </a:buClr>
              <a:buSzPts val="1500"/>
              <a:buFont typeface="Josefin Sans SemiBold"/>
              <a:buNone/>
              <a:defRPr sz="1500">
                <a:solidFill>
                  <a:schemeClr val="accent1"/>
                </a:solidFill>
                <a:latin typeface="Josefin Sans SemiBold"/>
                <a:ea typeface="Josefin Sans SemiBold"/>
                <a:cs typeface="Josefin Sans SemiBold"/>
                <a:sym typeface="Josefin Sans SemiBold"/>
              </a:defRPr>
            </a:lvl7pPr>
            <a:lvl8pPr lvl="7" rtl="0">
              <a:lnSpc>
                <a:spcPct val="100000"/>
              </a:lnSpc>
              <a:spcBef>
                <a:spcPts val="0"/>
              </a:spcBef>
              <a:spcAft>
                <a:spcPts val="0"/>
              </a:spcAft>
              <a:buClr>
                <a:schemeClr val="accent1"/>
              </a:buClr>
              <a:buSzPts val="1500"/>
              <a:buFont typeface="Josefin Sans SemiBold"/>
              <a:buNone/>
              <a:defRPr sz="1500">
                <a:solidFill>
                  <a:schemeClr val="accent1"/>
                </a:solidFill>
                <a:latin typeface="Josefin Sans SemiBold"/>
                <a:ea typeface="Josefin Sans SemiBold"/>
                <a:cs typeface="Josefin Sans SemiBold"/>
                <a:sym typeface="Josefin Sans SemiBold"/>
              </a:defRPr>
            </a:lvl8pPr>
            <a:lvl9pPr lvl="8" rtl="0">
              <a:lnSpc>
                <a:spcPct val="100000"/>
              </a:lnSpc>
              <a:spcBef>
                <a:spcPts val="0"/>
              </a:spcBef>
              <a:spcAft>
                <a:spcPts val="0"/>
              </a:spcAft>
              <a:buClr>
                <a:schemeClr val="accent1"/>
              </a:buClr>
              <a:buSzPts val="1500"/>
              <a:buFont typeface="Josefin Sans SemiBold"/>
              <a:buNone/>
              <a:defRPr sz="1500">
                <a:solidFill>
                  <a:schemeClr val="accent1"/>
                </a:solidFill>
                <a:latin typeface="Josefin Sans SemiBold"/>
                <a:ea typeface="Josefin Sans SemiBold"/>
                <a:cs typeface="Josefin Sans SemiBold"/>
                <a:sym typeface="Josefin Sans SemiBold"/>
              </a:defRPr>
            </a:lvl9pPr>
          </a:lstStyle>
          <a:p/>
        </p:txBody>
      </p:sp>
      <p:sp>
        <p:nvSpPr>
          <p:cNvPr id="193" name="Google Shape;193;p21"/>
          <p:cNvSpPr txBox="1"/>
          <p:nvPr>
            <p:ph idx="6" type="subTitle"/>
          </p:nvPr>
        </p:nvSpPr>
        <p:spPr>
          <a:xfrm>
            <a:off x="6160875" y="3316575"/>
            <a:ext cx="1755600" cy="621900"/>
          </a:xfrm>
          <a:prstGeom prst="rect">
            <a:avLst/>
          </a:prstGeom>
          <a:noFill/>
          <a:ln>
            <a:noFill/>
          </a:ln>
        </p:spPr>
        <p:txBody>
          <a:bodyPr anchorCtr="0" anchor="t" bIns="91425" lIns="91425" spcFirstLastPara="1" rIns="91425" wrap="square" tIns="182875">
            <a:noAutofit/>
          </a:bodyPr>
          <a:lstStyle>
            <a:lvl1pPr lvl="0" rtl="0">
              <a:lnSpc>
                <a:spcPct val="100000"/>
              </a:lnSpc>
              <a:spcBef>
                <a:spcPts val="0"/>
              </a:spcBef>
              <a:spcAft>
                <a:spcPts val="0"/>
              </a:spcAft>
              <a:buClr>
                <a:schemeClr val="accent1"/>
              </a:buClr>
              <a:buSzPts val="1500"/>
              <a:buFont typeface="Josefin Sans SemiBold"/>
              <a:buNone/>
              <a:defRPr sz="1800">
                <a:solidFill>
                  <a:schemeClr val="accent1"/>
                </a:solidFill>
                <a:latin typeface="Josefin Sans SemiBold"/>
                <a:ea typeface="Josefin Sans SemiBold"/>
                <a:cs typeface="Josefin Sans SemiBold"/>
                <a:sym typeface="Josefin Sans SemiBold"/>
              </a:defRPr>
            </a:lvl1pPr>
            <a:lvl2pPr lvl="1" rtl="0">
              <a:lnSpc>
                <a:spcPct val="100000"/>
              </a:lnSpc>
              <a:spcBef>
                <a:spcPts val="0"/>
              </a:spcBef>
              <a:spcAft>
                <a:spcPts val="0"/>
              </a:spcAft>
              <a:buClr>
                <a:schemeClr val="accent1"/>
              </a:buClr>
              <a:buSzPts val="1500"/>
              <a:buFont typeface="Josefin Sans SemiBold"/>
              <a:buNone/>
              <a:defRPr sz="1500">
                <a:solidFill>
                  <a:schemeClr val="accent1"/>
                </a:solidFill>
                <a:latin typeface="Josefin Sans SemiBold"/>
                <a:ea typeface="Josefin Sans SemiBold"/>
                <a:cs typeface="Josefin Sans SemiBold"/>
                <a:sym typeface="Josefin Sans SemiBold"/>
              </a:defRPr>
            </a:lvl2pPr>
            <a:lvl3pPr lvl="2" rtl="0">
              <a:lnSpc>
                <a:spcPct val="100000"/>
              </a:lnSpc>
              <a:spcBef>
                <a:spcPts val="0"/>
              </a:spcBef>
              <a:spcAft>
                <a:spcPts val="0"/>
              </a:spcAft>
              <a:buClr>
                <a:schemeClr val="accent1"/>
              </a:buClr>
              <a:buSzPts val="1500"/>
              <a:buFont typeface="Josefin Sans SemiBold"/>
              <a:buNone/>
              <a:defRPr sz="1500">
                <a:solidFill>
                  <a:schemeClr val="accent1"/>
                </a:solidFill>
                <a:latin typeface="Josefin Sans SemiBold"/>
                <a:ea typeface="Josefin Sans SemiBold"/>
                <a:cs typeface="Josefin Sans SemiBold"/>
                <a:sym typeface="Josefin Sans SemiBold"/>
              </a:defRPr>
            </a:lvl3pPr>
            <a:lvl4pPr lvl="3" rtl="0">
              <a:lnSpc>
                <a:spcPct val="100000"/>
              </a:lnSpc>
              <a:spcBef>
                <a:spcPts val="0"/>
              </a:spcBef>
              <a:spcAft>
                <a:spcPts val="0"/>
              </a:spcAft>
              <a:buClr>
                <a:schemeClr val="accent1"/>
              </a:buClr>
              <a:buSzPts val="1500"/>
              <a:buFont typeface="Josefin Sans SemiBold"/>
              <a:buNone/>
              <a:defRPr sz="1500">
                <a:solidFill>
                  <a:schemeClr val="accent1"/>
                </a:solidFill>
                <a:latin typeface="Josefin Sans SemiBold"/>
                <a:ea typeface="Josefin Sans SemiBold"/>
                <a:cs typeface="Josefin Sans SemiBold"/>
                <a:sym typeface="Josefin Sans SemiBold"/>
              </a:defRPr>
            </a:lvl4pPr>
            <a:lvl5pPr lvl="4" rtl="0">
              <a:lnSpc>
                <a:spcPct val="100000"/>
              </a:lnSpc>
              <a:spcBef>
                <a:spcPts val="0"/>
              </a:spcBef>
              <a:spcAft>
                <a:spcPts val="0"/>
              </a:spcAft>
              <a:buClr>
                <a:schemeClr val="accent1"/>
              </a:buClr>
              <a:buSzPts val="1500"/>
              <a:buFont typeface="Josefin Sans SemiBold"/>
              <a:buNone/>
              <a:defRPr sz="1500">
                <a:solidFill>
                  <a:schemeClr val="accent1"/>
                </a:solidFill>
                <a:latin typeface="Josefin Sans SemiBold"/>
                <a:ea typeface="Josefin Sans SemiBold"/>
                <a:cs typeface="Josefin Sans SemiBold"/>
                <a:sym typeface="Josefin Sans SemiBold"/>
              </a:defRPr>
            </a:lvl5pPr>
            <a:lvl6pPr lvl="5" rtl="0">
              <a:lnSpc>
                <a:spcPct val="100000"/>
              </a:lnSpc>
              <a:spcBef>
                <a:spcPts val="0"/>
              </a:spcBef>
              <a:spcAft>
                <a:spcPts val="0"/>
              </a:spcAft>
              <a:buClr>
                <a:schemeClr val="accent1"/>
              </a:buClr>
              <a:buSzPts val="1500"/>
              <a:buFont typeface="Josefin Sans SemiBold"/>
              <a:buNone/>
              <a:defRPr sz="1500">
                <a:solidFill>
                  <a:schemeClr val="accent1"/>
                </a:solidFill>
                <a:latin typeface="Josefin Sans SemiBold"/>
                <a:ea typeface="Josefin Sans SemiBold"/>
                <a:cs typeface="Josefin Sans SemiBold"/>
                <a:sym typeface="Josefin Sans SemiBold"/>
              </a:defRPr>
            </a:lvl6pPr>
            <a:lvl7pPr lvl="6" rtl="0">
              <a:lnSpc>
                <a:spcPct val="100000"/>
              </a:lnSpc>
              <a:spcBef>
                <a:spcPts val="0"/>
              </a:spcBef>
              <a:spcAft>
                <a:spcPts val="0"/>
              </a:spcAft>
              <a:buClr>
                <a:schemeClr val="accent1"/>
              </a:buClr>
              <a:buSzPts val="1500"/>
              <a:buFont typeface="Josefin Sans SemiBold"/>
              <a:buNone/>
              <a:defRPr sz="1500">
                <a:solidFill>
                  <a:schemeClr val="accent1"/>
                </a:solidFill>
                <a:latin typeface="Josefin Sans SemiBold"/>
                <a:ea typeface="Josefin Sans SemiBold"/>
                <a:cs typeface="Josefin Sans SemiBold"/>
                <a:sym typeface="Josefin Sans SemiBold"/>
              </a:defRPr>
            </a:lvl7pPr>
            <a:lvl8pPr lvl="7" rtl="0">
              <a:lnSpc>
                <a:spcPct val="100000"/>
              </a:lnSpc>
              <a:spcBef>
                <a:spcPts val="0"/>
              </a:spcBef>
              <a:spcAft>
                <a:spcPts val="0"/>
              </a:spcAft>
              <a:buClr>
                <a:schemeClr val="accent1"/>
              </a:buClr>
              <a:buSzPts val="1500"/>
              <a:buFont typeface="Josefin Sans SemiBold"/>
              <a:buNone/>
              <a:defRPr sz="1500">
                <a:solidFill>
                  <a:schemeClr val="accent1"/>
                </a:solidFill>
                <a:latin typeface="Josefin Sans SemiBold"/>
                <a:ea typeface="Josefin Sans SemiBold"/>
                <a:cs typeface="Josefin Sans SemiBold"/>
                <a:sym typeface="Josefin Sans SemiBold"/>
              </a:defRPr>
            </a:lvl8pPr>
            <a:lvl9pPr lvl="8" rtl="0">
              <a:lnSpc>
                <a:spcPct val="100000"/>
              </a:lnSpc>
              <a:spcBef>
                <a:spcPts val="0"/>
              </a:spcBef>
              <a:spcAft>
                <a:spcPts val="0"/>
              </a:spcAft>
              <a:buClr>
                <a:schemeClr val="accent1"/>
              </a:buClr>
              <a:buSzPts val="1500"/>
              <a:buFont typeface="Josefin Sans SemiBold"/>
              <a:buNone/>
              <a:defRPr sz="1500">
                <a:solidFill>
                  <a:schemeClr val="accent1"/>
                </a:solidFill>
                <a:latin typeface="Josefin Sans SemiBold"/>
                <a:ea typeface="Josefin Sans SemiBold"/>
                <a:cs typeface="Josefin Sans SemiBold"/>
                <a:sym typeface="Josefin Sans SemiBold"/>
              </a:defRPr>
            </a:lvl9pPr>
          </a:lstStyle>
          <a:p/>
        </p:txBody>
      </p:sp>
      <p:sp>
        <p:nvSpPr>
          <p:cNvPr id="194" name="Google Shape;194;p21"/>
          <p:cNvSpPr txBox="1"/>
          <p:nvPr>
            <p:ph type="title"/>
          </p:nvPr>
        </p:nvSpPr>
        <p:spPr>
          <a:xfrm>
            <a:off x="146725" y="4789139"/>
            <a:ext cx="3027300" cy="229200"/>
          </a:xfrm>
          <a:prstGeom prst="rect">
            <a:avLst/>
          </a:prstGeom>
        </p:spPr>
        <p:txBody>
          <a:bodyPr anchorCtr="0" anchor="ctr" bIns="0" lIns="91425" spcFirstLastPara="1" rIns="91425" wrap="square" tIns="0">
            <a:noAutofit/>
          </a:bodyPr>
          <a:lstStyle>
            <a:lvl1pPr lvl="0" rtl="0">
              <a:spcBef>
                <a:spcPts val="0"/>
              </a:spcBef>
              <a:spcAft>
                <a:spcPts val="0"/>
              </a:spcAft>
              <a:buSzPts val="800"/>
              <a:buFont typeface="Josefin Sans"/>
              <a:buNone/>
              <a:defRPr b="1" sz="800">
                <a:latin typeface="Josefin Sans"/>
                <a:ea typeface="Josefin Sans"/>
                <a:cs typeface="Josefin Sans"/>
                <a:sym typeface="Josefin Sans"/>
              </a:defRPr>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195" name="Google Shape;195;p21"/>
          <p:cNvSpPr txBox="1"/>
          <p:nvPr>
            <p:ph hasCustomPrompt="1" idx="7" type="title"/>
          </p:nvPr>
        </p:nvSpPr>
        <p:spPr>
          <a:xfrm>
            <a:off x="146725" y="4719850"/>
            <a:ext cx="1689000" cy="160500"/>
          </a:xfrm>
          <a:prstGeom prst="rect">
            <a:avLst/>
          </a:prstGeom>
        </p:spPr>
        <p:txBody>
          <a:bodyPr anchorCtr="0" anchor="b" bIns="0" lIns="91425" spcFirstLastPara="1" rIns="91425" wrap="square" tIns="0">
            <a:noAutofit/>
          </a:bodyPr>
          <a:lstStyle>
            <a:lvl1pPr lvl="0" rtl="0">
              <a:spcBef>
                <a:spcPts val="0"/>
              </a:spcBef>
              <a:spcAft>
                <a:spcPts val="0"/>
              </a:spcAft>
              <a:buClr>
                <a:schemeClr val="accent1"/>
              </a:buClr>
              <a:buSzPts val="1900"/>
              <a:buFont typeface="Josefin Sans"/>
              <a:buNone/>
              <a:defRPr b="1" sz="1900">
                <a:solidFill>
                  <a:schemeClr val="accent1"/>
                </a:solidFill>
                <a:latin typeface="Josefin Sans"/>
                <a:ea typeface="Josefin Sans"/>
                <a:cs typeface="Josefin Sans"/>
                <a:sym typeface="Josefin Sans"/>
              </a:defRPr>
            </a:lvl1pPr>
            <a:lvl2pPr lvl="1" rtl="0">
              <a:spcBef>
                <a:spcPts val="0"/>
              </a:spcBef>
              <a:spcAft>
                <a:spcPts val="0"/>
              </a:spcAft>
              <a:buClr>
                <a:srgbClr val="FD0000"/>
              </a:buClr>
              <a:buSzPts val="4000"/>
              <a:buFont typeface="Josefin Sans"/>
              <a:buNone/>
              <a:defRPr b="1" sz="4000">
                <a:solidFill>
                  <a:srgbClr val="FD0000"/>
                </a:solidFill>
                <a:latin typeface="Josefin Sans"/>
                <a:ea typeface="Josefin Sans"/>
                <a:cs typeface="Josefin Sans"/>
                <a:sym typeface="Josefin Sans"/>
              </a:defRPr>
            </a:lvl2pPr>
            <a:lvl3pPr lvl="2" rtl="0">
              <a:spcBef>
                <a:spcPts val="0"/>
              </a:spcBef>
              <a:spcAft>
                <a:spcPts val="0"/>
              </a:spcAft>
              <a:buClr>
                <a:srgbClr val="FD0000"/>
              </a:buClr>
              <a:buSzPts val="4000"/>
              <a:buFont typeface="Josefin Sans"/>
              <a:buNone/>
              <a:defRPr b="1" sz="4000">
                <a:solidFill>
                  <a:srgbClr val="FD0000"/>
                </a:solidFill>
                <a:latin typeface="Josefin Sans"/>
                <a:ea typeface="Josefin Sans"/>
                <a:cs typeface="Josefin Sans"/>
                <a:sym typeface="Josefin Sans"/>
              </a:defRPr>
            </a:lvl3pPr>
            <a:lvl4pPr lvl="3" rtl="0">
              <a:spcBef>
                <a:spcPts val="0"/>
              </a:spcBef>
              <a:spcAft>
                <a:spcPts val="0"/>
              </a:spcAft>
              <a:buClr>
                <a:srgbClr val="FD0000"/>
              </a:buClr>
              <a:buSzPts val="4000"/>
              <a:buFont typeface="Josefin Sans"/>
              <a:buNone/>
              <a:defRPr b="1" sz="4000">
                <a:solidFill>
                  <a:srgbClr val="FD0000"/>
                </a:solidFill>
                <a:latin typeface="Josefin Sans"/>
                <a:ea typeface="Josefin Sans"/>
                <a:cs typeface="Josefin Sans"/>
                <a:sym typeface="Josefin Sans"/>
              </a:defRPr>
            </a:lvl4pPr>
            <a:lvl5pPr lvl="4" rtl="0">
              <a:spcBef>
                <a:spcPts val="0"/>
              </a:spcBef>
              <a:spcAft>
                <a:spcPts val="0"/>
              </a:spcAft>
              <a:buClr>
                <a:srgbClr val="FD0000"/>
              </a:buClr>
              <a:buSzPts val="4000"/>
              <a:buFont typeface="Josefin Sans"/>
              <a:buNone/>
              <a:defRPr b="1" sz="4000">
                <a:solidFill>
                  <a:srgbClr val="FD0000"/>
                </a:solidFill>
                <a:latin typeface="Josefin Sans"/>
                <a:ea typeface="Josefin Sans"/>
                <a:cs typeface="Josefin Sans"/>
                <a:sym typeface="Josefin Sans"/>
              </a:defRPr>
            </a:lvl5pPr>
            <a:lvl6pPr lvl="5" rtl="0">
              <a:spcBef>
                <a:spcPts val="0"/>
              </a:spcBef>
              <a:spcAft>
                <a:spcPts val="0"/>
              </a:spcAft>
              <a:buClr>
                <a:srgbClr val="FD0000"/>
              </a:buClr>
              <a:buSzPts val="4000"/>
              <a:buFont typeface="Josefin Sans"/>
              <a:buNone/>
              <a:defRPr b="1" sz="4000">
                <a:solidFill>
                  <a:srgbClr val="FD0000"/>
                </a:solidFill>
                <a:latin typeface="Josefin Sans"/>
                <a:ea typeface="Josefin Sans"/>
                <a:cs typeface="Josefin Sans"/>
                <a:sym typeface="Josefin Sans"/>
              </a:defRPr>
            </a:lvl6pPr>
            <a:lvl7pPr lvl="6" rtl="0">
              <a:spcBef>
                <a:spcPts val="0"/>
              </a:spcBef>
              <a:spcAft>
                <a:spcPts val="0"/>
              </a:spcAft>
              <a:buClr>
                <a:srgbClr val="FD0000"/>
              </a:buClr>
              <a:buSzPts val="4000"/>
              <a:buFont typeface="Josefin Sans"/>
              <a:buNone/>
              <a:defRPr b="1" sz="4000">
                <a:solidFill>
                  <a:srgbClr val="FD0000"/>
                </a:solidFill>
                <a:latin typeface="Josefin Sans"/>
                <a:ea typeface="Josefin Sans"/>
                <a:cs typeface="Josefin Sans"/>
                <a:sym typeface="Josefin Sans"/>
              </a:defRPr>
            </a:lvl7pPr>
            <a:lvl8pPr lvl="7" rtl="0">
              <a:spcBef>
                <a:spcPts val="0"/>
              </a:spcBef>
              <a:spcAft>
                <a:spcPts val="0"/>
              </a:spcAft>
              <a:buClr>
                <a:srgbClr val="FD0000"/>
              </a:buClr>
              <a:buSzPts val="4000"/>
              <a:buFont typeface="Josefin Sans"/>
              <a:buNone/>
              <a:defRPr b="1" sz="4000">
                <a:solidFill>
                  <a:srgbClr val="FD0000"/>
                </a:solidFill>
                <a:latin typeface="Josefin Sans"/>
                <a:ea typeface="Josefin Sans"/>
                <a:cs typeface="Josefin Sans"/>
                <a:sym typeface="Josefin Sans"/>
              </a:defRPr>
            </a:lvl8pPr>
            <a:lvl9pPr lvl="8" rtl="0">
              <a:spcBef>
                <a:spcPts val="0"/>
              </a:spcBef>
              <a:spcAft>
                <a:spcPts val="0"/>
              </a:spcAft>
              <a:buClr>
                <a:srgbClr val="FD0000"/>
              </a:buClr>
              <a:buSzPts val="4000"/>
              <a:buFont typeface="Josefin Sans"/>
              <a:buNone/>
              <a:defRPr b="1" sz="4000">
                <a:solidFill>
                  <a:srgbClr val="FD0000"/>
                </a:solidFill>
                <a:latin typeface="Josefin Sans"/>
                <a:ea typeface="Josefin Sans"/>
                <a:cs typeface="Josefin Sans"/>
                <a:sym typeface="Josefin Sans"/>
              </a:defRPr>
            </a:lvl9pPr>
          </a:lstStyle>
          <a:p>
            <a:r>
              <a:t>xx%</a:t>
            </a:r>
          </a:p>
        </p:txBody>
      </p:sp>
      <p:cxnSp>
        <p:nvCxnSpPr>
          <p:cNvPr id="196" name="Google Shape;196;p21"/>
          <p:cNvCxnSpPr/>
          <p:nvPr/>
        </p:nvCxnSpPr>
        <p:spPr>
          <a:xfrm rot="10800000">
            <a:off x="241206" y="4608973"/>
            <a:ext cx="1209600" cy="0"/>
          </a:xfrm>
          <a:prstGeom prst="straightConnector1">
            <a:avLst/>
          </a:prstGeom>
          <a:noFill/>
          <a:ln cap="flat" cmpd="sng" w="9525">
            <a:solidFill>
              <a:schemeClr val="accent1"/>
            </a:solidFill>
            <a:prstDash val="solid"/>
            <a:round/>
            <a:headEnd len="med" w="med" type="none"/>
            <a:tailEnd len="med" w="med" type="none"/>
          </a:ln>
        </p:spPr>
      </p:cxnSp>
      <p:sp>
        <p:nvSpPr>
          <p:cNvPr id="197" name="Google Shape;197;p21"/>
          <p:cNvSpPr txBox="1"/>
          <p:nvPr>
            <p:ph idx="8" type="title"/>
          </p:nvPr>
        </p:nvSpPr>
        <p:spPr>
          <a:xfrm>
            <a:off x="1470900" y="476534"/>
            <a:ext cx="62022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800"/>
              <a:buFont typeface="Josefin Sans"/>
              <a:buNone/>
              <a:defRPr b="1">
                <a:latin typeface="Josefin Sans"/>
                <a:ea typeface="Josefin Sans"/>
                <a:cs typeface="Josefin Sans"/>
                <a:sym typeface="Josefin Sans"/>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cxnSp>
        <p:nvCxnSpPr>
          <p:cNvPr id="198" name="Google Shape;198;p21"/>
          <p:cNvCxnSpPr/>
          <p:nvPr/>
        </p:nvCxnSpPr>
        <p:spPr>
          <a:xfrm>
            <a:off x="6481100" y="4609950"/>
            <a:ext cx="2544000" cy="0"/>
          </a:xfrm>
          <a:prstGeom prst="straightConnector1">
            <a:avLst/>
          </a:prstGeom>
          <a:noFill/>
          <a:ln cap="flat" cmpd="sng" w="9525">
            <a:solidFill>
              <a:schemeClr val="accent1"/>
            </a:solidFill>
            <a:prstDash val="solid"/>
            <a:round/>
            <a:headEnd len="med" w="med" type="none"/>
            <a:tailEnd len="med" w="med" type="none"/>
          </a:ln>
        </p:spPr>
      </p:cxnSp>
      <p:sp>
        <p:nvSpPr>
          <p:cNvPr id="199" name="Google Shape;199;p21"/>
          <p:cNvSpPr txBox="1"/>
          <p:nvPr/>
        </p:nvSpPr>
        <p:spPr>
          <a:xfrm>
            <a:off x="8439900" y="4609950"/>
            <a:ext cx="585300" cy="3936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b="1" lang="en" sz="1100">
                <a:solidFill>
                  <a:schemeClr val="accent1"/>
                </a:solidFill>
                <a:latin typeface="Josefin Sans"/>
                <a:ea typeface="Josefin Sans"/>
                <a:cs typeface="Josefin Sans"/>
                <a:sym typeface="Josefin Sans"/>
              </a:rPr>
              <a:t>‹#›</a:t>
            </a:fld>
            <a:endParaRPr b="1" sz="1100">
              <a:solidFill>
                <a:schemeClr val="accent1"/>
              </a:solidFill>
              <a:latin typeface="Josefin Sans"/>
              <a:ea typeface="Josefin Sans"/>
              <a:cs typeface="Josefin Sans"/>
              <a:sym typeface="Josefin Sans"/>
            </a:endParaRPr>
          </a:p>
        </p:txBody>
      </p:sp>
      <p:sp>
        <p:nvSpPr>
          <p:cNvPr id="200" name="Google Shape;200;p21"/>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3">
  <p:cSld name="CUSTOM_2_2_2">
    <p:spTree>
      <p:nvGrpSpPr>
        <p:cNvPr id="201" name="Shape 201"/>
        <p:cNvGrpSpPr/>
        <p:nvPr/>
      </p:nvGrpSpPr>
      <p:grpSpPr>
        <a:xfrm>
          <a:off x="0" y="0"/>
          <a:ext cx="0" cy="0"/>
          <a:chOff x="0" y="0"/>
          <a:chExt cx="0" cy="0"/>
        </a:xfrm>
      </p:grpSpPr>
      <p:sp>
        <p:nvSpPr>
          <p:cNvPr id="202" name="Google Shape;202;p22"/>
          <p:cNvSpPr txBox="1"/>
          <p:nvPr>
            <p:ph idx="1" type="subTitle"/>
          </p:nvPr>
        </p:nvSpPr>
        <p:spPr>
          <a:xfrm>
            <a:off x="1649675" y="2439450"/>
            <a:ext cx="1600200" cy="1232100"/>
          </a:xfrm>
          <a:prstGeom prst="rect">
            <a:avLst/>
          </a:prstGeom>
          <a:noFill/>
          <a:ln>
            <a:noFill/>
          </a:ln>
        </p:spPr>
        <p:txBody>
          <a:bodyPr anchorCtr="0" anchor="t" bIns="0" lIns="91425" spcFirstLastPara="1" rIns="91425" wrap="square" tIns="182875">
            <a:noAutofit/>
          </a:bodyPr>
          <a:lstStyle>
            <a:lvl1pPr lvl="0" rtl="0">
              <a:lnSpc>
                <a:spcPct val="100000"/>
              </a:lnSpc>
              <a:spcBef>
                <a:spcPts val="0"/>
              </a:spcBef>
              <a:spcAft>
                <a:spcPts val="0"/>
              </a:spcAft>
              <a:buClr>
                <a:schemeClr val="dk1"/>
              </a:buClr>
              <a:buSzPts val="1600"/>
              <a:buFont typeface="Josefin Sans Light"/>
              <a:buNone/>
              <a:defRPr sz="1400">
                <a:solidFill>
                  <a:schemeClr val="dk1"/>
                </a:solidFill>
                <a:latin typeface="Josefin Sans"/>
                <a:ea typeface="Josefin Sans"/>
                <a:cs typeface="Josefin Sans"/>
                <a:sym typeface="Josefin Sans"/>
              </a:defRPr>
            </a:lvl1pPr>
            <a:lvl2pPr lvl="1" rtl="0">
              <a:lnSpc>
                <a:spcPct val="100000"/>
              </a:lnSpc>
              <a:spcBef>
                <a:spcPts val="0"/>
              </a:spcBef>
              <a:spcAft>
                <a:spcPts val="0"/>
              </a:spcAft>
              <a:buClr>
                <a:schemeClr val="dk1"/>
              </a:buClr>
              <a:buSzPts val="1400"/>
              <a:buNone/>
              <a:defRPr>
                <a:solidFill>
                  <a:schemeClr val="dk1"/>
                </a:solidFill>
              </a:defRPr>
            </a:lvl2pPr>
            <a:lvl3pPr lvl="2" rtl="0">
              <a:lnSpc>
                <a:spcPct val="100000"/>
              </a:lnSpc>
              <a:spcBef>
                <a:spcPts val="0"/>
              </a:spcBef>
              <a:spcAft>
                <a:spcPts val="0"/>
              </a:spcAft>
              <a:buClr>
                <a:schemeClr val="dk1"/>
              </a:buClr>
              <a:buSzPts val="1400"/>
              <a:buNone/>
              <a:defRPr>
                <a:solidFill>
                  <a:schemeClr val="dk1"/>
                </a:solidFill>
              </a:defRPr>
            </a:lvl3pPr>
            <a:lvl4pPr lvl="3" rtl="0">
              <a:lnSpc>
                <a:spcPct val="100000"/>
              </a:lnSpc>
              <a:spcBef>
                <a:spcPts val="0"/>
              </a:spcBef>
              <a:spcAft>
                <a:spcPts val="0"/>
              </a:spcAft>
              <a:buClr>
                <a:schemeClr val="dk1"/>
              </a:buClr>
              <a:buSzPts val="1400"/>
              <a:buNone/>
              <a:defRPr>
                <a:solidFill>
                  <a:schemeClr val="dk1"/>
                </a:solidFill>
              </a:defRPr>
            </a:lvl4pPr>
            <a:lvl5pPr lvl="4" rtl="0">
              <a:lnSpc>
                <a:spcPct val="100000"/>
              </a:lnSpc>
              <a:spcBef>
                <a:spcPts val="0"/>
              </a:spcBef>
              <a:spcAft>
                <a:spcPts val="0"/>
              </a:spcAft>
              <a:buClr>
                <a:schemeClr val="dk1"/>
              </a:buClr>
              <a:buSzPts val="1400"/>
              <a:buNone/>
              <a:defRPr>
                <a:solidFill>
                  <a:schemeClr val="dk1"/>
                </a:solidFill>
              </a:defRPr>
            </a:lvl5pPr>
            <a:lvl6pPr lvl="5" rtl="0">
              <a:lnSpc>
                <a:spcPct val="100000"/>
              </a:lnSpc>
              <a:spcBef>
                <a:spcPts val="0"/>
              </a:spcBef>
              <a:spcAft>
                <a:spcPts val="0"/>
              </a:spcAft>
              <a:buClr>
                <a:schemeClr val="dk1"/>
              </a:buClr>
              <a:buSzPts val="1400"/>
              <a:buNone/>
              <a:defRPr>
                <a:solidFill>
                  <a:schemeClr val="dk1"/>
                </a:solidFill>
              </a:defRPr>
            </a:lvl6pPr>
            <a:lvl7pPr lvl="6" rtl="0">
              <a:lnSpc>
                <a:spcPct val="100000"/>
              </a:lnSpc>
              <a:spcBef>
                <a:spcPts val="0"/>
              </a:spcBef>
              <a:spcAft>
                <a:spcPts val="0"/>
              </a:spcAft>
              <a:buClr>
                <a:schemeClr val="dk1"/>
              </a:buClr>
              <a:buSzPts val="1400"/>
              <a:buNone/>
              <a:defRPr>
                <a:solidFill>
                  <a:schemeClr val="dk1"/>
                </a:solidFill>
              </a:defRPr>
            </a:lvl7pPr>
            <a:lvl8pPr lvl="7" rtl="0">
              <a:lnSpc>
                <a:spcPct val="100000"/>
              </a:lnSpc>
              <a:spcBef>
                <a:spcPts val="0"/>
              </a:spcBef>
              <a:spcAft>
                <a:spcPts val="0"/>
              </a:spcAft>
              <a:buClr>
                <a:schemeClr val="dk1"/>
              </a:buClr>
              <a:buSzPts val="1400"/>
              <a:buNone/>
              <a:defRPr>
                <a:solidFill>
                  <a:schemeClr val="dk1"/>
                </a:solidFill>
              </a:defRPr>
            </a:lvl8pPr>
            <a:lvl9pPr lvl="8" rtl="0">
              <a:lnSpc>
                <a:spcPct val="100000"/>
              </a:lnSpc>
              <a:spcBef>
                <a:spcPts val="0"/>
              </a:spcBef>
              <a:spcAft>
                <a:spcPts val="0"/>
              </a:spcAft>
              <a:buClr>
                <a:schemeClr val="dk1"/>
              </a:buClr>
              <a:buSzPts val="1400"/>
              <a:buNone/>
              <a:defRPr>
                <a:solidFill>
                  <a:schemeClr val="dk1"/>
                </a:solidFill>
              </a:defRPr>
            </a:lvl9pPr>
          </a:lstStyle>
          <a:p/>
        </p:txBody>
      </p:sp>
      <p:sp>
        <p:nvSpPr>
          <p:cNvPr id="203" name="Google Shape;203;p22"/>
          <p:cNvSpPr txBox="1"/>
          <p:nvPr>
            <p:ph idx="2" type="subTitle"/>
          </p:nvPr>
        </p:nvSpPr>
        <p:spPr>
          <a:xfrm>
            <a:off x="4116050" y="2439450"/>
            <a:ext cx="1600200" cy="1232100"/>
          </a:xfrm>
          <a:prstGeom prst="rect">
            <a:avLst/>
          </a:prstGeom>
          <a:noFill/>
          <a:ln>
            <a:noFill/>
          </a:ln>
        </p:spPr>
        <p:txBody>
          <a:bodyPr anchorCtr="0" anchor="t" bIns="0" lIns="91425" spcFirstLastPara="1" rIns="91425" wrap="square" tIns="182875">
            <a:noAutofit/>
          </a:bodyPr>
          <a:lstStyle>
            <a:lvl1pPr lvl="0" rtl="0">
              <a:lnSpc>
                <a:spcPct val="100000"/>
              </a:lnSpc>
              <a:spcBef>
                <a:spcPts val="0"/>
              </a:spcBef>
              <a:spcAft>
                <a:spcPts val="0"/>
              </a:spcAft>
              <a:buClr>
                <a:schemeClr val="dk1"/>
              </a:buClr>
              <a:buSzPts val="1600"/>
              <a:buFont typeface="Josefin Sans Light"/>
              <a:buNone/>
              <a:defRPr sz="1400">
                <a:solidFill>
                  <a:schemeClr val="dk1"/>
                </a:solidFill>
                <a:latin typeface="Josefin Sans"/>
                <a:ea typeface="Josefin Sans"/>
                <a:cs typeface="Josefin Sans"/>
                <a:sym typeface="Josefin Sans"/>
              </a:defRPr>
            </a:lvl1pPr>
            <a:lvl2pPr lvl="1" rtl="0">
              <a:lnSpc>
                <a:spcPct val="100000"/>
              </a:lnSpc>
              <a:spcBef>
                <a:spcPts val="0"/>
              </a:spcBef>
              <a:spcAft>
                <a:spcPts val="0"/>
              </a:spcAft>
              <a:buClr>
                <a:schemeClr val="dk1"/>
              </a:buClr>
              <a:buSzPts val="1400"/>
              <a:buNone/>
              <a:defRPr>
                <a:solidFill>
                  <a:schemeClr val="dk1"/>
                </a:solidFill>
              </a:defRPr>
            </a:lvl2pPr>
            <a:lvl3pPr lvl="2" rtl="0">
              <a:lnSpc>
                <a:spcPct val="100000"/>
              </a:lnSpc>
              <a:spcBef>
                <a:spcPts val="0"/>
              </a:spcBef>
              <a:spcAft>
                <a:spcPts val="0"/>
              </a:spcAft>
              <a:buClr>
                <a:schemeClr val="dk1"/>
              </a:buClr>
              <a:buSzPts val="1400"/>
              <a:buNone/>
              <a:defRPr>
                <a:solidFill>
                  <a:schemeClr val="dk1"/>
                </a:solidFill>
              </a:defRPr>
            </a:lvl3pPr>
            <a:lvl4pPr lvl="3" rtl="0">
              <a:lnSpc>
                <a:spcPct val="100000"/>
              </a:lnSpc>
              <a:spcBef>
                <a:spcPts val="0"/>
              </a:spcBef>
              <a:spcAft>
                <a:spcPts val="0"/>
              </a:spcAft>
              <a:buClr>
                <a:schemeClr val="dk1"/>
              </a:buClr>
              <a:buSzPts val="1400"/>
              <a:buNone/>
              <a:defRPr>
                <a:solidFill>
                  <a:schemeClr val="dk1"/>
                </a:solidFill>
              </a:defRPr>
            </a:lvl4pPr>
            <a:lvl5pPr lvl="4" rtl="0">
              <a:lnSpc>
                <a:spcPct val="100000"/>
              </a:lnSpc>
              <a:spcBef>
                <a:spcPts val="0"/>
              </a:spcBef>
              <a:spcAft>
                <a:spcPts val="0"/>
              </a:spcAft>
              <a:buClr>
                <a:schemeClr val="dk1"/>
              </a:buClr>
              <a:buSzPts val="1400"/>
              <a:buNone/>
              <a:defRPr>
                <a:solidFill>
                  <a:schemeClr val="dk1"/>
                </a:solidFill>
              </a:defRPr>
            </a:lvl5pPr>
            <a:lvl6pPr lvl="5" rtl="0">
              <a:lnSpc>
                <a:spcPct val="100000"/>
              </a:lnSpc>
              <a:spcBef>
                <a:spcPts val="0"/>
              </a:spcBef>
              <a:spcAft>
                <a:spcPts val="0"/>
              </a:spcAft>
              <a:buClr>
                <a:schemeClr val="dk1"/>
              </a:buClr>
              <a:buSzPts val="1400"/>
              <a:buNone/>
              <a:defRPr>
                <a:solidFill>
                  <a:schemeClr val="dk1"/>
                </a:solidFill>
              </a:defRPr>
            </a:lvl6pPr>
            <a:lvl7pPr lvl="6" rtl="0">
              <a:lnSpc>
                <a:spcPct val="100000"/>
              </a:lnSpc>
              <a:spcBef>
                <a:spcPts val="0"/>
              </a:spcBef>
              <a:spcAft>
                <a:spcPts val="0"/>
              </a:spcAft>
              <a:buClr>
                <a:schemeClr val="dk1"/>
              </a:buClr>
              <a:buSzPts val="1400"/>
              <a:buNone/>
              <a:defRPr>
                <a:solidFill>
                  <a:schemeClr val="dk1"/>
                </a:solidFill>
              </a:defRPr>
            </a:lvl7pPr>
            <a:lvl8pPr lvl="7" rtl="0">
              <a:lnSpc>
                <a:spcPct val="100000"/>
              </a:lnSpc>
              <a:spcBef>
                <a:spcPts val="0"/>
              </a:spcBef>
              <a:spcAft>
                <a:spcPts val="0"/>
              </a:spcAft>
              <a:buClr>
                <a:schemeClr val="dk1"/>
              </a:buClr>
              <a:buSzPts val="1400"/>
              <a:buNone/>
              <a:defRPr>
                <a:solidFill>
                  <a:schemeClr val="dk1"/>
                </a:solidFill>
              </a:defRPr>
            </a:lvl8pPr>
            <a:lvl9pPr lvl="8" rtl="0">
              <a:lnSpc>
                <a:spcPct val="100000"/>
              </a:lnSpc>
              <a:spcBef>
                <a:spcPts val="0"/>
              </a:spcBef>
              <a:spcAft>
                <a:spcPts val="0"/>
              </a:spcAft>
              <a:buClr>
                <a:schemeClr val="dk1"/>
              </a:buClr>
              <a:buSzPts val="1400"/>
              <a:buNone/>
              <a:defRPr>
                <a:solidFill>
                  <a:schemeClr val="dk1"/>
                </a:solidFill>
              </a:defRPr>
            </a:lvl9pPr>
          </a:lstStyle>
          <a:p/>
        </p:txBody>
      </p:sp>
      <p:sp>
        <p:nvSpPr>
          <p:cNvPr id="204" name="Google Shape;204;p22"/>
          <p:cNvSpPr txBox="1"/>
          <p:nvPr>
            <p:ph idx="3" type="subTitle"/>
          </p:nvPr>
        </p:nvSpPr>
        <p:spPr>
          <a:xfrm>
            <a:off x="6583025" y="2439450"/>
            <a:ext cx="1600200" cy="1232100"/>
          </a:xfrm>
          <a:prstGeom prst="rect">
            <a:avLst/>
          </a:prstGeom>
          <a:noFill/>
          <a:ln>
            <a:noFill/>
          </a:ln>
        </p:spPr>
        <p:txBody>
          <a:bodyPr anchorCtr="0" anchor="t" bIns="0" lIns="91425" spcFirstLastPara="1" rIns="91425" wrap="square" tIns="182875">
            <a:noAutofit/>
          </a:bodyPr>
          <a:lstStyle>
            <a:lvl1pPr lvl="0" rtl="0">
              <a:lnSpc>
                <a:spcPct val="100000"/>
              </a:lnSpc>
              <a:spcBef>
                <a:spcPts val="0"/>
              </a:spcBef>
              <a:spcAft>
                <a:spcPts val="0"/>
              </a:spcAft>
              <a:buClr>
                <a:schemeClr val="dk1"/>
              </a:buClr>
              <a:buSzPts val="1600"/>
              <a:buFont typeface="Josefin Sans Light"/>
              <a:buNone/>
              <a:defRPr sz="1400">
                <a:solidFill>
                  <a:schemeClr val="dk1"/>
                </a:solidFill>
                <a:latin typeface="Josefin Sans"/>
                <a:ea typeface="Josefin Sans"/>
                <a:cs typeface="Josefin Sans"/>
                <a:sym typeface="Josefin Sans"/>
              </a:defRPr>
            </a:lvl1pPr>
            <a:lvl2pPr lvl="1" rtl="0">
              <a:lnSpc>
                <a:spcPct val="100000"/>
              </a:lnSpc>
              <a:spcBef>
                <a:spcPts val="0"/>
              </a:spcBef>
              <a:spcAft>
                <a:spcPts val="0"/>
              </a:spcAft>
              <a:buClr>
                <a:schemeClr val="dk1"/>
              </a:buClr>
              <a:buSzPts val="1400"/>
              <a:buNone/>
              <a:defRPr>
                <a:solidFill>
                  <a:schemeClr val="dk1"/>
                </a:solidFill>
              </a:defRPr>
            </a:lvl2pPr>
            <a:lvl3pPr lvl="2" rtl="0">
              <a:lnSpc>
                <a:spcPct val="100000"/>
              </a:lnSpc>
              <a:spcBef>
                <a:spcPts val="0"/>
              </a:spcBef>
              <a:spcAft>
                <a:spcPts val="0"/>
              </a:spcAft>
              <a:buClr>
                <a:schemeClr val="dk1"/>
              </a:buClr>
              <a:buSzPts val="1400"/>
              <a:buNone/>
              <a:defRPr>
                <a:solidFill>
                  <a:schemeClr val="dk1"/>
                </a:solidFill>
              </a:defRPr>
            </a:lvl3pPr>
            <a:lvl4pPr lvl="3" rtl="0">
              <a:lnSpc>
                <a:spcPct val="100000"/>
              </a:lnSpc>
              <a:spcBef>
                <a:spcPts val="0"/>
              </a:spcBef>
              <a:spcAft>
                <a:spcPts val="0"/>
              </a:spcAft>
              <a:buClr>
                <a:schemeClr val="dk1"/>
              </a:buClr>
              <a:buSzPts val="1400"/>
              <a:buNone/>
              <a:defRPr>
                <a:solidFill>
                  <a:schemeClr val="dk1"/>
                </a:solidFill>
              </a:defRPr>
            </a:lvl4pPr>
            <a:lvl5pPr lvl="4" rtl="0">
              <a:lnSpc>
                <a:spcPct val="100000"/>
              </a:lnSpc>
              <a:spcBef>
                <a:spcPts val="0"/>
              </a:spcBef>
              <a:spcAft>
                <a:spcPts val="0"/>
              </a:spcAft>
              <a:buClr>
                <a:schemeClr val="dk1"/>
              </a:buClr>
              <a:buSzPts val="1400"/>
              <a:buNone/>
              <a:defRPr>
                <a:solidFill>
                  <a:schemeClr val="dk1"/>
                </a:solidFill>
              </a:defRPr>
            </a:lvl5pPr>
            <a:lvl6pPr lvl="5" rtl="0">
              <a:lnSpc>
                <a:spcPct val="100000"/>
              </a:lnSpc>
              <a:spcBef>
                <a:spcPts val="0"/>
              </a:spcBef>
              <a:spcAft>
                <a:spcPts val="0"/>
              </a:spcAft>
              <a:buClr>
                <a:schemeClr val="dk1"/>
              </a:buClr>
              <a:buSzPts val="1400"/>
              <a:buNone/>
              <a:defRPr>
                <a:solidFill>
                  <a:schemeClr val="dk1"/>
                </a:solidFill>
              </a:defRPr>
            </a:lvl6pPr>
            <a:lvl7pPr lvl="6" rtl="0">
              <a:lnSpc>
                <a:spcPct val="100000"/>
              </a:lnSpc>
              <a:spcBef>
                <a:spcPts val="0"/>
              </a:spcBef>
              <a:spcAft>
                <a:spcPts val="0"/>
              </a:spcAft>
              <a:buClr>
                <a:schemeClr val="dk1"/>
              </a:buClr>
              <a:buSzPts val="1400"/>
              <a:buNone/>
              <a:defRPr>
                <a:solidFill>
                  <a:schemeClr val="dk1"/>
                </a:solidFill>
              </a:defRPr>
            </a:lvl7pPr>
            <a:lvl8pPr lvl="7" rtl="0">
              <a:lnSpc>
                <a:spcPct val="100000"/>
              </a:lnSpc>
              <a:spcBef>
                <a:spcPts val="0"/>
              </a:spcBef>
              <a:spcAft>
                <a:spcPts val="0"/>
              </a:spcAft>
              <a:buClr>
                <a:schemeClr val="dk1"/>
              </a:buClr>
              <a:buSzPts val="1400"/>
              <a:buNone/>
              <a:defRPr>
                <a:solidFill>
                  <a:schemeClr val="dk1"/>
                </a:solidFill>
              </a:defRPr>
            </a:lvl8pPr>
            <a:lvl9pPr lvl="8" rtl="0">
              <a:lnSpc>
                <a:spcPct val="100000"/>
              </a:lnSpc>
              <a:spcBef>
                <a:spcPts val="0"/>
              </a:spcBef>
              <a:spcAft>
                <a:spcPts val="0"/>
              </a:spcAft>
              <a:buClr>
                <a:schemeClr val="dk1"/>
              </a:buClr>
              <a:buSzPts val="1400"/>
              <a:buNone/>
              <a:defRPr>
                <a:solidFill>
                  <a:schemeClr val="dk1"/>
                </a:solidFill>
              </a:defRPr>
            </a:lvl9pPr>
          </a:lstStyle>
          <a:p/>
        </p:txBody>
      </p:sp>
      <p:sp>
        <p:nvSpPr>
          <p:cNvPr id="205" name="Google Shape;205;p22"/>
          <p:cNvSpPr txBox="1"/>
          <p:nvPr>
            <p:ph idx="4" type="subTitle"/>
          </p:nvPr>
        </p:nvSpPr>
        <p:spPr>
          <a:xfrm>
            <a:off x="1649675" y="1903566"/>
            <a:ext cx="1417200" cy="393600"/>
          </a:xfrm>
          <a:prstGeom prst="rect">
            <a:avLst/>
          </a:prstGeom>
          <a:noFill/>
          <a:ln>
            <a:noFill/>
          </a:ln>
        </p:spPr>
        <p:txBody>
          <a:bodyPr anchorCtr="0" anchor="t" bIns="91425" lIns="91425" spcFirstLastPara="1" rIns="91425" wrap="square" tIns="182875">
            <a:noAutofit/>
          </a:bodyPr>
          <a:lstStyle>
            <a:lvl1pPr lvl="0" rtl="0">
              <a:lnSpc>
                <a:spcPct val="100000"/>
              </a:lnSpc>
              <a:spcBef>
                <a:spcPts val="0"/>
              </a:spcBef>
              <a:spcAft>
                <a:spcPts val="0"/>
              </a:spcAft>
              <a:buClr>
                <a:schemeClr val="accent1"/>
              </a:buClr>
              <a:buSzPts val="1500"/>
              <a:buFont typeface="Josefin Sans SemiBold"/>
              <a:buNone/>
              <a:defRPr sz="1800">
                <a:solidFill>
                  <a:schemeClr val="accent1"/>
                </a:solidFill>
                <a:latin typeface="Josefin Sans SemiBold"/>
                <a:ea typeface="Josefin Sans SemiBold"/>
                <a:cs typeface="Josefin Sans SemiBold"/>
                <a:sym typeface="Josefin Sans SemiBold"/>
              </a:defRPr>
            </a:lvl1pPr>
            <a:lvl2pPr lvl="1" rtl="0">
              <a:lnSpc>
                <a:spcPct val="100000"/>
              </a:lnSpc>
              <a:spcBef>
                <a:spcPts val="0"/>
              </a:spcBef>
              <a:spcAft>
                <a:spcPts val="0"/>
              </a:spcAft>
              <a:buClr>
                <a:schemeClr val="accent1"/>
              </a:buClr>
              <a:buSzPts val="1500"/>
              <a:buFont typeface="Josefin Sans SemiBold"/>
              <a:buNone/>
              <a:defRPr sz="1500">
                <a:solidFill>
                  <a:schemeClr val="accent1"/>
                </a:solidFill>
                <a:latin typeface="Josefin Sans SemiBold"/>
                <a:ea typeface="Josefin Sans SemiBold"/>
                <a:cs typeface="Josefin Sans SemiBold"/>
                <a:sym typeface="Josefin Sans SemiBold"/>
              </a:defRPr>
            </a:lvl2pPr>
            <a:lvl3pPr lvl="2" rtl="0">
              <a:lnSpc>
                <a:spcPct val="100000"/>
              </a:lnSpc>
              <a:spcBef>
                <a:spcPts val="0"/>
              </a:spcBef>
              <a:spcAft>
                <a:spcPts val="0"/>
              </a:spcAft>
              <a:buClr>
                <a:schemeClr val="accent1"/>
              </a:buClr>
              <a:buSzPts val="1500"/>
              <a:buFont typeface="Josefin Sans SemiBold"/>
              <a:buNone/>
              <a:defRPr sz="1500">
                <a:solidFill>
                  <a:schemeClr val="accent1"/>
                </a:solidFill>
                <a:latin typeface="Josefin Sans SemiBold"/>
                <a:ea typeface="Josefin Sans SemiBold"/>
                <a:cs typeface="Josefin Sans SemiBold"/>
                <a:sym typeface="Josefin Sans SemiBold"/>
              </a:defRPr>
            </a:lvl3pPr>
            <a:lvl4pPr lvl="3" rtl="0">
              <a:lnSpc>
                <a:spcPct val="100000"/>
              </a:lnSpc>
              <a:spcBef>
                <a:spcPts val="0"/>
              </a:spcBef>
              <a:spcAft>
                <a:spcPts val="0"/>
              </a:spcAft>
              <a:buClr>
                <a:schemeClr val="accent1"/>
              </a:buClr>
              <a:buSzPts val="1500"/>
              <a:buFont typeface="Josefin Sans SemiBold"/>
              <a:buNone/>
              <a:defRPr sz="1500">
                <a:solidFill>
                  <a:schemeClr val="accent1"/>
                </a:solidFill>
                <a:latin typeface="Josefin Sans SemiBold"/>
                <a:ea typeface="Josefin Sans SemiBold"/>
                <a:cs typeface="Josefin Sans SemiBold"/>
                <a:sym typeface="Josefin Sans SemiBold"/>
              </a:defRPr>
            </a:lvl4pPr>
            <a:lvl5pPr lvl="4" rtl="0">
              <a:lnSpc>
                <a:spcPct val="100000"/>
              </a:lnSpc>
              <a:spcBef>
                <a:spcPts val="0"/>
              </a:spcBef>
              <a:spcAft>
                <a:spcPts val="0"/>
              </a:spcAft>
              <a:buClr>
                <a:schemeClr val="accent1"/>
              </a:buClr>
              <a:buSzPts val="1500"/>
              <a:buFont typeface="Josefin Sans SemiBold"/>
              <a:buNone/>
              <a:defRPr sz="1500">
                <a:solidFill>
                  <a:schemeClr val="accent1"/>
                </a:solidFill>
                <a:latin typeface="Josefin Sans SemiBold"/>
                <a:ea typeface="Josefin Sans SemiBold"/>
                <a:cs typeface="Josefin Sans SemiBold"/>
                <a:sym typeface="Josefin Sans SemiBold"/>
              </a:defRPr>
            </a:lvl5pPr>
            <a:lvl6pPr lvl="5" rtl="0">
              <a:lnSpc>
                <a:spcPct val="100000"/>
              </a:lnSpc>
              <a:spcBef>
                <a:spcPts val="0"/>
              </a:spcBef>
              <a:spcAft>
                <a:spcPts val="0"/>
              </a:spcAft>
              <a:buClr>
                <a:schemeClr val="accent1"/>
              </a:buClr>
              <a:buSzPts val="1500"/>
              <a:buFont typeface="Josefin Sans SemiBold"/>
              <a:buNone/>
              <a:defRPr sz="1500">
                <a:solidFill>
                  <a:schemeClr val="accent1"/>
                </a:solidFill>
                <a:latin typeface="Josefin Sans SemiBold"/>
                <a:ea typeface="Josefin Sans SemiBold"/>
                <a:cs typeface="Josefin Sans SemiBold"/>
                <a:sym typeface="Josefin Sans SemiBold"/>
              </a:defRPr>
            </a:lvl6pPr>
            <a:lvl7pPr lvl="6" rtl="0">
              <a:lnSpc>
                <a:spcPct val="100000"/>
              </a:lnSpc>
              <a:spcBef>
                <a:spcPts val="0"/>
              </a:spcBef>
              <a:spcAft>
                <a:spcPts val="0"/>
              </a:spcAft>
              <a:buClr>
                <a:schemeClr val="accent1"/>
              </a:buClr>
              <a:buSzPts val="1500"/>
              <a:buFont typeface="Josefin Sans SemiBold"/>
              <a:buNone/>
              <a:defRPr sz="1500">
                <a:solidFill>
                  <a:schemeClr val="accent1"/>
                </a:solidFill>
                <a:latin typeface="Josefin Sans SemiBold"/>
                <a:ea typeface="Josefin Sans SemiBold"/>
                <a:cs typeface="Josefin Sans SemiBold"/>
                <a:sym typeface="Josefin Sans SemiBold"/>
              </a:defRPr>
            </a:lvl7pPr>
            <a:lvl8pPr lvl="7" rtl="0">
              <a:lnSpc>
                <a:spcPct val="100000"/>
              </a:lnSpc>
              <a:spcBef>
                <a:spcPts val="0"/>
              </a:spcBef>
              <a:spcAft>
                <a:spcPts val="0"/>
              </a:spcAft>
              <a:buClr>
                <a:schemeClr val="accent1"/>
              </a:buClr>
              <a:buSzPts val="1500"/>
              <a:buFont typeface="Josefin Sans SemiBold"/>
              <a:buNone/>
              <a:defRPr sz="1500">
                <a:solidFill>
                  <a:schemeClr val="accent1"/>
                </a:solidFill>
                <a:latin typeface="Josefin Sans SemiBold"/>
                <a:ea typeface="Josefin Sans SemiBold"/>
                <a:cs typeface="Josefin Sans SemiBold"/>
                <a:sym typeface="Josefin Sans SemiBold"/>
              </a:defRPr>
            </a:lvl8pPr>
            <a:lvl9pPr lvl="8" rtl="0">
              <a:lnSpc>
                <a:spcPct val="100000"/>
              </a:lnSpc>
              <a:spcBef>
                <a:spcPts val="0"/>
              </a:spcBef>
              <a:spcAft>
                <a:spcPts val="0"/>
              </a:spcAft>
              <a:buClr>
                <a:schemeClr val="accent1"/>
              </a:buClr>
              <a:buSzPts val="1500"/>
              <a:buFont typeface="Josefin Sans SemiBold"/>
              <a:buNone/>
              <a:defRPr sz="1500">
                <a:solidFill>
                  <a:schemeClr val="accent1"/>
                </a:solidFill>
                <a:latin typeface="Josefin Sans SemiBold"/>
                <a:ea typeface="Josefin Sans SemiBold"/>
                <a:cs typeface="Josefin Sans SemiBold"/>
                <a:sym typeface="Josefin Sans SemiBold"/>
              </a:defRPr>
            </a:lvl9pPr>
          </a:lstStyle>
          <a:p/>
        </p:txBody>
      </p:sp>
      <p:sp>
        <p:nvSpPr>
          <p:cNvPr id="206" name="Google Shape;206;p22"/>
          <p:cNvSpPr txBox="1"/>
          <p:nvPr>
            <p:ph idx="5" type="subTitle"/>
          </p:nvPr>
        </p:nvSpPr>
        <p:spPr>
          <a:xfrm>
            <a:off x="4116350" y="1903566"/>
            <a:ext cx="1600200" cy="393600"/>
          </a:xfrm>
          <a:prstGeom prst="rect">
            <a:avLst/>
          </a:prstGeom>
          <a:noFill/>
          <a:ln>
            <a:noFill/>
          </a:ln>
        </p:spPr>
        <p:txBody>
          <a:bodyPr anchorCtr="0" anchor="t" bIns="91425" lIns="91425" spcFirstLastPara="1" rIns="91425" wrap="square" tIns="182875">
            <a:noAutofit/>
          </a:bodyPr>
          <a:lstStyle>
            <a:lvl1pPr lvl="0" rtl="0">
              <a:lnSpc>
                <a:spcPct val="100000"/>
              </a:lnSpc>
              <a:spcBef>
                <a:spcPts val="0"/>
              </a:spcBef>
              <a:spcAft>
                <a:spcPts val="0"/>
              </a:spcAft>
              <a:buClr>
                <a:schemeClr val="accent1"/>
              </a:buClr>
              <a:buSzPts val="1500"/>
              <a:buFont typeface="Josefin Sans SemiBold"/>
              <a:buNone/>
              <a:defRPr sz="1800">
                <a:solidFill>
                  <a:schemeClr val="accent1"/>
                </a:solidFill>
                <a:latin typeface="Josefin Sans SemiBold"/>
                <a:ea typeface="Josefin Sans SemiBold"/>
                <a:cs typeface="Josefin Sans SemiBold"/>
                <a:sym typeface="Josefin Sans SemiBold"/>
              </a:defRPr>
            </a:lvl1pPr>
            <a:lvl2pPr lvl="1" rtl="0">
              <a:lnSpc>
                <a:spcPct val="100000"/>
              </a:lnSpc>
              <a:spcBef>
                <a:spcPts val="0"/>
              </a:spcBef>
              <a:spcAft>
                <a:spcPts val="0"/>
              </a:spcAft>
              <a:buClr>
                <a:schemeClr val="accent1"/>
              </a:buClr>
              <a:buSzPts val="1500"/>
              <a:buFont typeface="Josefin Sans SemiBold"/>
              <a:buNone/>
              <a:defRPr sz="1500">
                <a:solidFill>
                  <a:schemeClr val="accent1"/>
                </a:solidFill>
                <a:latin typeface="Josefin Sans SemiBold"/>
                <a:ea typeface="Josefin Sans SemiBold"/>
                <a:cs typeface="Josefin Sans SemiBold"/>
                <a:sym typeface="Josefin Sans SemiBold"/>
              </a:defRPr>
            </a:lvl2pPr>
            <a:lvl3pPr lvl="2" rtl="0">
              <a:lnSpc>
                <a:spcPct val="100000"/>
              </a:lnSpc>
              <a:spcBef>
                <a:spcPts val="0"/>
              </a:spcBef>
              <a:spcAft>
                <a:spcPts val="0"/>
              </a:spcAft>
              <a:buClr>
                <a:schemeClr val="accent1"/>
              </a:buClr>
              <a:buSzPts val="1500"/>
              <a:buFont typeface="Josefin Sans SemiBold"/>
              <a:buNone/>
              <a:defRPr sz="1500">
                <a:solidFill>
                  <a:schemeClr val="accent1"/>
                </a:solidFill>
                <a:latin typeface="Josefin Sans SemiBold"/>
                <a:ea typeface="Josefin Sans SemiBold"/>
                <a:cs typeface="Josefin Sans SemiBold"/>
                <a:sym typeface="Josefin Sans SemiBold"/>
              </a:defRPr>
            </a:lvl3pPr>
            <a:lvl4pPr lvl="3" rtl="0">
              <a:lnSpc>
                <a:spcPct val="100000"/>
              </a:lnSpc>
              <a:spcBef>
                <a:spcPts val="0"/>
              </a:spcBef>
              <a:spcAft>
                <a:spcPts val="0"/>
              </a:spcAft>
              <a:buClr>
                <a:schemeClr val="accent1"/>
              </a:buClr>
              <a:buSzPts val="1500"/>
              <a:buFont typeface="Josefin Sans SemiBold"/>
              <a:buNone/>
              <a:defRPr sz="1500">
                <a:solidFill>
                  <a:schemeClr val="accent1"/>
                </a:solidFill>
                <a:latin typeface="Josefin Sans SemiBold"/>
                <a:ea typeface="Josefin Sans SemiBold"/>
                <a:cs typeface="Josefin Sans SemiBold"/>
                <a:sym typeface="Josefin Sans SemiBold"/>
              </a:defRPr>
            </a:lvl4pPr>
            <a:lvl5pPr lvl="4" rtl="0">
              <a:lnSpc>
                <a:spcPct val="100000"/>
              </a:lnSpc>
              <a:spcBef>
                <a:spcPts val="0"/>
              </a:spcBef>
              <a:spcAft>
                <a:spcPts val="0"/>
              </a:spcAft>
              <a:buClr>
                <a:schemeClr val="accent1"/>
              </a:buClr>
              <a:buSzPts val="1500"/>
              <a:buFont typeface="Josefin Sans SemiBold"/>
              <a:buNone/>
              <a:defRPr sz="1500">
                <a:solidFill>
                  <a:schemeClr val="accent1"/>
                </a:solidFill>
                <a:latin typeface="Josefin Sans SemiBold"/>
                <a:ea typeface="Josefin Sans SemiBold"/>
                <a:cs typeface="Josefin Sans SemiBold"/>
                <a:sym typeface="Josefin Sans SemiBold"/>
              </a:defRPr>
            </a:lvl5pPr>
            <a:lvl6pPr lvl="5" rtl="0">
              <a:lnSpc>
                <a:spcPct val="100000"/>
              </a:lnSpc>
              <a:spcBef>
                <a:spcPts val="0"/>
              </a:spcBef>
              <a:spcAft>
                <a:spcPts val="0"/>
              </a:spcAft>
              <a:buClr>
                <a:schemeClr val="accent1"/>
              </a:buClr>
              <a:buSzPts val="1500"/>
              <a:buFont typeface="Josefin Sans SemiBold"/>
              <a:buNone/>
              <a:defRPr sz="1500">
                <a:solidFill>
                  <a:schemeClr val="accent1"/>
                </a:solidFill>
                <a:latin typeface="Josefin Sans SemiBold"/>
                <a:ea typeface="Josefin Sans SemiBold"/>
                <a:cs typeface="Josefin Sans SemiBold"/>
                <a:sym typeface="Josefin Sans SemiBold"/>
              </a:defRPr>
            </a:lvl6pPr>
            <a:lvl7pPr lvl="6" rtl="0">
              <a:lnSpc>
                <a:spcPct val="100000"/>
              </a:lnSpc>
              <a:spcBef>
                <a:spcPts val="0"/>
              </a:spcBef>
              <a:spcAft>
                <a:spcPts val="0"/>
              </a:spcAft>
              <a:buClr>
                <a:schemeClr val="accent1"/>
              </a:buClr>
              <a:buSzPts val="1500"/>
              <a:buFont typeface="Josefin Sans SemiBold"/>
              <a:buNone/>
              <a:defRPr sz="1500">
                <a:solidFill>
                  <a:schemeClr val="accent1"/>
                </a:solidFill>
                <a:latin typeface="Josefin Sans SemiBold"/>
                <a:ea typeface="Josefin Sans SemiBold"/>
                <a:cs typeface="Josefin Sans SemiBold"/>
                <a:sym typeface="Josefin Sans SemiBold"/>
              </a:defRPr>
            </a:lvl7pPr>
            <a:lvl8pPr lvl="7" rtl="0">
              <a:lnSpc>
                <a:spcPct val="100000"/>
              </a:lnSpc>
              <a:spcBef>
                <a:spcPts val="0"/>
              </a:spcBef>
              <a:spcAft>
                <a:spcPts val="0"/>
              </a:spcAft>
              <a:buClr>
                <a:schemeClr val="accent1"/>
              </a:buClr>
              <a:buSzPts val="1500"/>
              <a:buFont typeface="Josefin Sans SemiBold"/>
              <a:buNone/>
              <a:defRPr sz="1500">
                <a:solidFill>
                  <a:schemeClr val="accent1"/>
                </a:solidFill>
                <a:latin typeface="Josefin Sans SemiBold"/>
                <a:ea typeface="Josefin Sans SemiBold"/>
                <a:cs typeface="Josefin Sans SemiBold"/>
                <a:sym typeface="Josefin Sans SemiBold"/>
              </a:defRPr>
            </a:lvl8pPr>
            <a:lvl9pPr lvl="8" rtl="0">
              <a:lnSpc>
                <a:spcPct val="100000"/>
              </a:lnSpc>
              <a:spcBef>
                <a:spcPts val="0"/>
              </a:spcBef>
              <a:spcAft>
                <a:spcPts val="0"/>
              </a:spcAft>
              <a:buClr>
                <a:schemeClr val="accent1"/>
              </a:buClr>
              <a:buSzPts val="1500"/>
              <a:buFont typeface="Josefin Sans SemiBold"/>
              <a:buNone/>
              <a:defRPr sz="1500">
                <a:solidFill>
                  <a:schemeClr val="accent1"/>
                </a:solidFill>
                <a:latin typeface="Josefin Sans SemiBold"/>
                <a:ea typeface="Josefin Sans SemiBold"/>
                <a:cs typeface="Josefin Sans SemiBold"/>
                <a:sym typeface="Josefin Sans SemiBold"/>
              </a:defRPr>
            </a:lvl9pPr>
          </a:lstStyle>
          <a:p/>
        </p:txBody>
      </p:sp>
      <p:sp>
        <p:nvSpPr>
          <p:cNvPr id="207" name="Google Shape;207;p22"/>
          <p:cNvSpPr txBox="1"/>
          <p:nvPr>
            <p:ph idx="6" type="subTitle"/>
          </p:nvPr>
        </p:nvSpPr>
        <p:spPr>
          <a:xfrm>
            <a:off x="6583025" y="1903566"/>
            <a:ext cx="1600200" cy="393600"/>
          </a:xfrm>
          <a:prstGeom prst="rect">
            <a:avLst/>
          </a:prstGeom>
          <a:noFill/>
          <a:ln>
            <a:noFill/>
          </a:ln>
        </p:spPr>
        <p:txBody>
          <a:bodyPr anchorCtr="0" anchor="t" bIns="91425" lIns="91425" spcFirstLastPara="1" rIns="91425" wrap="square" tIns="182875">
            <a:noAutofit/>
          </a:bodyPr>
          <a:lstStyle>
            <a:lvl1pPr lvl="0" rtl="0">
              <a:lnSpc>
                <a:spcPct val="100000"/>
              </a:lnSpc>
              <a:spcBef>
                <a:spcPts val="0"/>
              </a:spcBef>
              <a:spcAft>
                <a:spcPts val="0"/>
              </a:spcAft>
              <a:buClr>
                <a:schemeClr val="accent1"/>
              </a:buClr>
              <a:buSzPts val="1500"/>
              <a:buFont typeface="Josefin Sans SemiBold"/>
              <a:buNone/>
              <a:defRPr sz="1800">
                <a:solidFill>
                  <a:schemeClr val="accent1"/>
                </a:solidFill>
                <a:latin typeface="Josefin Sans SemiBold"/>
                <a:ea typeface="Josefin Sans SemiBold"/>
                <a:cs typeface="Josefin Sans SemiBold"/>
                <a:sym typeface="Josefin Sans SemiBold"/>
              </a:defRPr>
            </a:lvl1pPr>
            <a:lvl2pPr lvl="1" rtl="0">
              <a:lnSpc>
                <a:spcPct val="100000"/>
              </a:lnSpc>
              <a:spcBef>
                <a:spcPts val="0"/>
              </a:spcBef>
              <a:spcAft>
                <a:spcPts val="0"/>
              </a:spcAft>
              <a:buClr>
                <a:schemeClr val="accent1"/>
              </a:buClr>
              <a:buSzPts val="1500"/>
              <a:buFont typeface="Josefin Sans SemiBold"/>
              <a:buNone/>
              <a:defRPr sz="1500">
                <a:solidFill>
                  <a:schemeClr val="accent1"/>
                </a:solidFill>
                <a:latin typeface="Josefin Sans SemiBold"/>
                <a:ea typeface="Josefin Sans SemiBold"/>
                <a:cs typeface="Josefin Sans SemiBold"/>
                <a:sym typeface="Josefin Sans SemiBold"/>
              </a:defRPr>
            </a:lvl2pPr>
            <a:lvl3pPr lvl="2" rtl="0">
              <a:lnSpc>
                <a:spcPct val="100000"/>
              </a:lnSpc>
              <a:spcBef>
                <a:spcPts val="0"/>
              </a:spcBef>
              <a:spcAft>
                <a:spcPts val="0"/>
              </a:spcAft>
              <a:buClr>
                <a:schemeClr val="accent1"/>
              </a:buClr>
              <a:buSzPts val="1500"/>
              <a:buFont typeface="Josefin Sans SemiBold"/>
              <a:buNone/>
              <a:defRPr sz="1500">
                <a:solidFill>
                  <a:schemeClr val="accent1"/>
                </a:solidFill>
                <a:latin typeface="Josefin Sans SemiBold"/>
                <a:ea typeface="Josefin Sans SemiBold"/>
                <a:cs typeface="Josefin Sans SemiBold"/>
                <a:sym typeface="Josefin Sans SemiBold"/>
              </a:defRPr>
            </a:lvl3pPr>
            <a:lvl4pPr lvl="3" rtl="0">
              <a:lnSpc>
                <a:spcPct val="100000"/>
              </a:lnSpc>
              <a:spcBef>
                <a:spcPts val="0"/>
              </a:spcBef>
              <a:spcAft>
                <a:spcPts val="0"/>
              </a:spcAft>
              <a:buClr>
                <a:schemeClr val="accent1"/>
              </a:buClr>
              <a:buSzPts val="1500"/>
              <a:buFont typeface="Josefin Sans SemiBold"/>
              <a:buNone/>
              <a:defRPr sz="1500">
                <a:solidFill>
                  <a:schemeClr val="accent1"/>
                </a:solidFill>
                <a:latin typeface="Josefin Sans SemiBold"/>
                <a:ea typeface="Josefin Sans SemiBold"/>
                <a:cs typeface="Josefin Sans SemiBold"/>
                <a:sym typeface="Josefin Sans SemiBold"/>
              </a:defRPr>
            </a:lvl4pPr>
            <a:lvl5pPr lvl="4" rtl="0">
              <a:lnSpc>
                <a:spcPct val="100000"/>
              </a:lnSpc>
              <a:spcBef>
                <a:spcPts val="0"/>
              </a:spcBef>
              <a:spcAft>
                <a:spcPts val="0"/>
              </a:spcAft>
              <a:buClr>
                <a:schemeClr val="accent1"/>
              </a:buClr>
              <a:buSzPts val="1500"/>
              <a:buFont typeface="Josefin Sans SemiBold"/>
              <a:buNone/>
              <a:defRPr sz="1500">
                <a:solidFill>
                  <a:schemeClr val="accent1"/>
                </a:solidFill>
                <a:latin typeface="Josefin Sans SemiBold"/>
                <a:ea typeface="Josefin Sans SemiBold"/>
                <a:cs typeface="Josefin Sans SemiBold"/>
                <a:sym typeface="Josefin Sans SemiBold"/>
              </a:defRPr>
            </a:lvl5pPr>
            <a:lvl6pPr lvl="5" rtl="0">
              <a:lnSpc>
                <a:spcPct val="100000"/>
              </a:lnSpc>
              <a:spcBef>
                <a:spcPts val="0"/>
              </a:spcBef>
              <a:spcAft>
                <a:spcPts val="0"/>
              </a:spcAft>
              <a:buClr>
                <a:schemeClr val="accent1"/>
              </a:buClr>
              <a:buSzPts val="1500"/>
              <a:buFont typeface="Josefin Sans SemiBold"/>
              <a:buNone/>
              <a:defRPr sz="1500">
                <a:solidFill>
                  <a:schemeClr val="accent1"/>
                </a:solidFill>
                <a:latin typeface="Josefin Sans SemiBold"/>
                <a:ea typeface="Josefin Sans SemiBold"/>
                <a:cs typeface="Josefin Sans SemiBold"/>
                <a:sym typeface="Josefin Sans SemiBold"/>
              </a:defRPr>
            </a:lvl6pPr>
            <a:lvl7pPr lvl="6" rtl="0">
              <a:lnSpc>
                <a:spcPct val="100000"/>
              </a:lnSpc>
              <a:spcBef>
                <a:spcPts val="0"/>
              </a:spcBef>
              <a:spcAft>
                <a:spcPts val="0"/>
              </a:spcAft>
              <a:buClr>
                <a:schemeClr val="accent1"/>
              </a:buClr>
              <a:buSzPts val="1500"/>
              <a:buFont typeface="Josefin Sans SemiBold"/>
              <a:buNone/>
              <a:defRPr sz="1500">
                <a:solidFill>
                  <a:schemeClr val="accent1"/>
                </a:solidFill>
                <a:latin typeface="Josefin Sans SemiBold"/>
                <a:ea typeface="Josefin Sans SemiBold"/>
                <a:cs typeface="Josefin Sans SemiBold"/>
                <a:sym typeface="Josefin Sans SemiBold"/>
              </a:defRPr>
            </a:lvl7pPr>
            <a:lvl8pPr lvl="7" rtl="0">
              <a:lnSpc>
                <a:spcPct val="100000"/>
              </a:lnSpc>
              <a:spcBef>
                <a:spcPts val="0"/>
              </a:spcBef>
              <a:spcAft>
                <a:spcPts val="0"/>
              </a:spcAft>
              <a:buClr>
                <a:schemeClr val="accent1"/>
              </a:buClr>
              <a:buSzPts val="1500"/>
              <a:buFont typeface="Josefin Sans SemiBold"/>
              <a:buNone/>
              <a:defRPr sz="1500">
                <a:solidFill>
                  <a:schemeClr val="accent1"/>
                </a:solidFill>
                <a:latin typeface="Josefin Sans SemiBold"/>
                <a:ea typeface="Josefin Sans SemiBold"/>
                <a:cs typeface="Josefin Sans SemiBold"/>
                <a:sym typeface="Josefin Sans SemiBold"/>
              </a:defRPr>
            </a:lvl8pPr>
            <a:lvl9pPr lvl="8" rtl="0">
              <a:lnSpc>
                <a:spcPct val="100000"/>
              </a:lnSpc>
              <a:spcBef>
                <a:spcPts val="0"/>
              </a:spcBef>
              <a:spcAft>
                <a:spcPts val="0"/>
              </a:spcAft>
              <a:buClr>
                <a:schemeClr val="accent1"/>
              </a:buClr>
              <a:buSzPts val="1500"/>
              <a:buFont typeface="Josefin Sans SemiBold"/>
              <a:buNone/>
              <a:defRPr sz="1500">
                <a:solidFill>
                  <a:schemeClr val="accent1"/>
                </a:solidFill>
                <a:latin typeface="Josefin Sans SemiBold"/>
                <a:ea typeface="Josefin Sans SemiBold"/>
                <a:cs typeface="Josefin Sans SemiBold"/>
                <a:sym typeface="Josefin Sans SemiBold"/>
              </a:defRPr>
            </a:lvl9pPr>
          </a:lstStyle>
          <a:p/>
        </p:txBody>
      </p:sp>
      <p:sp>
        <p:nvSpPr>
          <p:cNvPr id="208" name="Google Shape;208;p22"/>
          <p:cNvSpPr txBox="1"/>
          <p:nvPr>
            <p:ph type="title"/>
          </p:nvPr>
        </p:nvSpPr>
        <p:spPr>
          <a:xfrm>
            <a:off x="146725" y="4789139"/>
            <a:ext cx="3027300" cy="229200"/>
          </a:xfrm>
          <a:prstGeom prst="rect">
            <a:avLst/>
          </a:prstGeom>
        </p:spPr>
        <p:txBody>
          <a:bodyPr anchorCtr="0" anchor="ctr" bIns="0" lIns="91425" spcFirstLastPara="1" rIns="91425" wrap="square" tIns="0">
            <a:noAutofit/>
          </a:bodyPr>
          <a:lstStyle>
            <a:lvl1pPr lvl="0" rtl="0">
              <a:spcBef>
                <a:spcPts val="0"/>
              </a:spcBef>
              <a:spcAft>
                <a:spcPts val="0"/>
              </a:spcAft>
              <a:buSzPts val="800"/>
              <a:buFont typeface="Josefin Sans"/>
              <a:buNone/>
              <a:defRPr b="1" sz="800">
                <a:latin typeface="Josefin Sans"/>
                <a:ea typeface="Josefin Sans"/>
                <a:cs typeface="Josefin Sans"/>
                <a:sym typeface="Josefin Sans"/>
              </a:defRPr>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209" name="Google Shape;209;p22"/>
          <p:cNvSpPr txBox="1"/>
          <p:nvPr>
            <p:ph hasCustomPrompt="1" idx="7" type="title"/>
          </p:nvPr>
        </p:nvSpPr>
        <p:spPr>
          <a:xfrm>
            <a:off x="146725" y="4719850"/>
            <a:ext cx="1689000" cy="160500"/>
          </a:xfrm>
          <a:prstGeom prst="rect">
            <a:avLst/>
          </a:prstGeom>
        </p:spPr>
        <p:txBody>
          <a:bodyPr anchorCtr="0" anchor="b" bIns="0" lIns="91425" spcFirstLastPara="1" rIns="91425" wrap="square" tIns="0">
            <a:noAutofit/>
          </a:bodyPr>
          <a:lstStyle>
            <a:lvl1pPr lvl="0" rtl="0">
              <a:spcBef>
                <a:spcPts val="0"/>
              </a:spcBef>
              <a:spcAft>
                <a:spcPts val="0"/>
              </a:spcAft>
              <a:buClr>
                <a:schemeClr val="accent1"/>
              </a:buClr>
              <a:buSzPts val="1900"/>
              <a:buFont typeface="Josefin Sans"/>
              <a:buNone/>
              <a:defRPr b="1" sz="1900">
                <a:solidFill>
                  <a:schemeClr val="accent1"/>
                </a:solidFill>
                <a:latin typeface="Josefin Sans"/>
                <a:ea typeface="Josefin Sans"/>
                <a:cs typeface="Josefin Sans"/>
                <a:sym typeface="Josefin Sans"/>
              </a:defRPr>
            </a:lvl1pPr>
            <a:lvl2pPr lvl="1" rtl="0">
              <a:spcBef>
                <a:spcPts val="0"/>
              </a:spcBef>
              <a:spcAft>
                <a:spcPts val="0"/>
              </a:spcAft>
              <a:buClr>
                <a:srgbClr val="FD0000"/>
              </a:buClr>
              <a:buSzPts val="4000"/>
              <a:buFont typeface="Josefin Sans"/>
              <a:buNone/>
              <a:defRPr b="1" sz="4000">
                <a:solidFill>
                  <a:srgbClr val="FD0000"/>
                </a:solidFill>
                <a:latin typeface="Josefin Sans"/>
                <a:ea typeface="Josefin Sans"/>
                <a:cs typeface="Josefin Sans"/>
                <a:sym typeface="Josefin Sans"/>
              </a:defRPr>
            </a:lvl2pPr>
            <a:lvl3pPr lvl="2" rtl="0">
              <a:spcBef>
                <a:spcPts val="0"/>
              </a:spcBef>
              <a:spcAft>
                <a:spcPts val="0"/>
              </a:spcAft>
              <a:buClr>
                <a:srgbClr val="FD0000"/>
              </a:buClr>
              <a:buSzPts val="4000"/>
              <a:buFont typeface="Josefin Sans"/>
              <a:buNone/>
              <a:defRPr b="1" sz="4000">
                <a:solidFill>
                  <a:srgbClr val="FD0000"/>
                </a:solidFill>
                <a:latin typeface="Josefin Sans"/>
                <a:ea typeface="Josefin Sans"/>
                <a:cs typeface="Josefin Sans"/>
                <a:sym typeface="Josefin Sans"/>
              </a:defRPr>
            </a:lvl3pPr>
            <a:lvl4pPr lvl="3" rtl="0">
              <a:spcBef>
                <a:spcPts val="0"/>
              </a:spcBef>
              <a:spcAft>
                <a:spcPts val="0"/>
              </a:spcAft>
              <a:buClr>
                <a:srgbClr val="FD0000"/>
              </a:buClr>
              <a:buSzPts val="4000"/>
              <a:buFont typeface="Josefin Sans"/>
              <a:buNone/>
              <a:defRPr b="1" sz="4000">
                <a:solidFill>
                  <a:srgbClr val="FD0000"/>
                </a:solidFill>
                <a:latin typeface="Josefin Sans"/>
                <a:ea typeface="Josefin Sans"/>
                <a:cs typeface="Josefin Sans"/>
                <a:sym typeface="Josefin Sans"/>
              </a:defRPr>
            </a:lvl4pPr>
            <a:lvl5pPr lvl="4" rtl="0">
              <a:spcBef>
                <a:spcPts val="0"/>
              </a:spcBef>
              <a:spcAft>
                <a:spcPts val="0"/>
              </a:spcAft>
              <a:buClr>
                <a:srgbClr val="FD0000"/>
              </a:buClr>
              <a:buSzPts val="4000"/>
              <a:buFont typeface="Josefin Sans"/>
              <a:buNone/>
              <a:defRPr b="1" sz="4000">
                <a:solidFill>
                  <a:srgbClr val="FD0000"/>
                </a:solidFill>
                <a:latin typeface="Josefin Sans"/>
                <a:ea typeface="Josefin Sans"/>
                <a:cs typeface="Josefin Sans"/>
                <a:sym typeface="Josefin Sans"/>
              </a:defRPr>
            </a:lvl5pPr>
            <a:lvl6pPr lvl="5" rtl="0">
              <a:spcBef>
                <a:spcPts val="0"/>
              </a:spcBef>
              <a:spcAft>
                <a:spcPts val="0"/>
              </a:spcAft>
              <a:buClr>
                <a:srgbClr val="FD0000"/>
              </a:buClr>
              <a:buSzPts val="4000"/>
              <a:buFont typeface="Josefin Sans"/>
              <a:buNone/>
              <a:defRPr b="1" sz="4000">
                <a:solidFill>
                  <a:srgbClr val="FD0000"/>
                </a:solidFill>
                <a:latin typeface="Josefin Sans"/>
                <a:ea typeface="Josefin Sans"/>
                <a:cs typeface="Josefin Sans"/>
                <a:sym typeface="Josefin Sans"/>
              </a:defRPr>
            </a:lvl6pPr>
            <a:lvl7pPr lvl="6" rtl="0">
              <a:spcBef>
                <a:spcPts val="0"/>
              </a:spcBef>
              <a:spcAft>
                <a:spcPts val="0"/>
              </a:spcAft>
              <a:buClr>
                <a:srgbClr val="FD0000"/>
              </a:buClr>
              <a:buSzPts val="4000"/>
              <a:buFont typeface="Josefin Sans"/>
              <a:buNone/>
              <a:defRPr b="1" sz="4000">
                <a:solidFill>
                  <a:srgbClr val="FD0000"/>
                </a:solidFill>
                <a:latin typeface="Josefin Sans"/>
                <a:ea typeface="Josefin Sans"/>
                <a:cs typeface="Josefin Sans"/>
                <a:sym typeface="Josefin Sans"/>
              </a:defRPr>
            </a:lvl7pPr>
            <a:lvl8pPr lvl="7" rtl="0">
              <a:spcBef>
                <a:spcPts val="0"/>
              </a:spcBef>
              <a:spcAft>
                <a:spcPts val="0"/>
              </a:spcAft>
              <a:buClr>
                <a:srgbClr val="FD0000"/>
              </a:buClr>
              <a:buSzPts val="4000"/>
              <a:buFont typeface="Josefin Sans"/>
              <a:buNone/>
              <a:defRPr b="1" sz="4000">
                <a:solidFill>
                  <a:srgbClr val="FD0000"/>
                </a:solidFill>
                <a:latin typeface="Josefin Sans"/>
                <a:ea typeface="Josefin Sans"/>
                <a:cs typeface="Josefin Sans"/>
                <a:sym typeface="Josefin Sans"/>
              </a:defRPr>
            </a:lvl8pPr>
            <a:lvl9pPr lvl="8" rtl="0">
              <a:spcBef>
                <a:spcPts val="0"/>
              </a:spcBef>
              <a:spcAft>
                <a:spcPts val="0"/>
              </a:spcAft>
              <a:buClr>
                <a:srgbClr val="FD0000"/>
              </a:buClr>
              <a:buSzPts val="4000"/>
              <a:buFont typeface="Josefin Sans"/>
              <a:buNone/>
              <a:defRPr b="1" sz="4000">
                <a:solidFill>
                  <a:srgbClr val="FD0000"/>
                </a:solidFill>
                <a:latin typeface="Josefin Sans"/>
                <a:ea typeface="Josefin Sans"/>
                <a:cs typeface="Josefin Sans"/>
                <a:sym typeface="Josefin Sans"/>
              </a:defRPr>
            </a:lvl9pPr>
          </a:lstStyle>
          <a:p>
            <a:r>
              <a:t>xx%</a:t>
            </a:r>
          </a:p>
        </p:txBody>
      </p:sp>
      <p:cxnSp>
        <p:nvCxnSpPr>
          <p:cNvPr id="210" name="Google Shape;210;p22"/>
          <p:cNvCxnSpPr/>
          <p:nvPr/>
        </p:nvCxnSpPr>
        <p:spPr>
          <a:xfrm rot="10800000">
            <a:off x="241206" y="4608973"/>
            <a:ext cx="1209600" cy="0"/>
          </a:xfrm>
          <a:prstGeom prst="straightConnector1">
            <a:avLst/>
          </a:prstGeom>
          <a:noFill/>
          <a:ln cap="flat" cmpd="sng" w="9525">
            <a:solidFill>
              <a:schemeClr val="accent1"/>
            </a:solidFill>
            <a:prstDash val="solid"/>
            <a:round/>
            <a:headEnd len="med" w="med" type="none"/>
            <a:tailEnd len="med" w="med" type="none"/>
          </a:ln>
        </p:spPr>
      </p:cxnSp>
      <p:sp>
        <p:nvSpPr>
          <p:cNvPr id="211" name="Google Shape;211;p22"/>
          <p:cNvSpPr txBox="1"/>
          <p:nvPr>
            <p:ph idx="8" type="title"/>
          </p:nvPr>
        </p:nvSpPr>
        <p:spPr>
          <a:xfrm>
            <a:off x="1470900" y="476534"/>
            <a:ext cx="62022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800"/>
              <a:buFont typeface="Josefin Sans"/>
              <a:buNone/>
              <a:defRPr b="1">
                <a:latin typeface="Josefin Sans"/>
                <a:ea typeface="Josefin Sans"/>
                <a:cs typeface="Josefin Sans"/>
                <a:sym typeface="Josefin Sans"/>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cxnSp>
        <p:nvCxnSpPr>
          <p:cNvPr id="212" name="Google Shape;212;p22"/>
          <p:cNvCxnSpPr/>
          <p:nvPr/>
        </p:nvCxnSpPr>
        <p:spPr>
          <a:xfrm>
            <a:off x="6481100" y="4609950"/>
            <a:ext cx="2544000" cy="0"/>
          </a:xfrm>
          <a:prstGeom prst="straightConnector1">
            <a:avLst/>
          </a:prstGeom>
          <a:noFill/>
          <a:ln cap="flat" cmpd="sng" w="9525">
            <a:solidFill>
              <a:schemeClr val="accent1"/>
            </a:solidFill>
            <a:prstDash val="solid"/>
            <a:round/>
            <a:headEnd len="med" w="med" type="none"/>
            <a:tailEnd len="med" w="med" type="none"/>
          </a:ln>
        </p:spPr>
      </p:cxnSp>
      <p:sp>
        <p:nvSpPr>
          <p:cNvPr id="213" name="Google Shape;213;p22"/>
          <p:cNvSpPr txBox="1"/>
          <p:nvPr/>
        </p:nvSpPr>
        <p:spPr>
          <a:xfrm>
            <a:off x="8439900" y="4609950"/>
            <a:ext cx="585300" cy="3936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b="1" lang="en" sz="1100">
                <a:solidFill>
                  <a:schemeClr val="accent1"/>
                </a:solidFill>
                <a:latin typeface="Josefin Sans"/>
                <a:ea typeface="Josefin Sans"/>
                <a:cs typeface="Josefin Sans"/>
                <a:sym typeface="Josefin Sans"/>
              </a:rPr>
              <a:t>‹#›</a:t>
            </a:fld>
            <a:endParaRPr b="1" sz="1100">
              <a:solidFill>
                <a:schemeClr val="accent1"/>
              </a:solidFill>
              <a:latin typeface="Josefin Sans"/>
              <a:ea typeface="Josefin Sans"/>
              <a:cs typeface="Josefin Sans"/>
              <a:sym typeface="Josefin Sans"/>
            </a:endParaRPr>
          </a:p>
        </p:txBody>
      </p:sp>
      <p:sp>
        <p:nvSpPr>
          <p:cNvPr id="214" name="Google Shape;214;p22"/>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p:cSld name="CUSTOM_2_1">
    <p:spTree>
      <p:nvGrpSpPr>
        <p:cNvPr id="215" name="Shape 215"/>
        <p:cNvGrpSpPr/>
        <p:nvPr/>
      </p:nvGrpSpPr>
      <p:grpSpPr>
        <a:xfrm>
          <a:off x="0" y="0"/>
          <a:ext cx="0" cy="0"/>
          <a:chOff x="0" y="0"/>
          <a:chExt cx="0" cy="0"/>
        </a:xfrm>
      </p:grpSpPr>
      <p:sp>
        <p:nvSpPr>
          <p:cNvPr id="216" name="Google Shape;216;p23"/>
          <p:cNvSpPr txBox="1"/>
          <p:nvPr>
            <p:ph idx="1" type="subTitle"/>
          </p:nvPr>
        </p:nvSpPr>
        <p:spPr>
          <a:xfrm>
            <a:off x="1898375" y="2233925"/>
            <a:ext cx="2263500" cy="393600"/>
          </a:xfrm>
          <a:prstGeom prst="rect">
            <a:avLst/>
          </a:prstGeom>
          <a:noFill/>
          <a:ln>
            <a:noFill/>
          </a:ln>
        </p:spPr>
        <p:txBody>
          <a:bodyPr anchorCtr="0" anchor="t" bIns="0" lIns="91425" spcFirstLastPara="1" rIns="91425" wrap="square" tIns="91425">
            <a:noAutofit/>
          </a:bodyPr>
          <a:lstStyle>
            <a:lvl1pPr lvl="0" rtl="0">
              <a:lnSpc>
                <a:spcPct val="100000"/>
              </a:lnSpc>
              <a:spcBef>
                <a:spcPts val="0"/>
              </a:spcBef>
              <a:spcAft>
                <a:spcPts val="0"/>
              </a:spcAft>
              <a:buClr>
                <a:schemeClr val="dk1"/>
              </a:buClr>
              <a:buSzPts val="1600"/>
              <a:buFont typeface="Josefin Sans"/>
              <a:buNone/>
              <a:defRPr sz="1400">
                <a:solidFill>
                  <a:schemeClr val="dk1"/>
                </a:solidFill>
                <a:latin typeface="Josefin Sans"/>
                <a:ea typeface="Josefin Sans"/>
                <a:cs typeface="Josefin Sans"/>
                <a:sym typeface="Josefin Sans"/>
              </a:defRPr>
            </a:lvl1pPr>
            <a:lvl2pPr lvl="1" rtl="0">
              <a:lnSpc>
                <a:spcPct val="100000"/>
              </a:lnSpc>
              <a:spcBef>
                <a:spcPts val="0"/>
              </a:spcBef>
              <a:spcAft>
                <a:spcPts val="0"/>
              </a:spcAft>
              <a:buClr>
                <a:schemeClr val="dk1"/>
              </a:buClr>
              <a:buSzPts val="1400"/>
              <a:buFont typeface="Josefin Sans"/>
              <a:buNone/>
              <a:defRPr>
                <a:solidFill>
                  <a:schemeClr val="dk1"/>
                </a:solidFill>
                <a:latin typeface="Josefin Sans"/>
                <a:ea typeface="Josefin Sans"/>
                <a:cs typeface="Josefin Sans"/>
                <a:sym typeface="Josefin Sans"/>
              </a:defRPr>
            </a:lvl2pPr>
            <a:lvl3pPr lvl="2" rtl="0">
              <a:lnSpc>
                <a:spcPct val="100000"/>
              </a:lnSpc>
              <a:spcBef>
                <a:spcPts val="0"/>
              </a:spcBef>
              <a:spcAft>
                <a:spcPts val="0"/>
              </a:spcAft>
              <a:buClr>
                <a:schemeClr val="dk1"/>
              </a:buClr>
              <a:buSzPts val="1400"/>
              <a:buFont typeface="Josefin Sans"/>
              <a:buNone/>
              <a:defRPr>
                <a:solidFill>
                  <a:schemeClr val="dk1"/>
                </a:solidFill>
                <a:latin typeface="Josefin Sans"/>
                <a:ea typeface="Josefin Sans"/>
                <a:cs typeface="Josefin Sans"/>
                <a:sym typeface="Josefin Sans"/>
              </a:defRPr>
            </a:lvl3pPr>
            <a:lvl4pPr lvl="3" rtl="0">
              <a:lnSpc>
                <a:spcPct val="100000"/>
              </a:lnSpc>
              <a:spcBef>
                <a:spcPts val="0"/>
              </a:spcBef>
              <a:spcAft>
                <a:spcPts val="0"/>
              </a:spcAft>
              <a:buClr>
                <a:schemeClr val="dk1"/>
              </a:buClr>
              <a:buSzPts val="1400"/>
              <a:buFont typeface="Josefin Sans"/>
              <a:buNone/>
              <a:defRPr>
                <a:solidFill>
                  <a:schemeClr val="dk1"/>
                </a:solidFill>
                <a:latin typeface="Josefin Sans"/>
                <a:ea typeface="Josefin Sans"/>
                <a:cs typeface="Josefin Sans"/>
                <a:sym typeface="Josefin Sans"/>
              </a:defRPr>
            </a:lvl4pPr>
            <a:lvl5pPr lvl="4" rtl="0">
              <a:lnSpc>
                <a:spcPct val="100000"/>
              </a:lnSpc>
              <a:spcBef>
                <a:spcPts val="0"/>
              </a:spcBef>
              <a:spcAft>
                <a:spcPts val="0"/>
              </a:spcAft>
              <a:buClr>
                <a:schemeClr val="dk1"/>
              </a:buClr>
              <a:buSzPts val="1400"/>
              <a:buFont typeface="Josefin Sans"/>
              <a:buNone/>
              <a:defRPr>
                <a:solidFill>
                  <a:schemeClr val="dk1"/>
                </a:solidFill>
                <a:latin typeface="Josefin Sans"/>
                <a:ea typeface="Josefin Sans"/>
                <a:cs typeface="Josefin Sans"/>
                <a:sym typeface="Josefin Sans"/>
              </a:defRPr>
            </a:lvl5pPr>
            <a:lvl6pPr lvl="5" rtl="0">
              <a:lnSpc>
                <a:spcPct val="100000"/>
              </a:lnSpc>
              <a:spcBef>
                <a:spcPts val="0"/>
              </a:spcBef>
              <a:spcAft>
                <a:spcPts val="0"/>
              </a:spcAft>
              <a:buClr>
                <a:schemeClr val="dk1"/>
              </a:buClr>
              <a:buSzPts val="1400"/>
              <a:buFont typeface="Josefin Sans"/>
              <a:buNone/>
              <a:defRPr>
                <a:solidFill>
                  <a:schemeClr val="dk1"/>
                </a:solidFill>
                <a:latin typeface="Josefin Sans"/>
                <a:ea typeface="Josefin Sans"/>
                <a:cs typeface="Josefin Sans"/>
                <a:sym typeface="Josefin Sans"/>
              </a:defRPr>
            </a:lvl6pPr>
            <a:lvl7pPr lvl="6" rtl="0">
              <a:lnSpc>
                <a:spcPct val="100000"/>
              </a:lnSpc>
              <a:spcBef>
                <a:spcPts val="0"/>
              </a:spcBef>
              <a:spcAft>
                <a:spcPts val="0"/>
              </a:spcAft>
              <a:buClr>
                <a:schemeClr val="dk1"/>
              </a:buClr>
              <a:buSzPts val="1400"/>
              <a:buFont typeface="Josefin Sans"/>
              <a:buNone/>
              <a:defRPr>
                <a:solidFill>
                  <a:schemeClr val="dk1"/>
                </a:solidFill>
                <a:latin typeface="Josefin Sans"/>
                <a:ea typeface="Josefin Sans"/>
                <a:cs typeface="Josefin Sans"/>
                <a:sym typeface="Josefin Sans"/>
              </a:defRPr>
            </a:lvl7pPr>
            <a:lvl8pPr lvl="7" rtl="0">
              <a:lnSpc>
                <a:spcPct val="100000"/>
              </a:lnSpc>
              <a:spcBef>
                <a:spcPts val="0"/>
              </a:spcBef>
              <a:spcAft>
                <a:spcPts val="0"/>
              </a:spcAft>
              <a:buClr>
                <a:schemeClr val="dk1"/>
              </a:buClr>
              <a:buSzPts val="1400"/>
              <a:buFont typeface="Josefin Sans"/>
              <a:buNone/>
              <a:defRPr>
                <a:solidFill>
                  <a:schemeClr val="dk1"/>
                </a:solidFill>
                <a:latin typeface="Josefin Sans"/>
                <a:ea typeface="Josefin Sans"/>
                <a:cs typeface="Josefin Sans"/>
                <a:sym typeface="Josefin Sans"/>
              </a:defRPr>
            </a:lvl8pPr>
            <a:lvl9pPr lvl="8" rtl="0">
              <a:lnSpc>
                <a:spcPct val="100000"/>
              </a:lnSpc>
              <a:spcBef>
                <a:spcPts val="0"/>
              </a:spcBef>
              <a:spcAft>
                <a:spcPts val="0"/>
              </a:spcAft>
              <a:buClr>
                <a:schemeClr val="dk1"/>
              </a:buClr>
              <a:buSzPts val="1400"/>
              <a:buFont typeface="Josefin Sans"/>
              <a:buNone/>
              <a:defRPr>
                <a:solidFill>
                  <a:schemeClr val="dk1"/>
                </a:solidFill>
                <a:latin typeface="Josefin Sans"/>
                <a:ea typeface="Josefin Sans"/>
                <a:cs typeface="Josefin Sans"/>
                <a:sym typeface="Josefin Sans"/>
              </a:defRPr>
            </a:lvl9pPr>
          </a:lstStyle>
          <a:p/>
        </p:txBody>
      </p:sp>
      <p:sp>
        <p:nvSpPr>
          <p:cNvPr id="217" name="Google Shape;217;p23"/>
          <p:cNvSpPr txBox="1"/>
          <p:nvPr>
            <p:ph idx="2" type="subTitle"/>
          </p:nvPr>
        </p:nvSpPr>
        <p:spPr>
          <a:xfrm>
            <a:off x="4982125" y="2233925"/>
            <a:ext cx="2263500" cy="393600"/>
          </a:xfrm>
          <a:prstGeom prst="rect">
            <a:avLst/>
          </a:prstGeom>
          <a:noFill/>
          <a:ln>
            <a:noFill/>
          </a:ln>
        </p:spPr>
        <p:txBody>
          <a:bodyPr anchorCtr="0" anchor="t" bIns="0" lIns="91425" spcFirstLastPara="1" rIns="91425" wrap="square" tIns="91425">
            <a:noAutofit/>
          </a:bodyPr>
          <a:lstStyle>
            <a:lvl1pPr lvl="0" rtl="0">
              <a:lnSpc>
                <a:spcPct val="100000"/>
              </a:lnSpc>
              <a:spcBef>
                <a:spcPts val="0"/>
              </a:spcBef>
              <a:spcAft>
                <a:spcPts val="0"/>
              </a:spcAft>
              <a:buClr>
                <a:schemeClr val="dk1"/>
              </a:buClr>
              <a:buSzPts val="1600"/>
              <a:buFont typeface="Josefin Sans"/>
              <a:buNone/>
              <a:defRPr sz="1400">
                <a:solidFill>
                  <a:schemeClr val="dk1"/>
                </a:solidFill>
                <a:latin typeface="Josefin Sans"/>
                <a:ea typeface="Josefin Sans"/>
                <a:cs typeface="Josefin Sans"/>
                <a:sym typeface="Josefin Sans"/>
              </a:defRPr>
            </a:lvl1pPr>
            <a:lvl2pPr lvl="1" rtl="0">
              <a:lnSpc>
                <a:spcPct val="100000"/>
              </a:lnSpc>
              <a:spcBef>
                <a:spcPts val="0"/>
              </a:spcBef>
              <a:spcAft>
                <a:spcPts val="0"/>
              </a:spcAft>
              <a:buClr>
                <a:schemeClr val="dk1"/>
              </a:buClr>
              <a:buSzPts val="1400"/>
              <a:buFont typeface="Josefin Sans"/>
              <a:buNone/>
              <a:defRPr>
                <a:solidFill>
                  <a:schemeClr val="dk1"/>
                </a:solidFill>
                <a:latin typeface="Josefin Sans"/>
                <a:ea typeface="Josefin Sans"/>
                <a:cs typeface="Josefin Sans"/>
                <a:sym typeface="Josefin Sans"/>
              </a:defRPr>
            </a:lvl2pPr>
            <a:lvl3pPr lvl="2" rtl="0">
              <a:lnSpc>
                <a:spcPct val="100000"/>
              </a:lnSpc>
              <a:spcBef>
                <a:spcPts val="0"/>
              </a:spcBef>
              <a:spcAft>
                <a:spcPts val="0"/>
              </a:spcAft>
              <a:buClr>
                <a:schemeClr val="dk1"/>
              </a:buClr>
              <a:buSzPts val="1400"/>
              <a:buFont typeface="Josefin Sans"/>
              <a:buNone/>
              <a:defRPr>
                <a:solidFill>
                  <a:schemeClr val="dk1"/>
                </a:solidFill>
                <a:latin typeface="Josefin Sans"/>
                <a:ea typeface="Josefin Sans"/>
                <a:cs typeface="Josefin Sans"/>
                <a:sym typeface="Josefin Sans"/>
              </a:defRPr>
            </a:lvl3pPr>
            <a:lvl4pPr lvl="3" rtl="0">
              <a:lnSpc>
                <a:spcPct val="100000"/>
              </a:lnSpc>
              <a:spcBef>
                <a:spcPts val="0"/>
              </a:spcBef>
              <a:spcAft>
                <a:spcPts val="0"/>
              </a:spcAft>
              <a:buClr>
                <a:schemeClr val="dk1"/>
              </a:buClr>
              <a:buSzPts val="1400"/>
              <a:buFont typeface="Josefin Sans"/>
              <a:buNone/>
              <a:defRPr>
                <a:solidFill>
                  <a:schemeClr val="dk1"/>
                </a:solidFill>
                <a:latin typeface="Josefin Sans"/>
                <a:ea typeface="Josefin Sans"/>
                <a:cs typeface="Josefin Sans"/>
                <a:sym typeface="Josefin Sans"/>
              </a:defRPr>
            </a:lvl4pPr>
            <a:lvl5pPr lvl="4" rtl="0">
              <a:lnSpc>
                <a:spcPct val="100000"/>
              </a:lnSpc>
              <a:spcBef>
                <a:spcPts val="0"/>
              </a:spcBef>
              <a:spcAft>
                <a:spcPts val="0"/>
              </a:spcAft>
              <a:buClr>
                <a:schemeClr val="dk1"/>
              </a:buClr>
              <a:buSzPts val="1400"/>
              <a:buFont typeface="Josefin Sans"/>
              <a:buNone/>
              <a:defRPr>
                <a:solidFill>
                  <a:schemeClr val="dk1"/>
                </a:solidFill>
                <a:latin typeface="Josefin Sans"/>
                <a:ea typeface="Josefin Sans"/>
                <a:cs typeface="Josefin Sans"/>
                <a:sym typeface="Josefin Sans"/>
              </a:defRPr>
            </a:lvl5pPr>
            <a:lvl6pPr lvl="5" rtl="0">
              <a:lnSpc>
                <a:spcPct val="100000"/>
              </a:lnSpc>
              <a:spcBef>
                <a:spcPts val="0"/>
              </a:spcBef>
              <a:spcAft>
                <a:spcPts val="0"/>
              </a:spcAft>
              <a:buClr>
                <a:schemeClr val="dk1"/>
              </a:buClr>
              <a:buSzPts val="1400"/>
              <a:buFont typeface="Josefin Sans"/>
              <a:buNone/>
              <a:defRPr>
                <a:solidFill>
                  <a:schemeClr val="dk1"/>
                </a:solidFill>
                <a:latin typeface="Josefin Sans"/>
                <a:ea typeface="Josefin Sans"/>
                <a:cs typeface="Josefin Sans"/>
                <a:sym typeface="Josefin Sans"/>
              </a:defRPr>
            </a:lvl6pPr>
            <a:lvl7pPr lvl="6" rtl="0">
              <a:lnSpc>
                <a:spcPct val="100000"/>
              </a:lnSpc>
              <a:spcBef>
                <a:spcPts val="0"/>
              </a:spcBef>
              <a:spcAft>
                <a:spcPts val="0"/>
              </a:spcAft>
              <a:buClr>
                <a:schemeClr val="dk1"/>
              </a:buClr>
              <a:buSzPts val="1400"/>
              <a:buFont typeface="Josefin Sans"/>
              <a:buNone/>
              <a:defRPr>
                <a:solidFill>
                  <a:schemeClr val="dk1"/>
                </a:solidFill>
                <a:latin typeface="Josefin Sans"/>
                <a:ea typeface="Josefin Sans"/>
                <a:cs typeface="Josefin Sans"/>
                <a:sym typeface="Josefin Sans"/>
              </a:defRPr>
            </a:lvl7pPr>
            <a:lvl8pPr lvl="7" rtl="0">
              <a:lnSpc>
                <a:spcPct val="100000"/>
              </a:lnSpc>
              <a:spcBef>
                <a:spcPts val="0"/>
              </a:spcBef>
              <a:spcAft>
                <a:spcPts val="0"/>
              </a:spcAft>
              <a:buClr>
                <a:schemeClr val="dk1"/>
              </a:buClr>
              <a:buSzPts val="1400"/>
              <a:buFont typeface="Josefin Sans"/>
              <a:buNone/>
              <a:defRPr>
                <a:solidFill>
                  <a:schemeClr val="dk1"/>
                </a:solidFill>
                <a:latin typeface="Josefin Sans"/>
                <a:ea typeface="Josefin Sans"/>
                <a:cs typeface="Josefin Sans"/>
                <a:sym typeface="Josefin Sans"/>
              </a:defRPr>
            </a:lvl8pPr>
            <a:lvl9pPr lvl="8" rtl="0">
              <a:lnSpc>
                <a:spcPct val="100000"/>
              </a:lnSpc>
              <a:spcBef>
                <a:spcPts val="0"/>
              </a:spcBef>
              <a:spcAft>
                <a:spcPts val="0"/>
              </a:spcAft>
              <a:buClr>
                <a:schemeClr val="dk1"/>
              </a:buClr>
              <a:buSzPts val="1400"/>
              <a:buFont typeface="Josefin Sans"/>
              <a:buNone/>
              <a:defRPr>
                <a:solidFill>
                  <a:schemeClr val="dk1"/>
                </a:solidFill>
                <a:latin typeface="Josefin Sans"/>
                <a:ea typeface="Josefin Sans"/>
                <a:cs typeface="Josefin Sans"/>
                <a:sym typeface="Josefin Sans"/>
              </a:defRPr>
            </a:lvl9pPr>
          </a:lstStyle>
          <a:p/>
        </p:txBody>
      </p:sp>
      <p:sp>
        <p:nvSpPr>
          <p:cNvPr id="218" name="Google Shape;218;p23"/>
          <p:cNvSpPr txBox="1"/>
          <p:nvPr>
            <p:ph idx="3" type="subTitle"/>
          </p:nvPr>
        </p:nvSpPr>
        <p:spPr>
          <a:xfrm>
            <a:off x="1898375" y="1667981"/>
            <a:ext cx="2263500" cy="393600"/>
          </a:xfrm>
          <a:prstGeom prst="rect">
            <a:avLst/>
          </a:prstGeom>
          <a:noFill/>
          <a:ln>
            <a:noFill/>
          </a:ln>
        </p:spPr>
        <p:txBody>
          <a:bodyPr anchorCtr="0" anchor="t" bIns="91425" lIns="91425" spcFirstLastPara="1" rIns="91425" wrap="square" tIns="91425">
            <a:noAutofit/>
          </a:bodyPr>
          <a:lstStyle>
            <a:lvl1pPr lvl="0" rtl="0">
              <a:lnSpc>
                <a:spcPct val="100000"/>
              </a:lnSpc>
              <a:spcBef>
                <a:spcPts val="0"/>
              </a:spcBef>
              <a:spcAft>
                <a:spcPts val="0"/>
              </a:spcAft>
              <a:buClr>
                <a:schemeClr val="accent1"/>
              </a:buClr>
              <a:buSzPts val="1800"/>
              <a:buFont typeface="Josefin Sans SemiBold"/>
              <a:buNone/>
              <a:defRPr sz="1800">
                <a:solidFill>
                  <a:schemeClr val="accent1"/>
                </a:solidFill>
                <a:latin typeface="Josefin Sans SemiBold"/>
                <a:ea typeface="Josefin Sans SemiBold"/>
                <a:cs typeface="Josefin Sans SemiBold"/>
                <a:sym typeface="Josefin Sans SemiBold"/>
              </a:defRPr>
            </a:lvl1pPr>
            <a:lvl2pPr lvl="1" rtl="0">
              <a:lnSpc>
                <a:spcPct val="100000"/>
              </a:lnSpc>
              <a:spcBef>
                <a:spcPts val="0"/>
              </a:spcBef>
              <a:spcAft>
                <a:spcPts val="0"/>
              </a:spcAft>
              <a:buClr>
                <a:schemeClr val="accent1"/>
              </a:buClr>
              <a:buSzPts val="1800"/>
              <a:buFont typeface="Josefin Sans SemiBold"/>
              <a:buNone/>
              <a:defRPr sz="1800">
                <a:solidFill>
                  <a:schemeClr val="accent1"/>
                </a:solidFill>
                <a:latin typeface="Josefin Sans SemiBold"/>
                <a:ea typeface="Josefin Sans SemiBold"/>
                <a:cs typeface="Josefin Sans SemiBold"/>
                <a:sym typeface="Josefin Sans SemiBold"/>
              </a:defRPr>
            </a:lvl2pPr>
            <a:lvl3pPr lvl="2" rtl="0">
              <a:lnSpc>
                <a:spcPct val="100000"/>
              </a:lnSpc>
              <a:spcBef>
                <a:spcPts val="0"/>
              </a:spcBef>
              <a:spcAft>
                <a:spcPts val="0"/>
              </a:spcAft>
              <a:buClr>
                <a:schemeClr val="accent1"/>
              </a:buClr>
              <a:buSzPts val="1800"/>
              <a:buFont typeface="Josefin Sans SemiBold"/>
              <a:buNone/>
              <a:defRPr sz="1800">
                <a:solidFill>
                  <a:schemeClr val="accent1"/>
                </a:solidFill>
                <a:latin typeface="Josefin Sans SemiBold"/>
                <a:ea typeface="Josefin Sans SemiBold"/>
                <a:cs typeface="Josefin Sans SemiBold"/>
                <a:sym typeface="Josefin Sans SemiBold"/>
              </a:defRPr>
            </a:lvl3pPr>
            <a:lvl4pPr lvl="3" rtl="0">
              <a:lnSpc>
                <a:spcPct val="100000"/>
              </a:lnSpc>
              <a:spcBef>
                <a:spcPts val="0"/>
              </a:spcBef>
              <a:spcAft>
                <a:spcPts val="0"/>
              </a:spcAft>
              <a:buClr>
                <a:schemeClr val="accent1"/>
              </a:buClr>
              <a:buSzPts val="1800"/>
              <a:buFont typeface="Josefin Sans SemiBold"/>
              <a:buNone/>
              <a:defRPr sz="1800">
                <a:solidFill>
                  <a:schemeClr val="accent1"/>
                </a:solidFill>
                <a:latin typeface="Josefin Sans SemiBold"/>
                <a:ea typeface="Josefin Sans SemiBold"/>
                <a:cs typeface="Josefin Sans SemiBold"/>
                <a:sym typeface="Josefin Sans SemiBold"/>
              </a:defRPr>
            </a:lvl4pPr>
            <a:lvl5pPr lvl="4" rtl="0">
              <a:lnSpc>
                <a:spcPct val="100000"/>
              </a:lnSpc>
              <a:spcBef>
                <a:spcPts val="0"/>
              </a:spcBef>
              <a:spcAft>
                <a:spcPts val="0"/>
              </a:spcAft>
              <a:buClr>
                <a:schemeClr val="accent1"/>
              </a:buClr>
              <a:buSzPts val="1800"/>
              <a:buFont typeface="Josefin Sans SemiBold"/>
              <a:buNone/>
              <a:defRPr sz="1800">
                <a:solidFill>
                  <a:schemeClr val="accent1"/>
                </a:solidFill>
                <a:latin typeface="Josefin Sans SemiBold"/>
                <a:ea typeface="Josefin Sans SemiBold"/>
                <a:cs typeface="Josefin Sans SemiBold"/>
                <a:sym typeface="Josefin Sans SemiBold"/>
              </a:defRPr>
            </a:lvl5pPr>
            <a:lvl6pPr lvl="5" rtl="0">
              <a:lnSpc>
                <a:spcPct val="100000"/>
              </a:lnSpc>
              <a:spcBef>
                <a:spcPts val="0"/>
              </a:spcBef>
              <a:spcAft>
                <a:spcPts val="0"/>
              </a:spcAft>
              <a:buClr>
                <a:schemeClr val="accent1"/>
              </a:buClr>
              <a:buSzPts val="1800"/>
              <a:buFont typeface="Josefin Sans SemiBold"/>
              <a:buNone/>
              <a:defRPr sz="1800">
                <a:solidFill>
                  <a:schemeClr val="accent1"/>
                </a:solidFill>
                <a:latin typeface="Josefin Sans SemiBold"/>
                <a:ea typeface="Josefin Sans SemiBold"/>
                <a:cs typeface="Josefin Sans SemiBold"/>
                <a:sym typeface="Josefin Sans SemiBold"/>
              </a:defRPr>
            </a:lvl6pPr>
            <a:lvl7pPr lvl="6" rtl="0">
              <a:lnSpc>
                <a:spcPct val="100000"/>
              </a:lnSpc>
              <a:spcBef>
                <a:spcPts val="0"/>
              </a:spcBef>
              <a:spcAft>
                <a:spcPts val="0"/>
              </a:spcAft>
              <a:buClr>
                <a:schemeClr val="accent1"/>
              </a:buClr>
              <a:buSzPts val="1800"/>
              <a:buFont typeface="Josefin Sans SemiBold"/>
              <a:buNone/>
              <a:defRPr sz="1800">
                <a:solidFill>
                  <a:schemeClr val="accent1"/>
                </a:solidFill>
                <a:latin typeface="Josefin Sans SemiBold"/>
                <a:ea typeface="Josefin Sans SemiBold"/>
                <a:cs typeface="Josefin Sans SemiBold"/>
                <a:sym typeface="Josefin Sans SemiBold"/>
              </a:defRPr>
            </a:lvl7pPr>
            <a:lvl8pPr lvl="7" rtl="0">
              <a:lnSpc>
                <a:spcPct val="100000"/>
              </a:lnSpc>
              <a:spcBef>
                <a:spcPts val="0"/>
              </a:spcBef>
              <a:spcAft>
                <a:spcPts val="0"/>
              </a:spcAft>
              <a:buClr>
                <a:schemeClr val="accent1"/>
              </a:buClr>
              <a:buSzPts val="1800"/>
              <a:buFont typeface="Josefin Sans SemiBold"/>
              <a:buNone/>
              <a:defRPr sz="1800">
                <a:solidFill>
                  <a:schemeClr val="accent1"/>
                </a:solidFill>
                <a:latin typeface="Josefin Sans SemiBold"/>
                <a:ea typeface="Josefin Sans SemiBold"/>
                <a:cs typeface="Josefin Sans SemiBold"/>
                <a:sym typeface="Josefin Sans SemiBold"/>
              </a:defRPr>
            </a:lvl8pPr>
            <a:lvl9pPr lvl="8" rtl="0">
              <a:lnSpc>
                <a:spcPct val="100000"/>
              </a:lnSpc>
              <a:spcBef>
                <a:spcPts val="0"/>
              </a:spcBef>
              <a:spcAft>
                <a:spcPts val="0"/>
              </a:spcAft>
              <a:buClr>
                <a:schemeClr val="accent1"/>
              </a:buClr>
              <a:buSzPts val="1800"/>
              <a:buFont typeface="Josefin Sans SemiBold"/>
              <a:buNone/>
              <a:defRPr sz="1800">
                <a:solidFill>
                  <a:schemeClr val="accent1"/>
                </a:solidFill>
                <a:latin typeface="Josefin Sans SemiBold"/>
                <a:ea typeface="Josefin Sans SemiBold"/>
                <a:cs typeface="Josefin Sans SemiBold"/>
                <a:sym typeface="Josefin Sans SemiBold"/>
              </a:defRPr>
            </a:lvl9pPr>
          </a:lstStyle>
          <a:p/>
        </p:txBody>
      </p:sp>
      <p:sp>
        <p:nvSpPr>
          <p:cNvPr id="219" name="Google Shape;219;p23"/>
          <p:cNvSpPr txBox="1"/>
          <p:nvPr>
            <p:ph idx="4" type="subTitle"/>
          </p:nvPr>
        </p:nvSpPr>
        <p:spPr>
          <a:xfrm>
            <a:off x="4982125" y="1667981"/>
            <a:ext cx="2263500" cy="393600"/>
          </a:xfrm>
          <a:prstGeom prst="rect">
            <a:avLst/>
          </a:prstGeom>
          <a:noFill/>
          <a:ln>
            <a:noFill/>
          </a:ln>
        </p:spPr>
        <p:txBody>
          <a:bodyPr anchorCtr="0" anchor="t" bIns="91425" lIns="91425" spcFirstLastPara="1" rIns="91425" wrap="square" tIns="91425">
            <a:noAutofit/>
          </a:bodyPr>
          <a:lstStyle>
            <a:lvl1pPr lvl="0" rtl="0">
              <a:lnSpc>
                <a:spcPct val="100000"/>
              </a:lnSpc>
              <a:spcBef>
                <a:spcPts val="0"/>
              </a:spcBef>
              <a:spcAft>
                <a:spcPts val="0"/>
              </a:spcAft>
              <a:buClr>
                <a:schemeClr val="accent1"/>
              </a:buClr>
              <a:buSzPts val="1800"/>
              <a:buFont typeface="Josefin Sans SemiBold"/>
              <a:buNone/>
              <a:defRPr sz="1800">
                <a:solidFill>
                  <a:schemeClr val="accent1"/>
                </a:solidFill>
                <a:latin typeface="Josefin Sans SemiBold"/>
                <a:ea typeface="Josefin Sans SemiBold"/>
                <a:cs typeface="Josefin Sans SemiBold"/>
                <a:sym typeface="Josefin Sans SemiBold"/>
              </a:defRPr>
            </a:lvl1pPr>
            <a:lvl2pPr lvl="1" rtl="0">
              <a:lnSpc>
                <a:spcPct val="100000"/>
              </a:lnSpc>
              <a:spcBef>
                <a:spcPts val="0"/>
              </a:spcBef>
              <a:spcAft>
                <a:spcPts val="0"/>
              </a:spcAft>
              <a:buClr>
                <a:schemeClr val="accent1"/>
              </a:buClr>
              <a:buSzPts val="1800"/>
              <a:buFont typeface="Josefin Sans SemiBold"/>
              <a:buNone/>
              <a:defRPr sz="1800">
                <a:solidFill>
                  <a:schemeClr val="accent1"/>
                </a:solidFill>
                <a:latin typeface="Josefin Sans SemiBold"/>
                <a:ea typeface="Josefin Sans SemiBold"/>
                <a:cs typeface="Josefin Sans SemiBold"/>
                <a:sym typeface="Josefin Sans SemiBold"/>
              </a:defRPr>
            </a:lvl2pPr>
            <a:lvl3pPr lvl="2" rtl="0">
              <a:lnSpc>
                <a:spcPct val="100000"/>
              </a:lnSpc>
              <a:spcBef>
                <a:spcPts val="0"/>
              </a:spcBef>
              <a:spcAft>
                <a:spcPts val="0"/>
              </a:spcAft>
              <a:buClr>
                <a:schemeClr val="accent1"/>
              </a:buClr>
              <a:buSzPts val="1800"/>
              <a:buFont typeface="Josefin Sans SemiBold"/>
              <a:buNone/>
              <a:defRPr sz="1800">
                <a:solidFill>
                  <a:schemeClr val="accent1"/>
                </a:solidFill>
                <a:latin typeface="Josefin Sans SemiBold"/>
                <a:ea typeface="Josefin Sans SemiBold"/>
                <a:cs typeface="Josefin Sans SemiBold"/>
                <a:sym typeface="Josefin Sans SemiBold"/>
              </a:defRPr>
            </a:lvl3pPr>
            <a:lvl4pPr lvl="3" rtl="0">
              <a:lnSpc>
                <a:spcPct val="100000"/>
              </a:lnSpc>
              <a:spcBef>
                <a:spcPts val="0"/>
              </a:spcBef>
              <a:spcAft>
                <a:spcPts val="0"/>
              </a:spcAft>
              <a:buClr>
                <a:schemeClr val="accent1"/>
              </a:buClr>
              <a:buSzPts val="1800"/>
              <a:buFont typeface="Josefin Sans SemiBold"/>
              <a:buNone/>
              <a:defRPr sz="1800">
                <a:solidFill>
                  <a:schemeClr val="accent1"/>
                </a:solidFill>
                <a:latin typeface="Josefin Sans SemiBold"/>
                <a:ea typeface="Josefin Sans SemiBold"/>
                <a:cs typeface="Josefin Sans SemiBold"/>
                <a:sym typeface="Josefin Sans SemiBold"/>
              </a:defRPr>
            </a:lvl4pPr>
            <a:lvl5pPr lvl="4" rtl="0">
              <a:lnSpc>
                <a:spcPct val="100000"/>
              </a:lnSpc>
              <a:spcBef>
                <a:spcPts val="0"/>
              </a:spcBef>
              <a:spcAft>
                <a:spcPts val="0"/>
              </a:spcAft>
              <a:buClr>
                <a:schemeClr val="accent1"/>
              </a:buClr>
              <a:buSzPts val="1800"/>
              <a:buFont typeface="Josefin Sans SemiBold"/>
              <a:buNone/>
              <a:defRPr sz="1800">
                <a:solidFill>
                  <a:schemeClr val="accent1"/>
                </a:solidFill>
                <a:latin typeface="Josefin Sans SemiBold"/>
                <a:ea typeface="Josefin Sans SemiBold"/>
                <a:cs typeface="Josefin Sans SemiBold"/>
                <a:sym typeface="Josefin Sans SemiBold"/>
              </a:defRPr>
            </a:lvl5pPr>
            <a:lvl6pPr lvl="5" rtl="0">
              <a:lnSpc>
                <a:spcPct val="100000"/>
              </a:lnSpc>
              <a:spcBef>
                <a:spcPts val="0"/>
              </a:spcBef>
              <a:spcAft>
                <a:spcPts val="0"/>
              </a:spcAft>
              <a:buClr>
                <a:schemeClr val="accent1"/>
              </a:buClr>
              <a:buSzPts val="1800"/>
              <a:buFont typeface="Josefin Sans SemiBold"/>
              <a:buNone/>
              <a:defRPr sz="1800">
                <a:solidFill>
                  <a:schemeClr val="accent1"/>
                </a:solidFill>
                <a:latin typeface="Josefin Sans SemiBold"/>
                <a:ea typeface="Josefin Sans SemiBold"/>
                <a:cs typeface="Josefin Sans SemiBold"/>
                <a:sym typeface="Josefin Sans SemiBold"/>
              </a:defRPr>
            </a:lvl6pPr>
            <a:lvl7pPr lvl="6" rtl="0">
              <a:lnSpc>
                <a:spcPct val="100000"/>
              </a:lnSpc>
              <a:spcBef>
                <a:spcPts val="0"/>
              </a:spcBef>
              <a:spcAft>
                <a:spcPts val="0"/>
              </a:spcAft>
              <a:buClr>
                <a:schemeClr val="accent1"/>
              </a:buClr>
              <a:buSzPts val="1800"/>
              <a:buFont typeface="Josefin Sans SemiBold"/>
              <a:buNone/>
              <a:defRPr sz="1800">
                <a:solidFill>
                  <a:schemeClr val="accent1"/>
                </a:solidFill>
                <a:latin typeface="Josefin Sans SemiBold"/>
                <a:ea typeface="Josefin Sans SemiBold"/>
                <a:cs typeface="Josefin Sans SemiBold"/>
                <a:sym typeface="Josefin Sans SemiBold"/>
              </a:defRPr>
            </a:lvl7pPr>
            <a:lvl8pPr lvl="7" rtl="0">
              <a:lnSpc>
                <a:spcPct val="100000"/>
              </a:lnSpc>
              <a:spcBef>
                <a:spcPts val="0"/>
              </a:spcBef>
              <a:spcAft>
                <a:spcPts val="0"/>
              </a:spcAft>
              <a:buClr>
                <a:schemeClr val="accent1"/>
              </a:buClr>
              <a:buSzPts val="1800"/>
              <a:buFont typeface="Josefin Sans SemiBold"/>
              <a:buNone/>
              <a:defRPr sz="1800">
                <a:solidFill>
                  <a:schemeClr val="accent1"/>
                </a:solidFill>
                <a:latin typeface="Josefin Sans SemiBold"/>
                <a:ea typeface="Josefin Sans SemiBold"/>
                <a:cs typeface="Josefin Sans SemiBold"/>
                <a:sym typeface="Josefin Sans SemiBold"/>
              </a:defRPr>
            </a:lvl8pPr>
            <a:lvl9pPr lvl="8" rtl="0">
              <a:lnSpc>
                <a:spcPct val="100000"/>
              </a:lnSpc>
              <a:spcBef>
                <a:spcPts val="0"/>
              </a:spcBef>
              <a:spcAft>
                <a:spcPts val="0"/>
              </a:spcAft>
              <a:buClr>
                <a:schemeClr val="accent1"/>
              </a:buClr>
              <a:buSzPts val="1800"/>
              <a:buFont typeface="Josefin Sans SemiBold"/>
              <a:buNone/>
              <a:defRPr sz="1800">
                <a:solidFill>
                  <a:schemeClr val="accent1"/>
                </a:solidFill>
                <a:latin typeface="Josefin Sans SemiBold"/>
                <a:ea typeface="Josefin Sans SemiBold"/>
                <a:cs typeface="Josefin Sans SemiBold"/>
                <a:sym typeface="Josefin Sans SemiBold"/>
              </a:defRPr>
            </a:lvl9pPr>
          </a:lstStyle>
          <a:p/>
        </p:txBody>
      </p:sp>
      <p:sp>
        <p:nvSpPr>
          <p:cNvPr id="220" name="Google Shape;220;p23"/>
          <p:cNvSpPr txBox="1"/>
          <p:nvPr>
            <p:ph type="title"/>
          </p:nvPr>
        </p:nvSpPr>
        <p:spPr>
          <a:xfrm>
            <a:off x="146725" y="4789139"/>
            <a:ext cx="3027300" cy="229200"/>
          </a:xfrm>
          <a:prstGeom prst="rect">
            <a:avLst/>
          </a:prstGeom>
        </p:spPr>
        <p:txBody>
          <a:bodyPr anchorCtr="0" anchor="ctr" bIns="0" lIns="91425" spcFirstLastPara="1" rIns="91425" wrap="square" tIns="0">
            <a:noAutofit/>
          </a:bodyPr>
          <a:lstStyle>
            <a:lvl1pPr lvl="0" rtl="0">
              <a:spcBef>
                <a:spcPts val="0"/>
              </a:spcBef>
              <a:spcAft>
                <a:spcPts val="0"/>
              </a:spcAft>
              <a:buSzPts val="800"/>
              <a:buFont typeface="Josefin Sans"/>
              <a:buNone/>
              <a:defRPr b="1" sz="800">
                <a:latin typeface="Josefin Sans"/>
                <a:ea typeface="Josefin Sans"/>
                <a:cs typeface="Josefin Sans"/>
                <a:sym typeface="Josefin Sans"/>
              </a:defRPr>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221" name="Google Shape;221;p23"/>
          <p:cNvSpPr txBox="1"/>
          <p:nvPr>
            <p:ph hasCustomPrompt="1" idx="5" type="title"/>
          </p:nvPr>
        </p:nvSpPr>
        <p:spPr>
          <a:xfrm>
            <a:off x="146725" y="4719850"/>
            <a:ext cx="1689000" cy="160500"/>
          </a:xfrm>
          <a:prstGeom prst="rect">
            <a:avLst/>
          </a:prstGeom>
        </p:spPr>
        <p:txBody>
          <a:bodyPr anchorCtr="0" anchor="b" bIns="0" lIns="91425" spcFirstLastPara="1" rIns="91425" wrap="square" tIns="0">
            <a:noAutofit/>
          </a:bodyPr>
          <a:lstStyle>
            <a:lvl1pPr lvl="0" rtl="0">
              <a:spcBef>
                <a:spcPts val="0"/>
              </a:spcBef>
              <a:spcAft>
                <a:spcPts val="0"/>
              </a:spcAft>
              <a:buClr>
                <a:schemeClr val="accent1"/>
              </a:buClr>
              <a:buSzPts val="1900"/>
              <a:buFont typeface="Josefin Sans"/>
              <a:buNone/>
              <a:defRPr b="1" sz="1900">
                <a:solidFill>
                  <a:schemeClr val="accent1"/>
                </a:solidFill>
                <a:latin typeface="Josefin Sans"/>
                <a:ea typeface="Josefin Sans"/>
                <a:cs typeface="Josefin Sans"/>
                <a:sym typeface="Josefin Sans"/>
              </a:defRPr>
            </a:lvl1pPr>
            <a:lvl2pPr lvl="1" rtl="0">
              <a:spcBef>
                <a:spcPts val="0"/>
              </a:spcBef>
              <a:spcAft>
                <a:spcPts val="0"/>
              </a:spcAft>
              <a:buClr>
                <a:srgbClr val="FD0000"/>
              </a:buClr>
              <a:buSzPts val="4000"/>
              <a:buFont typeface="Josefin Sans"/>
              <a:buNone/>
              <a:defRPr b="1" sz="4000">
                <a:solidFill>
                  <a:srgbClr val="FD0000"/>
                </a:solidFill>
                <a:latin typeface="Josefin Sans"/>
                <a:ea typeface="Josefin Sans"/>
                <a:cs typeface="Josefin Sans"/>
                <a:sym typeface="Josefin Sans"/>
              </a:defRPr>
            </a:lvl2pPr>
            <a:lvl3pPr lvl="2" rtl="0">
              <a:spcBef>
                <a:spcPts val="0"/>
              </a:spcBef>
              <a:spcAft>
                <a:spcPts val="0"/>
              </a:spcAft>
              <a:buClr>
                <a:srgbClr val="FD0000"/>
              </a:buClr>
              <a:buSzPts val="4000"/>
              <a:buFont typeface="Josefin Sans"/>
              <a:buNone/>
              <a:defRPr b="1" sz="4000">
                <a:solidFill>
                  <a:srgbClr val="FD0000"/>
                </a:solidFill>
                <a:latin typeface="Josefin Sans"/>
                <a:ea typeface="Josefin Sans"/>
                <a:cs typeface="Josefin Sans"/>
                <a:sym typeface="Josefin Sans"/>
              </a:defRPr>
            </a:lvl3pPr>
            <a:lvl4pPr lvl="3" rtl="0">
              <a:spcBef>
                <a:spcPts val="0"/>
              </a:spcBef>
              <a:spcAft>
                <a:spcPts val="0"/>
              </a:spcAft>
              <a:buClr>
                <a:srgbClr val="FD0000"/>
              </a:buClr>
              <a:buSzPts val="4000"/>
              <a:buFont typeface="Josefin Sans"/>
              <a:buNone/>
              <a:defRPr b="1" sz="4000">
                <a:solidFill>
                  <a:srgbClr val="FD0000"/>
                </a:solidFill>
                <a:latin typeface="Josefin Sans"/>
                <a:ea typeface="Josefin Sans"/>
                <a:cs typeface="Josefin Sans"/>
                <a:sym typeface="Josefin Sans"/>
              </a:defRPr>
            </a:lvl4pPr>
            <a:lvl5pPr lvl="4" rtl="0">
              <a:spcBef>
                <a:spcPts val="0"/>
              </a:spcBef>
              <a:spcAft>
                <a:spcPts val="0"/>
              </a:spcAft>
              <a:buClr>
                <a:srgbClr val="FD0000"/>
              </a:buClr>
              <a:buSzPts val="4000"/>
              <a:buFont typeface="Josefin Sans"/>
              <a:buNone/>
              <a:defRPr b="1" sz="4000">
                <a:solidFill>
                  <a:srgbClr val="FD0000"/>
                </a:solidFill>
                <a:latin typeface="Josefin Sans"/>
                <a:ea typeface="Josefin Sans"/>
                <a:cs typeface="Josefin Sans"/>
                <a:sym typeface="Josefin Sans"/>
              </a:defRPr>
            </a:lvl5pPr>
            <a:lvl6pPr lvl="5" rtl="0">
              <a:spcBef>
                <a:spcPts val="0"/>
              </a:spcBef>
              <a:spcAft>
                <a:spcPts val="0"/>
              </a:spcAft>
              <a:buClr>
                <a:srgbClr val="FD0000"/>
              </a:buClr>
              <a:buSzPts val="4000"/>
              <a:buFont typeface="Josefin Sans"/>
              <a:buNone/>
              <a:defRPr b="1" sz="4000">
                <a:solidFill>
                  <a:srgbClr val="FD0000"/>
                </a:solidFill>
                <a:latin typeface="Josefin Sans"/>
                <a:ea typeface="Josefin Sans"/>
                <a:cs typeface="Josefin Sans"/>
                <a:sym typeface="Josefin Sans"/>
              </a:defRPr>
            </a:lvl6pPr>
            <a:lvl7pPr lvl="6" rtl="0">
              <a:spcBef>
                <a:spcPts val="0"/>
              </a:spcBef>
              <a:spcAft>
                <a:spcPts val="0"/>
              </a:spcAft>
              <a:buClr>
                <a:srgbClr val="FD0000"/>
              </a:buClr>
              <a:buSzPts val="4000"/>
              <a:buFont typeface="Josefin Sans"/>
              <a:buNone/>
              <a:defRPr b="1" sz="4000">
                <a:solidFill>
                  <a:srgbClr val="FD0000"/>
                </a:solidFill>
                <a:latin typeface="Josefin Sans"/>
                <a:ea typeface="Josefin Sans"/>
                <a:cs typeface="Josefin Sans"/>
                <a:sym typeface="Josefin Sans"/>
              </a:defRPr>
            </a:lvl7pPr>
            <a:lvl8pPr lvl="7" rtl="0">
              <a:spcBef>
                <a:spcPts val="0"/>
              </a:spcBef>
              <a:spcAft>
                <a:spcPts val="0"/>
              </a:spcAft>
              <a:buClr>
                <a:srgbClr val="FD0000"/>
              </a:buClr>
              <a:buSzPts val="4000"/>
              <a:buFont typeface="Josefin Sans"/>
              <a:buNone/>
              <a:defRPr b="1" sz="4000">
                <a:solidFill>
                  <a:srgbClr val="FD0000"/>
                </a:solidFill>
                <a:latin typeface="Josefin Sans"/>
                <a:ea typeface="Josefin Sans"/>
                <a:cs typeface="Josefin Sans"/>
                <a:sym typeface="Josefin Sans"/>
              </a:defRPr>
            </a:lvl8pPr>
            <a:lvl9pPr lvl="8" rtl="0">
              <a:spcBef>
                <a:spcPts val="0"/>
              </a:spcBef>
              <a:spcAft>
                <a:spcPts val="0"/>
              </a:spcAft>
              <a:buClr>
                <a:srgbClr val="FD0000"/>
              </a:buClr>
              <a:buSzPts val="4000"/>
              <a:buFont typeface="Josefin Sans"/>
              <a:buNone/>
              <a:defRPr b="1" sz="4000">
                <a:solidFill>
                  <a:srgbClr val="FD0000"/>
                </a:solidFill>
                <a:latin typeface="Josefin Sans"/>
                <a:ea typeface="Josefin Sans"/>
                <a:cs typeface="Josefin Sans"/>
                <a:sym typeface="Josefin Sans"/>
              </a:defRPr>
            </a:lvl9pPr>
          </a:lstStyle>
          <a:p>
            <a:r>
              <a:t>xx%</a:t>
            </a:r>
          </a:p>
        </p:txBody>
      </p:sp>
      <p:cxnSp>
        <p:nvCxnSpPr>
          <p:cNvPr id="222" name="Google Shape;222;p23"/>
          <p:cNvCxnSpPr/>
          <p:nvPr/>
        </p:nvCxnSpPr>
        <p:spPr>
          <a:xfrm rot="10800000">
            <a:off x="241206" y="4608973"/>
            <a:ext cx="1209600" cy="0"/>
          </a:xfrm>
          <a:prstGeom prst="straightConnector1">
            <a:avLst/>
          </a:prstGeom>
          <a:noFill/>
          <a:ln cap="flat" cmpd="sng" w="9525">
            <a:solidFill>
              <a:schemeClr val="accent1"/>
            </a:solidFill>
            <a:prstDash val="solid"/>
            <a:round/>
            <a:headEnd len="med" w="med" type="none"/>
            <a:tailEnd len="med" w="med" type="none"/>
          </a:ln>
        </p:spPr>
      </p:cxnSp>
      <p:sp>
        <p:nvSpPr>
          <p:cNvPr id="223" name="Google Shape;223;p23"/>
          <p:cNvSpPr txBox="1"/>
          <p:nvPr>
            <p:ph idx="6" type="subTitle"/>
          </p:nvPr>
        </p:nvSpPr>
        <p:spPr>
          <a:xfrm>
            <a:off x="1898375" y="4004934"/>
            <a:ext cx="2263500" cy="393300"/>
          </a:xfrm>
          <a:prstGeom prst="rect">
            <a:avLst/>
          </a:prstGeom>
          <a:noFill/>
          <a:ln>
            <a:noFill/>
          </a:ln>
        </p:spPr>
        <p:txBody>
          <a:bodyPr anchorCtr="0" anchor="t" bIns="0" lIns="91425" spcFirstLastPara="1" rIns="91425" wrap="square" tIns="91425">
            <a:noAutofit/>
          </a:bodyPr>
          <a:lstStyle>
            <a:lvl1pPr lvl="0" rtl="0">
              <a:lnSpc>
                <a:spcPct val="100000"/>
              </a:lnSpc>
              <a:spcBef>
                <a:spcPts val="0"/>
              </a:spcBef>
              <a:spcAft>
                <a:spcPts val="0"/>
              </a:spcAft>
              <a:buClr>
                <a:schemeClr val="dk1"/>
              </a:buClr>
              <a:buSzPts val="1600"/>
              <a:buFont typeface="Josefin Sans"/>
              <a:buNone/>
              <a:defRPr sz="1400">
                <a:solidFill>
                  <a:schemeClr val="dk1"/>
                </a:solidFill>
                <a:latin typeface="Josefin Sans"/>
                <a:ea typeface="Josefin Sans"/>
                <a:cs typeface="Josefin Sans"/>
                <a:sym typeface="Josefin Sans"/>
              </a:defRPr>
            </a:lvl1pPr>
            <a:lvl2pPr lvl="1" rtl="0">
              <a:lnSpc>
                <a:spcPct val="100000"/>
              </a:lnSpc>
              <a:spcBef>
                <a:spcPts val="0"/>
              </a:spcBef>
              <a:spcAft>
                <a:spcPts val="0"/>
              </a:spcAft>
              <a:buClr>
                <a:schemeClr val="dk1"/>
              </a:buClr>
              <a:buSzPts val="1400"/>
              <a:buFont typeface="Josefin Sans"/>
              <a:buNone/>
              <a:defRPr>
                <a:solidFill>
                  <a:schemeClr val="dk1"/>
                </a:solidFill>
                <a:latin typeface="Josefin Sans"/>
                <a:ea typeface="Josefin Sans"/>
                <a:cs typeface="Josefin Sans"/>
                <a:sym typeface="Josefin Sans"/>
              </a:defRPr>
            </a:lvl2pPr>
            <a:lvl3pPr lvl="2" rtl="0">
              <a:lnSpc>
                <a:spcPct val="100000"/>
              </a:lnSpc>
              <a:spcBef>
                <a:spcPts val="0"/>
              </a:spcBef>
              <a:spcAft>
                <a:spcPts val="0"/>
              </a:spcAft>
              <a:buClr>
                <a:schemeClr val="dk1"/>
              </a:buClr>
              <a:buSzPts val="1400"/>
              <a:buFont typeface="Josefin Sans"/>
              <a:buNone/>
              <a:defRPr>
                <a:solidFill>
                  <a:schemeClr val="dk1"/>
                </a:solidFill>
                <a:latin typeface="Josefin Sans"/>
                <a:ea typeface="Josefin Sans"/>
                <a:cs typeface="Josefin Sans"/>
                <a:sym typeface="Josefin Sans"/>
              </a:defRPr>
            </a:lvl3pPr>
            <a:lvl4pPr lvl="3" rtl="0">
              <a:lnSpc>
                <a:spcPct val="100000"/>
              </a:lnSpc>
              <a:spcBef>
                <a:spcPts val="0"/>
              </a:spcBef>
              <a:spcAft>
                <a:spcPts val="0"/>
              </a:spcAft>
              <a:buClr>
                <a:schemeClr val="dk1"/>
              </a:buClr>
              <a:buSzPts val="1400"/>
              <a:buFont typeface="Josefin Sans"/>
              <a:buNone/>
              <a:defRPr>
                <a:solidFill>
                  <a:schemeClr val="dk1"/>
                </a:solidFill>
                <a:latin typeface="Josefin Sans"/>
                <a:ea typeface="Josefin Sans"/>
                <a:cs typeface="Josefin Sans"/>
                <a:sym typeface="Josefin Sans"/>
              </a:defRPr>
            </a:lvl4pPr>
            <a:lvl5pPr lvl="4" rtl="0">
              <a:lnSpc>
                <a:spcPct val="100000"/>
              </a:lnSpc>
              <a:spcBef>
                <a:spcPts val="0"/>
              </a:spcBef>
              <a:spcAft>
                <a:spcPts val="0"/>
              </a:spcAft>
              <a:buClr>
                <a:schemeClr val="dk1"/>
              </a:buClr>
              <a:buSzPts val="1400"/>
              <a:buFont typeface="Josefin Sans"/>
              <a:buNone/>
              <a:defRPr>
                <a:solidFill>
                  <a:schemeClr val="dk1"/>
                </a:solidFill>
                <a:latin typeface="Josefin Sans"/>
                <a:ea typeface="Josefin Sans"/>
                <a:cs typeface="Josefin Sans"/>
                <a:sym typeface="Josefin Sans"/>
              </a:defRPr>
            </a:lvl5pPr>
            <a:lvl6pPr lvl="5" rtl="0">
              <a:lnSpc>
                <a:spcPct val="100000"/>
              </a:lnSpc>
              <a:spcBef>
                <a:spcPts val="0"/>
              </a:spcBef>
              <a:spcAft>
                <a:spcPts val="0"/>
              </a:spcAft>
              <a:buClr>
                <a:schemeClr val="dk1"/>
              </a:buClr>
              <a:buSzPts val="1400"/>
              <a:buFont typeface="Josefin Sans"/>
              <a:buNone/>
              <a:defRPr>
                <a:solidFill>
                  <a:schemeClr val="dk1"/>
                </a:solidFill>
                <a:latin typeface="Josefin Sans"/>
                <a:ea typeface="Josefin Sans"/>
                <a:cs typeface="Josefin Sans"/>
                <a:sym typeface="Josefin Sans"/>
              </a:defRPr>
            </a:lvl6pPr>
            <a:lvl7pPr lvl="6" rtl="0">
              <a:lnSpc>
                <a:spcPct val="100000"/>
              </a:lnSpc>
              <a:spcBef>
                <a:spcPts val="0"/>
              </a:spcBef>
              <a:spcAft>
                <a:spcPts val="0"/>
              </a:spcAft>
              <a:buClr>
                <a:schemeClr val="dk1"/>
              </a:buClr>
              <a:buSzPts val="1400"/>
              <a:buFont typeface="Josefin Sans"/>
              <a:buNone/>
              <a:defRPr>
                <a:solidFill>
                  <a:schemeClr val="dk1"/>
                </a:solidFill>
                <a:latin typeface="Josefin Sans"/>
                <a:ea typeface="Josefin Sans"/>
                <a:cs typeface="Josefin Sans"/>
                <a:sym typeface="Josefin Sans"/>
              </a:defRPr>
            </a:lvl7pPr>
            <a:lvl8pPr lvl="7" rtl="0">
              <a:lnSpc>
                <a:spcPct val="100000"/>
              </a:lnSpc>
              <a:spcBef>
                <a:spcPts val="0"/>
              </a:spcBef>
              <a:spcAft>
                <a:spcPts val="0"/>
              </a:spcAft>
              <a:buClr>
                <a:schemeClr val="dk1"/>
              </a:buClr>
              <a:buSzPts val="1400"/>
              <a:buFont typeface="Josefin Sans"/>
              <a:buNone/>
              <a:defRPr>
                <a:solidFill>
                  <a:schemeClr val="dk1"/>
                </a:solidFill>
                <a:latin typeface="Josefin Sans"/>
                <a:ea typeface="Josefin Sans"/>
                <a:cs typeface="Josefin Sans"/>
                <a:sym typeface="Josefin Sans"/>
              </a:defRPr>
            </a:lvl8pPr>
            <a:lvl9pPr lvl="8" rtl="0">
              <a:lnSpc>
                <a:spcPct val="100000"/>
              </a:lnSpc>
              <a:spcBef>
                <a:spcPts val="0"/>
              </a:spcBef>
              <a:spcAft>
                <a:spcPts val="0"/>
              </a:spcAft>
              <a:buClr>
                <a:schemeClr val="dk1"/>
              </a:buClr>
              <a:buSzPts val="1400"/>
              <a:buFont typeface="Josefin Sans"/>
              <a:buNone/>
              <a:defRPr>
                <a:solidFill>
                  <a:schemeClr val="dk1"/>
                </a:solidFill>
                <a:latin typeface="Josefin Sans"/>
                <a:ea typeface="Josefin Sans"/>
                <a:cs typeface="Josefin Sans"/>
                <a:sym typeface="Josefin Sans"/>
              </a:defRPr>
            </a:lvl9pPr>
          </a:lstStyle>
          <a:p/>
        </p:txBody>
      </p:sp>
      <p:sp>
        <p:nvSpPr>
          <p:cNvPr id="224" name="Google Shape;224;p23"/>
          <p:cNvSpPr txBox="1"/>
          <p:nvPr>
            <p:ph idx="7" type="subTitle"/>
          </p:nvPr>
        </p:nvSpPr>
        <p:spPr>
          <a:xfrm>
            <a:off x="4982125" y="4004934"/>
            <a:ext cx="2263500" cy="393300"/>
          </a:xfrm>
          <a:prstGeom prst="rect">
            <a:avLst/>
          </a:prstGeom>
          <a:noFill/>
          <a:ln>
            <a:noFill/>
          </a:ln>
        </p:spPr>
        <p:txBody>
          <a:bodyPr anchorCtr="0" anchor="t" bIns="0" lIns="91425" spcFirstLastPara="1" rIns="91425" wrap="square" tIns="91425">
            <a:noAutofit/>
          </a:bodyPr>
          <a:lstStyle>
            <a:lvl1pPr lvl="0" rtl="0">
              <a:lnSpc>
                <a:spcPct val="100000"/>
              </a:lnSpc>
              <a:spcBef>
                <a:spcPts val="0"/>
              </a:spcBef>
              <a:spcAft>
                <a:spcPts val="0"/>
              </a:spcAft>
              <a:buClr>
                <a:schemeClr val="dk1"/>
              </a:buClr>
              <a:buSzPts val="1600"/>
              <a:buFont typeface="Josefin Sans"/>
              <a:buNone/>
              <a:defRPr sz="1400">
                <a:solidFill>
                  <a:schemeClr val="dk1"/>
                </a:solidFill>
                <a:latin typeface="Josefin Sans"/>
                <a:ea typeface="Josefin Sans"/>
                <a:cs typeface="Josefin Sans"/>
                <a:sym typeface="Josefin Sans"/>
              </a:defRPr>
            </a:lvl1pPr>
            <a:lvl2pPr lvl="1" rtl="0">
              <a:lnSpc>
                <a:spcPct val="100000"/>
              </a:lnSpc>
              <a:spcBef>
                <a:spcPts val="0"/>
              </a:spcBef>
              <a:spcAft>
                <a:spcPts val="0"/>
              </a:spcAft>
              <a:buClr>
                <a:schemeClr val="dk1"/>
              </a:buClr>
              <a:buSzPts val="1400"/>
              <a:buFont typeface="Josefin Sans"/>
              <a:buNone/>
              <a:defRPr>
                <a:solidFill>
                  <a:schemeClr val="dk1"/>
                </a:solidFill>
                <a:latin typeface="Josefin Sans"/>
                <a:ea typeface="Josefin Sans"/>
                <a:cs typeface="Josefin Sans"/>
                <a:sym typeface="Josefin Sans"/>
              </a:defRPr>
            </a:lvl2pPr>
            <a:lvl3pPr lvl="2" rtl="0">
              <a:lnSpc>
                <a:spcPct val="100000"/>
              </a:lnSpc>
              <a:spcBef>
                <a:spcPts val="0"/>
              </a:spcBef>
              <a:spcAft>
                <a:spcPts val="0"/>
              </a:spcAft>
              <a:buClr>
                <a:schemeClr val="dk1"/>
              </a:buClr>
              <a:buSzPts val="1400"/>
              <a:buFont typeface="Josefin Sans"/>
              <a:buNone/>
              <a:defRPr>
                <a:solidFill>
                  <a:schemeClr val="dk1"/>
                </a:solidFill>
                <a:latin typeface="Josefin Sans"/>
                <a:ea typeface="Josefin Sans"/>
                <a:cs typeface="Josefin Sans"/>
                <a:sym typeface="Josefin Sans"/>
              </a:defRPr>
            </a:lvl3pPr>
            <a:lvl4pPr lvl="3" rtl="0">
              <a:lnSpc>
                <a:spcPct val="100000"/>
              </a:lnSpc>
              <a:spcBef>
                <a:spcPts val="0"/>
              </a:spcBef>
              <a:spcAft>
                <a:spcPts val="0"/>
              </a:spcAft>
              <a:buClr>
                <a:schemeClr val="dk1"/>
              </a:buClr>
              <a:buSzPts val="1400"/>
              <a:buFont typeface="Josefin Sans"/>
              <a:buNone/>
              <a:defRPr>
                <a:solidFill>
                  <a:schemeClr val="dk1"/>
                </a:solidFill>
                <a:latin typeface="Josefin Sans"/>
                <a:ea typeface="Josefin Sans"/>
                <a:cs typeface="Josefin Sans"/>
                <a:sym typeface="Josefin Sans"/>
              </a:defRPr>
            </a:lvl4pPr>
            <a:lvl5pPr lvl="4" rtl="0">
              <a:lnSpc>
                <a:spcPct val="100000"/>
              </a:lnSpc>
              <a:spcBef>
                <a:spcPts val="0"/>
              </a:spcBef>
              <a:spcAft>
                <a:spcPts val="0"/>
              </a:spcAft>
              <a:buClr>
                <a:schemeClr val="dk1"/>
              </a:buClr>
              <a:buSzPts val="1400"/>
              <a:buFont typeface="Josefin Sans"/>
              <a:buNone/>
              <a:defRPr>
                <a:solidFill>
                  <a:schemeClr val="dk1"/>
                </a:solidFill>
                <a:latin typeface="Josefin Sans"/>
                <a:ea typeface="Josefin Sans"/>
                <a:cs typeface="Josefin Sans"/>
                <a:sym typeface="Josefin Sans"/>
              </a:defRPr>
            </a:lvl5pPr>
            <a:lvl6pPr lvl="5" rtl="0">
              <a:lnSpc>
                <a:spcPct val="100000"/>
              </a:lnSpc>
              <a:spcBef>
                <a:spcPts val="0"/>
              </a:spcBef>
              <a:spcAft>
                <a:spcPts val="0"/>
              </a:spcAft>
              <a:buClr>
                <a:schemeClr val="dk1"/>
              </a:buClr>
              <a:buSzPts val="1400"/>
              <a:buFont typeface="Josefin Sans"/>
              <a:buNone/>
              <a:defRPr>
                <a:solidFill>
                  <a:schemeClr val="dk1"/>
                </a:solidFill>
                <a:latin typeface="Josefin Sans"/>
                <a:ea typeface="Josefin Sans"/>
                <a:cs typeface="Josefin Sans"/>
                <a:sym typeface="Josefin Sans"/>
              </a:defRPr>
            </a:lvl6pPr>
            <a:lvl7pPr lvl="6" rtl="0">
              <a:lnSpc>
                <a:spcPct val="100000"/>
              </a:lnSpc>
              <a:spcBef>
                <a:spcPts val="0"/>
              </a:spcBef>
              <a:spcAft>
                <a:spcPts val="0"/>
              </a:spcAft>
              <a:buClr>
                <a:schemeClr val="dk1"/>
              </a:buClr>
              <a:buSzPts val="1400"/>
              <a:buFont typeface="Josefin Sans"/>
              <a:buNone/>
              <a:defRPr>
                <a:solidFill>
                  <a:schemeClr val="dk1"/>
                </a:solidFill>
                <a:latin typeface="Josefin Sans"/>
                <a:ea typeface="Josefin Sans"/>
                <a:cs typeface="Josefin Sans"/>
                <a:sym typeface="Josefin Sans"/>
              </a:defRPr>
            </a:lvl7pPr>
            <a:lvl8pPr lvl="7" rtl="0">
              <a:lnSpc>
                <a:spcPct val="100000"/>
              </a:lnSpc>
              <a:spcBef>
                <a:spcPts val="0"/>
              </a:spcBef>
              <a:spcAft>
                <a:spcPts val="0"/>
              </a:spcAft>
              <a:buClr>
                <a:schemeClr val="dk1"/>
              </a:buClr>
              <a:buSzPts val="1400"/>
              <a:buFont typeface="Josefin Sans"/>
              <a:buNone/>
              <a:defRPr>
                <a:solidFill>
                  <a:schemeClr val="dk1"/>
                </a:solidFill>
                <a:latin typeface="Josefin Sans"/>
                <a:ea typeface="Josefin Sans"/>
                <a:cs typeface="Josefin Sans"/>
                <a:sym typeface="Josefin Sans"/>
              </a:defRPr>
            </a:lvl8pPr>
            <a:lvl9pPr lvl="8" rtl="0">
              <a:lnSpc>
                <a:spcPct val="100000"/>
              </a:lnSpc>
              <a:spcBef>
                <a:spcPts val="0"/>
              </a:spcBef>
              <a:spcAft>
                <a:spcPts val="0"/>
              </a:spcAft>
              <a:buClr>
                <a:schemeClr val="dk1"/>
              </a:buClr>
              <a:buSzPts val="1400"/>
              <a:buFont typeface="Josefin Sans"/>
              <a:buNone/>
              <a:defRPr>
                <a:solidFill>
                  <a:schemeClr val="dk1"/>
                </a:solidFill>
                <a:latin typeface="Josefin Sans"/>
                <a:ea typeface="Josefin Sans"/>
                <a:cs typeface="Josefin Sans"/>
                <a:sym typeface="Josefin Sans"/>
              </a:defRPr>
            </a:lvl9pPr>
          </a:lstStyle>
          <a:p/>
        </p:txBody>
      </p:sp>
      <p:sp>
        <p:nvSpPr>
          <p:cNvPr id="225" name="Google Shape;225;p23"/>
          <p:cNvSpPr txBox="1"/>
          <p:nvPr>
            <p:ph idx="8" type="subTitle"/>
          </p:nvPr>
        </p:nvSpPr>
        <p:spPr>
          <a:xfrm>
            <a:off x="1898375" y="3438991"/>
            <a:ext cx="2263500" cy="393600"/>
          </a:xfrm>
          <a:prstGeom prst="rect">
            <a:avLst/>
          </a:prstGeom>
          <a:noFill/>
          <a:ln>
            <a:noFill/>
          </a:ln>
        </p:spPr>
        <p:txBody>
          <a:bodyPr anchorCtr="0" anchor="t" bIns="91425" lIns="91425" spcFirstLastPara="1" rIns="91425" wrap="square" tIns="91425">
            <a:noAutofit/>
          </a:bodyPr>
          <a:lstStyle>
            <a:lvl1pPr lvl="0" rtl="0">
              <a:lnSpc>
                <a:spcPct val="100000"/>
              </a:lnSpc>
              <a:spcBef>
                <a:spcPts val="0"/>
              </a:spcBef>
              <a:spcAft>
                <a:spcPts val="0"/>
              </a:spcAft>
              <a:buClr>
                <a:schemeClr val="accent1"/>
              </a:buClr>
              <a:buSzPts val="1800"/>
              <a:buFont typeface="Josefin Sans SemiBold"/>
              <a:buNone/>
              <a:defRPr sz="1800">
                <a:solidFill>
                  <a:schemeClr val="accent1"/>
                </a:solidFill>
                <a:latin typeface="Josefin Sans SemiBold"/>
                <a:ea typeface="Josefin Sans SemiBold"/>
                <a:cs typeface="Josefin Sans SemiBold"/>
                <a:sym typeface="Josefin Sans SemiBold"/>
              </a:defRPr>
            </a:lvl1pPr>
            <a:lvl2pPr lvl="1" rtl="0">
              <a:lnSpc>
                <a:spcPct val="100000"/>
              </a:lnSpc>
              <a:spcBef>
                <a:spcPts val="0"/>
              </a:spcBef>
              <a:spcAft>
                <a:spcPts val="0"/>
              </a:spcAft>
              <a:buClr>
                <a:schemeClr val="accent1"/>
              </a:buClr>
              <a:buSzPts val="1800"/>
              <a:buFont typeface="Josefin Sans SemiBold"/>
              <a:buNone/>
              <a:defRPr sz="1800">
                <a:solidFill>
                  <a:schemeClr val="accent1"/>
                </a:solidFill>
                <a:latin typeface="Josefin Sans SemiBold"/>
                <a:ea typeface="Josefin Sans SemiBold"/>
                <a:cs typeface="Josefin Sans SemiBold"/>
                <a:sym typeface="Josefin Sans SemiBold"/>
              </a:defRPr>
            </a:lvl2pPr>
            <a:lvl3pPr lvl="2" rtl="0">
              <a:lnSpc>
                <a:spcPct val="100000"/>
              </a:lnSpc>
              <a:spcBef>
                <a:spcPts val="0"/>
              </a:spcBef>
              <a:spcAft>
                <a:spcPts val="0"/>
              </a:spcAft>
              <a:buClr>
                <a:schemeClr val="accent1"/>
              </a:buClr>
              <a:buSzPts val="1800"/>
              <a:buFont typeface="Josefin Sans SemiBold"/>
              <a:buNone/>
              <a:defRPr sz="1800">
                <a:solidFill>
                  <a:schemeClr val="accent1"/>
                </a:solidFill>
                <a:latin typeface="Josefin Sans SemiBold"/>
                <a:ea typeface="Josefin Sans SemiBold"/>
                <a:cs typeface="Josefin Sans SemiBold"/>
                <a:sym typeface="Josefin Sans SemiBold"/>
              </a:defRPr>
            </a:lvl3pPr>
            <a:lvl4pPr lvl="3" rtl="0">
              <a:lnSpc>
                <a:spcPct val="100000"/>
              </a:lnSpc>
              <a:spcBef>
                <a:spcPts val="0"/>
              </a:spcBef>
              <a:spcAft>
                <a:spcPts val="0"/>
              </a:spcAft>
              <a:buClr>
                <a:schemeClr val="accent1"/>
              </a:buClr>
              <a:buSzPts val="1800"/>
              <a:buFont typeface="Josefin Sans SemiBold"/>
              <a:buNone/>
              <a:defRPr sz="1800">
                <a:solidFill>
                  <a:schemeClr val="accent1"/>
                </a:solidFill>
                <a:latin typeface="Josefin Sans SemiBold"/>
                <a:ea typeface="Josefin Sans SemiBold"/>
                <a:cs typeface="Josefin Sans SemiBold"/>
                <a:sym typeface="Josefin Sans SemiBold"/>
              </a:defRPr>
            </a:lvl4pPr>
            <a:lvl5pPr lvl="4" rtl="0">
              <a:lnSpc>
                <a:spcPct val="100000"/>
              </a:lnSpc>
              <a:spcBef>
                <a:spcPts val="0"/>
              </a:spcBef>
              <a:spcAft>
                <a:spcPts val="0"/>
              </a:spcAft>
              <a:buClr>
                <a:schemeClr val="accent1"/>
              </a:buClr>
              <a:buSzPts val="1800"/>
              <a:buFont typeface="Josefin Sans SemiBold"/>
              <a:buNone/>
              <a:defRPr sz="1800">
                <a:solidFill>
                  <a:schemeClr val="accent1"/>
                </a:solidFill>
                <a:latin typeface="Josefin Sans SemiBold"/>
                <a:ea typeface="Josefin Sans SemiBold"/>
                <a:cs typeface="Josefin Sans SemiBold"/>
                <a:sym typeface="Josefin Sans SemiBold"/>
              </a:defRPr>
            </a:lvl5pPr>
            <a:lvl6pPr lvl="5" rtl="0">
              <a:lnSpc>
                <a:spcPct val="100000"/>
              </a:lnSpc>
              <a:spcBef>
                <a:spcPts val="0"/>
              </a:spcBef>
              <a:spcAft>
                <a:spcPts val="0"/>
              </a:spcAft>
              <a:buClr>
                <a:schemeClr val="accent1"/>
              </a:buClr>
              <a:buSzPts val="1800"/>
              <a:buFont typeface="Josefin Sans SemiBold"/>
              <a:buNone/>
              <a:defRPr sz="1800">
                <a:solidFill>
                  <a:schemeClr val="accent1"/>
                </a:solidFill>
                <a:latin typeface="Josefin Sans SemiBold"/>
                <a:ea typeface="Josefin Sans SemiBold"/>
                <a:cs typeface="Josefin Sans SemiBold"/>
                <a:sym typeface="Josefin Sans SemiBold"/>
              </a:defRPr>
            </a:lvl6pPr>
            <a:lvl7pPr lvl="6" rtl="0">
              <a:lnSpc>
                <a:spcPct val="100000"/>
              </a:lnSpc>
              <a:spcBef>
                <a:spcPts val="0"/>
              </a:spcBef>
              <a:spcAft>
                <a:spcPts val="0"/>
              </a:spcAft>
              <a:buClr>
                <a:schemeClr val="accent1"/>
              </a:buClr>
              <a:buSzPts val="1800"/>
              <a:buFont typeface="Josefin Sans SemiBold"/>
              <a:buNone/>
              <a:defRPr sz="1800">
                <a:solidFill>
                  <a:schemeClr val="accent1"/>
                </a:solidFill>
                <a:latin typeface="Josefin Sans SemiBold"/>
                <a:ea typeface="Josefin Sans SemiBold"/>
                <a:cs typeface="Josefin Sans SemiBold"/>
                <a:sym typeface="Josefin Sans SemiBold"/>
              </a:defRPr>
            </a:lvl7pPr>
            <a:lvl8pPr lvl="7" rtl="0">
              <a:lnSpc>
                <a:spcPct val="100000"/>
              </a:lnSpc>
              <a:spcBef>
                <a:spcPts val="0"/>
              </a:spcBef>
              <a:spcAft>
                <a:spcPts val="0"/>
              </a:spcAft>
              <a:buClr>
                <a:schemeClr val="accent1"/>
              </a:buClr>
              <a:buSzPts val="1800"/>
              <a:buFont typeface="Josefin Sans SemiBold"/>
              <a:buNone/>
              <a:defRPr sz="1800">
                <a:solidFill>
                  <a:schemeClr val="accent1"/>
                </a:solidFill>
                <a:latin typeface="Josefin Sans SemiBold"/>
                <a:ea typeface="Josefin Sans SemiBold"/>
                <a:cs typeface="Josefin Sans SemiBold"/>
                <a:sym typeface="Josefin Sans SemiBold"/>
              </a:defRPr>
            </a:lvl8pPr>
            <a:lvl9pPr lvl="8" rtl="0">
              <a:lnSpc>
                <a:spcPct val="100000"/>
              </a:lnSpc>
              <a:spcBef>
                <a:spcPts val="0"/>
              </a:spcBef>
              <a:spcAft>
                <a:spcPts val="0"/>
              </a:spcAft>
              <a:buClr>
                <a:schemeClr val="accent1"/>
              </a:buClr>
              <a:buSzPts val="1800"/>
              <a:buFont typeface="Josefin Sans SemiBold"/>
              <a:buNone/>
              <a:defRPr sz="1800">
                <a:solidFill>
                  <a:schemeClr val="accent1"/>
                </a:solidFill>
                <a:latin typeface="Josefin Sans SemiBold"/>
                <a:ea typeface="Josefin Sans SemiBold"/>
                <a:cs typeface="Josefin Sans SemiBold"/>
                <a:sym typeface="Josefin Sans SemiBold"/>
              </a:defRPr>
            </a:lvl9pPr>
          </a:lstStyle>
          <a:p/>
        </p:txBody>
      </p:sp>
      <p:sp>
        <p:nvSpPr>
          <p:cNvPr id="226" name="Google Shape;226;p23"/>
          <p:cNvSpPr txBox="1"/>
          <p:nvPr>
            <p:ph idx="9" type="subTitle"/>
          </p:nvPr>
        </p:nvSpPr>
        <p:spPr>
          <a:xfrm>
            <a:off x="4982125" y="3438991"/>
            <a:ext cx="2263500" cy="393600"/>
          </a:xfrm>
          <a:prstGeom prst="rect">
            <a:avLst/>
          </a:prstGeom>
          <a:noFill/>
          <a:ln>
            <a:noFill/>
          </a:ln>
        </p:spPr>
        <p:txBody>
          <a:bodyPr anchorCtr="0" anchor="t" bIns="91425" lIns="91425" spcFirstLastPara="1" rIns="91425" wrap="square" tIns="91425">
            <a:noAutofit/>
          </a:bodyPr>
          <a:lstStyle>
            <a:lvl1pPr lvl="0" rtl="0">
              <a:lnSpc>
                <a:spcPct val="100000"/>
              </a:lnSpc>
              <a:spcBef>
                <a:spcPts val="0"/>
              </a:spcBef>
              <a:spcAft>
                <a:spcPts val="0"/>
              </a:spcAft>
              <a:buClr>
                <a:schemeClr val="accent1"/>
              </a:buClr>
              <a:buSzPts val="1800"/>
              <a:buFont typeface="Josefin Sans SemiBold"/>
              <a:buNone/>
              <a:defRPr sz="1800">
                <a:solidFill>
                  <a:schemeClr val="accent1"/>
                </a:solidFill>
                <a:latin typeface="Josefin Sans SemiBold"/>
                <a:ea typeface="Josefin Sans SemiBold"/>
                <a:cs typeface="Josefin Sans SemiBold"/>
                <a:sym typeface="Josefin Sans SemiBold"/>
              </a:defRPr>
            </a:lvl1pPr>
            <a:lvl2pPr lvl="1" rtl="0">
              <a:lnSpc>
                <a:spcPct val="100000"/>
              </a:lnSpc>
              <a:spcBef>
                <a:spcPts val="0"/>
              </a:spcBef>
              <a:spcAft>
                <a:spcPts val="0"/>
              </a:spcAft>
              <a:buClr>
                <a:schemeClr val="accent1"/>
              </a:buClr>
              <a:buSzPts val="1800"/>
              <a:buFont typeface="Josefin Sans SemiBold"/>
              <a:buNone/>
              <a:defRPr sz="1800">
                <a:solidFill>
                  <a:schemeClr val="accent1"/>
                </a:solidFill>
                <a:latin typeface="Josefin Sans SemiBold"/>
                <a:ea typeface="Josefin Sans SemiBold"/>
                <a:cs typeface="Josefin Sans SemiBold"/>
                <a:sym typeface="Josefin Sans SemiBold"/>
              </a:defRPr>
            </a:lvl2pPr>
            <a:lvl3pPr lvl="2" rtl="0">
              <a:lnSpc>
                <a:spcPct val="100000"/>
              </a:lnSpc>
              <a:spcBef>
                <a:spcPts val="0"/>
              </a:spcBef>
              <a:spcAft>
                <a:spcPts val="0"/>
              </a:spcAft>
              <a:buClr>
                <a:schemeClr val="accent1"/>
              </a:buClr>
              <a:buSzPts val="1800"/>
              <a:buFont typeface="Josefin Sans SemiBold"/>
              <a:buNone/>
              <a:defRPr sz="1800">
                <a:solidFill>
                  <a:schemeClr val="accent1"/>
                </a:solidFill>
                <a:latin typeface="Josefin Sans SemiBold"/>
                <a:ea typeface="Josefin Sans SemiBold"/>
                <a:cs typeface="Josefin Sans SemiBold"/>
                <a:sym typeface="Josefin Sans SemiBold"/>
              </a:defRPr>
            </a:lvl3pPr>
            <a:lvl4pPr lvl="3" rtl="0">
              <a:lnSpc>
                <a:spcPct val="100000"/>
              </a:lnSpc>
              <a:spcBef>
                <a:spcPts val="0"/>
              </a:spcBef>
              <a:spcAft>
                <a:spcPts val="0"/>
              </a:spcAft>
              <a:buClr>
                <a:schemeClr val="accent1"/>
              </a:buClr>
              <a:buSzPts val="1800"/>
              <a:buFont typeface="Josefin Sans SemiBold"/>
              <a:buNone/>
              <a:defRPr sz="1800">
                <a:solidFill>
                  <a:schemeClr val="accent1"/>
                </a:solidFill>
                <a:latin typeface="Josefin Sans SemiBold"/>
                <a:ea typeface="Josefin Sans SemiBold"/>
                <a:cs typeface="Josefin Sans SemiBold"/>
                <a:sym typeface="Josefin Sans SemiBold"/>
              </a:defRPr>
            </a:lvl4pPr>
            <a:lvl5pPr lvl="4" rtl="0">
              <a:lnSpc>
                <a:spcPct val="100000"/>
              </a:lnSpc>
              <a:spcBef>
                <a:spcPts val="0"/>
              </a:spcBef>
              <a:spcAft>
                <a:spcPts val="0"/>
              </a:spcAft>
              <a:buClr>
                <a:schemeClr val="accent1"/>
              </a:buClr>
              <a:buSzPts val="1800"/>
              <a:buFont typeface="Josefin Sans SemiBold"/>
              <a:buNone/>
              <a:defRPr sz="1800">
                <a:solidFill>
                  <a:schemeClr val="accent1"/>
                </a:solidFill>
                <a:latin typeface="Josefin Sans SemiBold"/>
                <a:ea typeface="Josefin Sans SemiBold"/>
                <a:cs typeface="Josefin Sans SemiBold"/>
                <a:sym typeface="Josefin Sans SemiBold"/>
              </a:defRPr>
            </a:lvl5pPr>
            <a:lvl6pPr lvl="5" rtl="0">
              <a:lnSpc>
                <a:spcPct val="100000"/>
              </a:lnSpc>
              <a:spcBef>
                <a:spcPts val="0"/>
              </a:spcBef>
              <a:spcAft>
                <a:spcPts val="0"/>
              </a:spcAft>
              <a:buClr>
                <a:schemeClr val="accent1"/>
              </a:buClr>
              <a:buSzPts val="1800"/>
              <a:buFont typeface="Josefin Sans SemiBold"/>
              <a:buNone/>
              <a:defRPr sz="1800">
                <a:solidFill>
                  <a:schemeClr val="accent1"/>
                </a:solidFill>
                <a:latin typeface="Josefin Sans SemiBold"/>
                <a:ea typeface="Josefin Sans SemiBold"/>
                <a:cs typeface="Josefin Sans SemiBold"/>
                <a:sym typeface="Josefin Sans SemiBold"/>
              </a:defRPr>
            </a:lvl6pPr>
            <a:lvl7pPr lvl="6" rtl="0">
              <a:lnSpc>
                <a:spcPct val="100000"/>
              </a:lnSpc>
              <a:spcBef>
                <a:spcPts val="0"/>
              </a:spcBef>
              <a:spcAft>
                <a:spcPts val="0"/>
              </a:spcAft>
              <a:buClr>
                <a:schemeClr val="accent1"/>
              </a:buClr>
              <a:buSzPts val="1800"/>
              <a:buFont typeface="Josefin Sans SemiBold"/>
              <a:buNone/>
              <a:defRPr sz="1800">
                <a:solidFill>
                  <a:schemeClr val="accent1"/>
                </a:solidFill>
                <a:latin typeface="Josefin Sans SemiBold"/>
                <a:ea typeface="Josefin Sans SemiBold"/>
                <a:cs typeface="Josefin Sans SemiBold"/>
                <a:sym typeface="Josefin Sans SemiBold"/>
              </a:defRPr>
            </a:lvl7pPr>
            <a:lvl8pPr lvl="7" rtl="0">
              <a:lnSpc>
                <a:spcPct val="100000"/>
              </a:lnSpc>
              <a:spcBef>
                <a:spcPts val="0"/>
              </a:spcBef>
              <a:spcAft>
                <a:spcPts val="0"/>
              </a:spcAft>
              <a:buClr>
                <a:schemeClr val="accent1"/>
              </a:buClr>
              <a:buSzPts val="1800"/>
              <a:buFont typeface="Josefin Sans SemiBold"/>
              <a:buNone/>
              <a:defRPr sz="1800">
                <a:solidFill>
                  <a:schemeClr val="accent1"/>
                </a:solidFill>
                <a:latin typeface="Josefin Sans SemiBold"/>
                <a:ea typeface="Josefin Sans SemiBold"/>
                <a:cs typeface="Josefin Sans SemiBold"/>
                <a:sym typeface="Josefin Sans SemiBold"/>
              </a:defRPr>
            </a:lvl8pPr>
            <a:lvl9pPr lvl="8" rtl="0">
              <a:lnSpc>
                <a:spcPct val="100000"/>
              </a:lnSpc>
              <a:spcBef>
                <a:spcPts val="0"/>
              </a:spcBef>
              <a:spcAft>
                <a:spcPts val="0"/>
              </a:spcAft>
              <a:buClr>
                <a:schemeClr val="accent1"/>
              </a:buClr>
              <a:buSzPts val="1800"/>
              <a:buFont typeface="Josefin Sans SemiBold"/>
              <a:buNone/>
              <a:defRPr sz="1800">
                <a:solidFill>
                  <a:schemeClr val="accent1"/>
                </a:solidFill>
                <a:latin typeface="Josefin Sans SemiBold"/>
                <a:ea typeface="Josefin Sans SemiBold"/>
                <a:cs typeface="Josefin Sans SemiBold"/>
                <a:sym typeface="Josefin Sans SemiBold"/>
              </a:defRPr>
            </a:lvl9pPr>
          </a:lstStyle>
          <a:p/>
        </p:txBody>
      </p:sp>
      <p:sp>
        <p:nvSpPr>
          <p:cNvPr id="227" name="Google Shape;227;p23"/>
          <p:cNvSpPr txBox="1"/>
          <p:nvPr>
            <p:ph idx="13" type="title"/>
          </p:nvPr>
        </p:nvSpPr>
        <p:spPr>
          <a:xfrm>
            <a:off x="1470900" y="476534"/>
            <a:ext cx="62022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800"/>
              <a:buFont typeface="Josefin Sans"/>
              <a:buNone/>
              <a:defRPr b="1">
                <a:latin typeface="Josefin Sans"/>
                <a:ea typeface="Josefin Sans"/>
                <a:cs typeface="Josefin Sans"/>
                <a:sym typeface="Josefin Sans"/>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cxnSp>
        <p:nvCxnSpPr>
          <p:cNvPr id="228" name="Google Shape;228;p23"/>
          <p:cNvCxnSpPr/>
          <p:nvPr/>
        </p:nvCxnSpPr>
        <p:spPr>
          <a:xfrm>
            <a:off x="6481100" y="4609950"/>
            <a:ext cx="2544000" cy="0"/>
          </a:xfrm>
          <a:prstGeom prst="straightConnector1">
            <a:avLst/>
          </a:prstGeom>
          <a:noFill/>
          <a:ln cap="flat" cmpd="sng" w="9525">
            <a:solidFill>
              <a:schemeClr val="accent1"/>
            </a:solidFill>
            <a:prstDash val="solid"/>
            <a:round/>
            <a:headEnd len="med" w="med" type="none"/>
            <a:tailEnd len="med" w="med" type="none"/>
          </a:ln>
        </p:spPr>
      </p:cxnSp>
      <p:sp>
        <p:nvSpPr>
          <p:cNvPr id="229" name="Google Shape;229;p23"/>
          <p:cNvSpPr txBox="1"/>
          <p:nvPr/>
        </p:nvSpPr>
        <p:spPr>
          <a:xfrm>
            <a:off x="8439900" y="4609950"/>
            <a:ext cx="585300" cy="3936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b="1" lang="en" sz="1100">
                <a:solidFill>
                  <a:schemeClr val="accent1"/>
                </a:solidFill>
                <a:latin typeface="Josefin Sans"/>
                <a:ea typeface="Josefin Sans"/>
                <a:cs typeface="Josefin Sans"/>
                <a:sym typeface="Josefin Sans"/>
              </a:rPr>
              <a:t>‹#›</a:t>
            </a:fld>
            <a:endParaRPr b="1" sz="1100">
              <a:solidFill>
                <a:schemeClr val="accent1"/>
              </a:solidFill>
              <a:latin typeface="Josefin Sans"/>
              <a:ea typeface="Josefin Sans"/>
              <a:cs typeface="Josefin Sans"/>
              <a:sym typeface="Josefin Sans"/>
            </a:endParaRPr>
          </a:p>
        </p:txBody>
      </p:sp>
      <p:sp>
        <p:nvSpPr>
          <p:cNvPr id="230" name="Google Shape;230;p23"/>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p:cSld name="CUSTOM_2_1_1">
    <p:spTree>
      <p:nvGrpSpPr>
        <p:cNvPr id="231" name="Shape 231"/>
        <p:cNvGrpSpPr/>
        <p:nvPr/>
      </p:nvGrpSpPr>
      <p:grpSpPr>
        <a:xfrm>
          <a:off x="0" y="0"/>
          <a:ext cx="0" cy="0"/>
          <a:chOff x="0" y="0"/>
          <a:chExt cx="0" cy="0"/>
        </a:xfrm>
      </p:grpSpPr>
      <p:sp>
        <p:nvSpPr>
          <p:cNvPr id="232" name="Google Shape;232;p24"/>
          <p:cNvSpPr txBox="1"/>
          <p:nvPr>
            <p:ph idx="1" type="subTitle"/>
          </p:nvPr>
        </p:nvSpPr>
        <p:spPr>
          <a:xfrm>
            <a:off x="932700" y="2059113"/>
            <a:ext cx="2263500" cy="674400"/>
          </a:xfrm>
          <a:prstGeom prst="rect">
            <a:avLst/>
          </a:prstGeom>
          <a:noFill/>
          <a:ln>
            <a:noFill/>
          </a:ln>
        </p:spPr>
        <p:txBody>
          <a:bodyPr anchorCtr="0" anchor="t" bIns="0" lIns="91425" spcFirstLastPara="1" rIns="91425" wrap="square" tIns="91425">
            <a:noAutofit/>
          </a:bodyPr>
          <a:lstStyle>
            <a:lvl1pPr lvl="0" rtl="0">
              <a:lnSpc>
                <a:spcPct val="100000"/>
              </a:lnSpc>
              <a:spcBef>
                <a:spcPts val="0"/>
              </a:spcBef>
              <a:spcAft>
                <a:spcPts val="0"/>
              </a:spcAft>
              <a:buClr>
                <a:schemeClr val="dk1"/>
              </a:buClr>
              <a:buSzPts val="1600"/>
              <a:buFont typeface="Josefin Sans"/>
              <a:buNone/>
              <a:defRPr sz="1400">
                <a:solidFill>
                  <a:schemeClr val="dk1"/>
                </a:solidFill>
                <a:latin typeface="Josefin Sans"/>
                <a:ea typeface="Josefin Sans"/>
                <a:cs typeface="Josefin Sans"/>
                <a:sym typeface="Josefin Sans"/>
              </a:defRPr>
            </a:lvl1pPr>
            <a:lvl2pPr lvl="1" rtl="0">
              <a:lnSpc>
                <a:spcPct val="100000"/>
              </a:lnSpc>
              <a:spcBef>
                <a:spcPts val="0"/>
              </a:spcBef>
              <a:spcAft>
                <a:spcPts val="0"/>
              </a:spcAft>
              <a:buClr>
                <a:schemeClr val="dk1"/>
              </a:buClr>
              <a:buSzPts val="1400"/>
              <a:buFont typeface="Josefin Sans"/>
              <a:buNone/>
              <a:defRPr>
                <a:solidFill>
                  <a:schemeClr val="dk1"/>
                </a:solidFill>
                <a:latin typeface="Josefin Sans"/>
                <a:ea typeface="Josefin Sans"/>
                <a:cs typeface="Josefin Sans"/>
                <a:sym typeface="Josefin Sans"/>
              </a:defRPr>
            </a:lvl2pPr>
            <a:lvl3pPr lvl="2" rtl="0">
              <a:lnSpc>
                <a:spcPct val="100000"/>
              </a:lnSpc>
              <a:spcBef>
                <a:spcPts val="0"/>
              </a:spcBef>
              <a:spcAft>
                <a:spcPts val="0"/>
              </a:spcAft>
              <a:buClr>
                <a:schemeClr val="dk1"/>
              </a:buClr>
              <a:buSzPts val="1400"/>
              <a:buFont typeface="Josefin Sans"/>
              <a:buNone/>
              <a:defRPr>
                <a:solidFill>
                  <a:schemeClr val="dk1"/>
                </a:solidFill>
                <a:latin typeface="Josefin Sans"/>
                <a:ea typeface="Josefin Sans"/>
                <a:cs typeface="Josefin Sans"/>
                <a:sym typeface="Josefin Sans"/>
              </a:defRPr>
            </a:lvl3pPr>
            <a:lvl4pPr lvl="3" rtl="0">
              <a:lnSpc>
                <a:spcPct val="100000"/>
              </a:lnSpc>
              <a:spcBef>
                <a:spcPts val="0"/>
              </a:spcBef>
              <a:spcAft>
                <a:spcPts val="0"/>
              </a:spcAft>
              <a:buClr>
                <a:schemeClr val="dk1"/>
              </a:buClr>
              <a:buSzPts val="1400"/>
              <a:buFont typeface="Josefin Sans"/>
              <a:buNone/>
              <a:defRPr>
                <a:solidFill>
                  <a:schemeClr val="dk1"/>
                </a:solidFill>
                <a:latin typeface="Josefin Sans"/>
                <a:ea typeface="Josefin Sans"/>
                <a:cs typeface="Josefin Sans"/>
                <a:sym typeface="Josefin Sans"/>
              </a:defRPr>
            </a:lvl4pPr>
            <a:lvl5pPr lvl="4" rtl="0">
              <a:lnSpc>
                <a:spcPct val="100000"/>
              </a:lnSpc>
              <a:spcBef>
                <a:spcPts val="0"/>
              </a:spcBef>
              <a:spcAft>
                <a:spcPts val="0"/>
              </a:spcAft>
              <a:buClr>
                <a:schemeClr val="dk1"/>
              </a:buClr>
              <a:buSzPts val="1400"/>
              <a:buFont typeface="Josefin Sans"/>
              <a:buNone/>
              <a:defRPr>
                <a:solidFill>
                  <a:schemeClr val="dk1"/>
                </a:solidFill>
                <a:latin typeface="Josefin Sans"/>
                <a:ea typeface="Josefin Sans"/>
                <a:cs typeface="Josefin Sans"/>
                <a:sym typeface="Josefin Sans"/>
              </a:defRPr>
            </a:lvl5pPr>
            <a:lvl6pPr lvl="5" rtl="0">
              <a:lnSpc>
                <a:spcPct val="100000"/>
              </a:lnSpc>
              <a:spcBef>
                <a:spcPts val="0"/>
              </a:spcBef>
              <a:spcAft>
                <a:spcPts val="0"/>
              </a:spcAft>
              <a:buClr>
                <a:schemeClr val="dk1"/>
              </a:buClr>
              <a:buSzPts val="1400"/>
              <a:buFont typeface="Josefin Sans"/>
              <a:buNone/>
              <a:defRPr>
                <a:solidFill>
                  <a:schemeClr val="dk1"/>
                </a:solidFill>
                <a:latin typeface="Josefin Sans"/>
                <a:ea typeface="Josefin Sans"/>
                <a:cs typeface="Josefin Sans"/>
                <a:sym typeface="Josefin Sans"/>
              </a:defRPr>
            </a:lvl6pPr>
            <a:lvl7pPr lvl="6" rtl="0">
              <a:lnSpc>
                <a:spcPct val="100000"/>
              </a:lnSpc>
              <a:spcBef>
                <a:spcPts val="0"/>
              </a:spcBef>
              <a:spcAft>
                <a:spcPts val="0"/>
              </a:spcAft>
              <a:buClr>
                <a:schemeClr val="dk1"/>
              </a:buClr>
              <a:buSzPts val="1400"/>
              <a:buFont typeface="Josefin Sans"/>
              <a:buNone/>
              <a:defRPr>
                <a:solidFill>
                  <a:schemeClr val="dk1"/>
                </a:solidFill>
                <a:latin typeface="Josefin Sans"/>
                <a:ea typeface="Josefin Sans"/>
                <a:cs typeface="Josefin Sans"/>
                <a:sym typeface="Josefin Sans"/>
              </a:defRPr>
            </a:lvl7pPr>
            <a:lvl8pPr lvl="7" rtl="0">
              <a:lnSpc>
                <a:spcPct val="100000"/>
              </a:lnSpc>
              <a:spcBef>
                <a:spcPts val="0"/>
              </a:spcBef>
              <a:spcAft>
                <a:spcPts val="0"/>
              </a:spcAft>
              <a:buClr>
                <a:schemeClr val="dk1"/>
              </a:buClr>
              <a:buSzPts val="1400"/>
              <a:buFont typeface="Josefin Sans"/>
              <a:buNone/>
              <a:defRPr>
                <a:solidFill>
                  <a:schemeClr val="dk1"/>
                </a:solidFill>
                <a:latin typeface="Josefin Sans"/>
                <a:ea typeface="Josefin Sans"/>
                <a:cs typeface="Josefin Sans"/>
                <a:sym typeface="Josefin Sans"/>
              </a:defRPr>
            </a:lvl8pPr>
            <a:lvl9pPr lvl="8" rtl="0">
              <a:lnSpc>
                <a:spcPct val="100000"/>
              </a:lnSpc>
              <a:spcBef>
                <a:spcPts val="0"/>
              </a:spcBef>
              <a:spcAft>
                <a:spcPts val="0"/>
              </a:spcAft>
              <a:buClr>
                <a:schemeClr val="dk1"/>
              </a:buClr>
              <a:buSzPts val="1400"/>
              <a:buFont typeface="Josefin Sans"/>
              <a:buNone/>
              <a:defRPr>
                <a:solidFill>
                  <a:schemeClr val="dk1"/>
                </a:solidFill>
                <a:latin typeface="Josefin Sans"/>
                <a:ea typeface="Josefin Sans"/>
                <a:cs typeface="Josefin Sans"/>
                <a:sym typeface="Josefin Sans"/>
              </a:defRPr>
            </a:lvl9pPr>
          </a:lstStyle>
          <a:p/>
        </p:txBody>
      </p:sp>
      <p:sp>
        <p:nvSpPr>
          <p:cNvPr id="233" name="Google Shape;233;p24"/>
          <p:cNvSpPr txBox="1"/>
          <p:nvPr>
            <p:ph idx="2" type="subTitle"/>
          </p:nvPr>
        </p:nvSpPr>
        <p:spPr>
          <a:xfrm>
            <a:off x="3440250" y="2059113"/>
            <a:ext cx="2263500" cy="674400"/>
          </a:xfrm>
          <a:prstGeom prst="rect">
            <a:avLst/>
          </a:prstGeom>
          <a:noFill/>
          <a:ln>
            <a:noFill/>
          </a:ln>
        </p:spPr>
        <p:txBody>
          <a:bodyPr anchorCtr="0" anchor="t" bIns="0" lIns="91425" spcFirstLastPara="1" rIns="91425" wrap="square" tIns="91425">
            <a:noAutofit/>
          </a:bodyPr>
          <a:lstStyle>
            <a:lvl1pPr lvl="0" rtl="0">
              <a:lnSpc>
                <a:spcPct val="100000"/>
              </a:lnSpc>
              <a:spcBef>
                <a:spcPts val="0"/>
              </a:spcBef>
              <a:spcAft>
                <a:spcPts val="0"/>
              </a:spcAft>
              <a:buClr>
                <a:schemeClr val="dk1"/>
              </a:buClr>
              <a:buSzPts val="1600"/>
              <a:buFont typeface="Josefin Sans"/>
              <a:buNone/>
              <a:defRPr sz="1400">
                <a:solidFill>
                  <a:schemeClr val="dk1"/>
                </a:solidFill>
                <a:latin typeface="Josefin Sans"/>
                <a:ea typeface="Josefin Sans"/>
                <a:cs typeface="Josefin Sans"/>
                <a:sym typeface="Josefin Sans"/>
              </a:defRPr>
            </a:lvl1pPr>
            <a:lvl2pPr lvl="1" rtl="0">
              <a:lnSpc>
                <a:spcPct val="100000"/>
              </a:lnSpc>
              <a:spcBef>
                <a:spcPts val="0"/>
              </a:spcBef>
              <a:spcAft>
                <a:spcPts val="0"/>
              </a:spcAft>
              <a:buClr>
                <a:schemeClr val="dk1"/>
              </a:buClr>
              <a:buSzPts val="1400"/>
              <a:buFont typeface="Josefin Sans"/>
              <a:buNone/>
              <a:defRPr>
                <a:solidFill>
                  <a:schemeClr val="dk1"/>
                </a:solidFill>
                <a:latin typeface="Josefin Sans"/>
                <a:ea typeface="Josefin Sans"/>
                <a:cs typeface="Josefin Sans"/>
                <a:sym typeface="Josefin Sans"/>
              </a:defRPr>
            </a:lvl2pPr>
            <a:lvl3pPr lvl="2" rtl="0">
              <a:lnSpc>
                <a:spcPct val="100000"/>
              </a:lnSpc>
              <a:spcBef>
                <a:spcPts val="0"/>
              </a:spcBef>
              <a:spcAft>
                <a:spcPts val="0"/>
              </a:spcAft>
              <a:buClr>
                <a:schemeClr val="dk1"/>
              </a:buClr>
              <a:buSzPts val="1400"/>
              <a:buFont typeface="Josefin Sans"/>
              <a:buNone/>
              <a:defRPr>
                <a:solidFill>
                  <a:schemeClr val="dk1"/>
                </a:solidFill>
                <a:latin typeface="Josefin Sans"/>
                <a:ea typeface="Josefin Sans"/>
                <a:cs typeface="Josefin Sans"/>
                <a:sym typeface="Josefin Sans"/>
              </a:defRPr>
            </a:lvl3pPr>
            <a:lvl4pPr lvl="3" rtl="0">
              <a:lnSpc>
                <a:spcPct val="100000"/>
              </a:lnSpc>
              <a:spcBef>
                <a:spcPts val="0"/>
              </a:spcBef>
              <a:spcAft>
                <a:spcPts val="0"/>
              </a:spcAft>
              <a:buClr>
                <a:schemeClr val="dk1"/>
              </a:buClr>
              <a:buSzPts val="1400"/>
              <a:buFont typeface="Josefin Sans"/>
              <a:buNone/>
              <a:defRPr>
                <a:solidFill>
                  <a:schemeClr val="dk1"/>
                </a:solidFill>
                <a:latin typeface="Josefin Sans"/>
                <a:ea typeface="Josefin Sans"/>
                <a:cs typeface="Josefin Sans"/>
                <a:sym typeface="Josefin Sans"/>
              </a:defRPr>
            </a:lvl4pPr>
            <a:lvl5pPr lvl="4" rtl="0">
              <a:lnSpc>
                <a:spcPct val="100000"/>
              </a:lnSpc>
              <a:spcBef>
                <a:spcPts val="0"/>
              </a:spcBef>
              <a:spcAft>
                <a:spcPts val="0"/>
              </a:spcAft>
              <a:buClr>
                <a:schemeClr val="dk1"/>
              </a:buClr>
              <a:buSzPts val="1400"/>
              <a:buFont typeface="Josefin Sans"/>
              <a:buNone/>
              <a:defRPr>
                <a:solidFill>
                  <a:schemeClr val="dk1"/>
                </a:solidFill>
                <a:latin typeface="Josefin Sans"/>
                <a:ea typeface="Josefin Sans"/>
                <a:cs typeface="Josefin Sans"/>
                <a:sym typeface="Josefin Sans"/>
              </a:defRPr>
            </a:lvl5pPr>
            <a:lvl6pPr lvl="5" rtl="0">
              <a:lnSpc>
                <a:spcPct val="100000"/>
              </a:lnSpc>
              <a:spcBef>
                <a:spcPts val="0"/>
              </a:spcBef>
              <a:spcAft>
                <a:spcPts val="0"/>
              </a:spcAft>
              <a:buClr>
                <a:schemeClr val="dk1"/>
              </a:buClr>
              <a:buSzPts val="1400"/>
              <a:buFont typeface="Josefin Sans"/>
              <a:buNone/>
              <a:defRPr>
                <a:solidFill>
                  <a:schemeClr val="dk1"/>
                </a:solidFill>
                <a:latin typeface="Josefin Sans"/>
                <a:ea typeface="Josefin Sans"/>
                <a:cs typeface="Josefin Sans"/>
                <a:sym typeface="Josefin Sans"/>
              </a:defRPr>
            </a:lvl6pPr>
            <a:lvl7pPr lvl="6" rtl="0">
              <a:lnSpc>
                <a:spcPct val="100000"/>
              </a:lnSpc>
              <a:spcBef>
                <a:spcPts val="0"/>
              </a:spcBef>
              <a:spcAft>
                <a:spcPts val="0"/>
              </a:spcAft>
              <a:buClr>
                <a:schemeClr val="dk1"/>
              </a:buClr>
              <a:buSzPts val="1400"/>
              <a:buFont typeface="Josefin Sans"/>
              <a:buNone/>
              <a:defRPr>
                <a:solidFill>
                  <a:schemeClr val="dk1"/>
                </a:solidFill>
                <a:latin typeface="Josefin Sans"/>
                <a:ea typeface="Josefin Sans"/>
                <a:cs typeface="Josefin Sans"/>
                <a:sym typeface="Josefin Sans"/>
              </a:defRPr>
            </a:lvl7pPr>
            <a:lvl8pPr lvl="7" rtl="0">
              <a:lnSpc>
                <a:spcPct val="100000"/>
              </a:lnSpc>
              <a:spcBef>
                <a:spcPts val="0"/>
              </a:spcBef>
              <a:spcAft>
                <a:spcPts val="0"/>
              </a:spcAft>
              <a:buClr>
                <a:schemeClr val="dk1"/>
              </a:buClr>
              <a:buSzPts val="1400"/>
              <a:buFont typeface="Josefin Sans"/>
              <a:buNone/>
              <a:defRPr>
                <a:solidFill>
                  <a:schemeClr val="dk1"/>
                </a:solidFill>
                <a:latin typeface="Josefin Sans"/>
                <a:ea typeface="Josefin Sans"/>
                <a:cs typeface="Josefin Sans"/>
                <a:sym typeface="Josefin Sans"/>
              </a:defRPr>
            </a:lvl8pPr>
            <a:lvl9pPr lvl="8" rtl="0">
              <a:lnSpc>
                <a:spcPct val="100000"/>
              </a:lnSpc>
              <a:spcBef>
                <a:spcPts val="0"/>
              </a:spcBef>
              <a:spcAft>
                <a:spcPts val="0"/>
              </a:spcAft>
              <a:buClr>
                <a:schemeClr val="dk1"/>
              </a:buClr>
              <a:buSzPts val="1400"/>
              <a:buFont typeface="Josefin Sans"/>
              <a:buNone/>
              <a:defRPr>
                <a:solidFill>
                  <a:schemeClr val="dk1"/>
                </a:solidFill>
                <a:latin typeface="Josefin Sans"/>
                <a:ea typeface="Josefin Sans"/>
                <a:cs typeface="Josefin Sans"/>
                <a:sym typeface="Josefin Sans"/>
              </a:defRPr>
            </a:lvl9pPr>
          </a:lstStyle>
          <a:p/>
        </p:txBody>
      </p:sp>
      <p:sp>
        <p:nvSpPr>
          <p:cNvPr id="234" name="Google Shape;234;p24"/>
          <p:cNvSpPr txBox="1"/>
          <p:nvPr>
            <p:ph idx="3" type="subTitle"/>
          </p:nvPr>
        </p:nvSpPr>
        <p:spPr>
          <a:xfrm>
            <a:off x="932700" y="1667981"/>
            <a:ext cx="2263500" cy="393600"/>
          </a:xfrm>
          <a:prstGeom prst="rect">
            <a:avLst/>
          </a:prstGeom>
          <a:noFill/>
          <a:ln>
            <a:noFill/>
          </a:ln>
        </p:spPr>
        <p:txBody>
          <a:bodyPr anchorCtr="0" anchor="t" bIns="91425" lIns="91425" spcFirstLastPara="1" rIns="91425" wrap="square" tIns="91425">
            <a:noAutofit/>
          </a:bodyPr>
          <a:lstStyle>
            <a:lvl1pPr lvl="0" rtl="0">
              <a:lnSpc>
                <a:spcPct val="100000"/>
              </a:lnSpc>
              <a:spcBef>
                <a:spcPts val="0"/>
              </a:spcBef>
              <a:spcAft>
                <a:spcPts val="0"/>
              </a:spcAft>
              <a:buClr>
                <a:schemeClr val="accent1"/>
              </a:buClr>
              <a:buSzPts val="1800"/>
              <a:buFont typeface="Josefin Sans SemiBold"/>
              <a:buNone/>
              <a:defRPr sz="1800">
                <a:solidFill>
                  <a:schemeClr val="accent1"/>
                </a:solidFill>
                <a:latin typeface="Josefin Sans SemiBold"/>
                <a:ea typeface="Josefin Sans SemiBold"/>
                <a:cs typeface="Josefin Sans SemiBold"/>
                <a:sym typeface="Josefin Sans SemiBold"/>
              </a:defRPr>
            </a:lvl1pPr>
            <a:lvl2pPr lvl="1" rtl="0">
              <a:lnSpc>
                <a:spcPct val="100000"/>
              </a:lnSpc>
              <a:spcBef>
                <a:spcPts val="0"/>
              </a:spcBef>
              <a:spcAft>
                <a:spcPts val="0"/>
              </a:spcAft>
              <a:buClr>
                <a:schemeClr val="accent1"/>
              </a:buClr>
              <a:buSzPts val="1800"/>
              <a:buFont typeface="Josefin Sans SemiBold"/>
              <a:buNone/>
              <a:defRPr sz="1800">
                <a:solidFill>
                  <a:schemeClr val="accent1"/>
                </a:solidFill>
                <a:latin typeface="Josefin Sans SemiBold"/>
                <a:ea typeface="Josefin Sans SemiBold"/>
                <a:cs typeface="Josefin Sans SemiBold"/>
                <a:sym typeface="Josefin Sans SemiBold"/>
              </a:defRPr>
            </a:lvl2pPr>
            <a:lvl3pPr lvl="2" rtl="0">
              <a:lnSpc>
                <a:spcPct val="100000"/>
              </a:lnSpc>
              <a:spcBef>
                <a:spcPts val="0"/>
              </a:spcBef>
              <a:spcAft>
                <a:spcPts val="0"/>
              </a:spcAft>
              <a:buClr>
                <a:schemeClr val="accent1"/>
              </a:buClr>
              <a:buSzPts val="1800"/>
              <a:buFont typeface="Josefin Sans SemiBold"/>
              <a:buNone/>
              <a:defRPr sz="1800">
                <a:solidFill>
                  <a:schemeClr val="accent1"/>
                </a:solidFill>
                <a:latin typeface="Josefin Sans SemiBold"/>
                <a:ea typeface="Josefin Sans SemiBold"/>
                <a:cs typeface="Josefin Sans SemiBold"/>
                <a:sym typeface="Josefin Sans SemiBold"/>
              </a:defRPr>
            </a:lvl3pPr>
            <a:lvl4pPr lvl="3" rtl="0">
              <a:lnSpc>
                <a:spcPct val="100000"/>
              </a:lnSpc>
              <a:spcBef>
                <a:spcPts val="0"/>
              </a:spcBef>
              <a:spcAft>
                <a:spcPts val="0"/>
              </a:spcAft>
              <a:buClr>
                <a:schemeClr val="accent1"/>
              </a:buClr>
              <a:buSzPts val="1800"/>
              <a:buFont typeface="Josefin Sans SemiBold"/>
              <a:buNone/>
              <a:defRPr sz="1800">
                <a:solidFill>
                  <a:schemeClr val="accent1"/>
                </a:solidFill>
                <a:latin typeface="Josefin Sans SemiBold"/>
                <a:ea typeface="Josefin Sans SemiBold"/>
                <a:cs typeface="Josefin Sans SemiBold"/>
                <a:sym typeface="Josefin Sans SemiBold"/>
              </a:defRPr>
            </a:lvl4pPr>
            <a:lvl5pPr lvl="4" rtl="0">
              <a:lnSpc>
                <a:spcPct val="100000"/>
              </a:lnSpc>
              <a:spcBef>
                <a:spcPts val="0"/>
              </a:spcBef>
              <a:spcAft>
                <a:spcPts val="0"/>
              </a:spcAft>
              <a:buClr>
                <a:schemeClr val="accent1"/>
              </a:buClr>
              <a:buSzPts val="1800"/>
              <a:buFont typeface="Josefin Sans SemiBold"/>
              <a:buNone/>
              <a:defRPr sz="1800">
                <a:solidFill>
                  <a:schemeClr val="accent1"/>
                </a:solidFill>
                <a:latin typeface="Josefin Sans SemiBold"/>
                <a:ea typeface="Josefin Sans SemiBold"/>
                <a:cs typeface="Josefin Sans SemiBold"/>
                <a:sym typeface="Josefin Sans SemiBold"/>
              </a:defRPr>
            </a:lvl5pPr>
            <a:lvl6pPr lvl="5" rtl="0">
              <a:lnSpc>
                <a:spcPct val="100000"/>
              </a:lnSpc>
              <a:spcBef>
                <a:spcPts val="0"/>
              </a:spcBef>
              <a:spcAft>
                <a:spcPts val="0"/>
              </a:spcAft>
              <a:buClr>
                <a:schemeClr val="accent1"/>
              </a:buClr>
              <a:buSzPts val="1800"/>
              <a:buFont typeface="Josefin Sans SemiBold"/>
              <a:buNone/>
              <a:defRPr sz="1800">
                <a:solidFill>
                  <a:schemeClr val="accent1"/>
                </a:solidFill>
                <a:latin typeface="Josefin Sans SemiBold"/>
                <a:ea typeface="Josefin Sans SemiBold"/>
                <a:cs typeface="Josefin Sans SemiBold"/>
                <a:sym typeface="Josefin Sans SemiBold"/>
              </a:defRPr>
            </a:lvl6pPr>
            <a:lvl7pPr lvl="6" rtl="0">
              <a:lnSpc>
                <a:spcPct val="100000"/>
              </a:lnSpc>
              <a:spcBef>
                <a:spcPts val="0"/>
              </a:spcBef>
              <a:spcAft>
                <a:spcPts val="0"/>
              </a:spcAft>
              <a:buClr>
                <a:schemeClr val="accent1"/>
              </a:buClr>
              <a:buSzPts val="1800"/>
              <a:buFont typeface="Josefin Sans SemiBold"/>
              <a:buNone/>
              <a:defRPr sz="1800">
                <a:solidFill>
                  <a:schemeClr val="accent1"/>
                </a:solidFill>
                <a:latin typeface="Josefin Sans SemiBold"/>
                <a:ea typeface="Josefin Sans SemiBold"/>
                <a:cs typeface="Josefin Sans SemiBold"/>
                <a:sym typeface="Josefin Sans SemiBold"/>
              </a:defRPr>
            </a:lvl7pPr>
            <a:lvl8pPr lvl="7" rtl="0">
              <a:lnSpc>
                <a:spcPct val="100000"/>
              </a:lnSpc>
              <a:spcBef>
                <a:spcPts val="0"/>
              </a:spcBef>
              <a:spcAft>
                <a:spcPts val="0"/>
              </a:spcAft>
              <a:buClr>
                <a:schemeClr val="accent1"/>
              </a:buClr>
              <a:buSzPts val="1800"/>
              <a:buFont typeface="Josefin Sans SemiBold"/>
              <a:buNone/>
              <a:defRPr sz="1800">
                <a:solidFill>
                  <a:schemeClr val="accent1"/>
                </a:solidFill>
                <a:latin typeface="Josefin Sans SemiBold"/>
                <a:ea typeface="Josefin Sans SemiBold"/>
                <a:cs typeface="Josefin Sans SemiBold"/>
                <a:sym typeface="Josefin Sans SemiBold"/>
              </a:defRPr>
            </a:lvl8pPr>
            <a:lvl9pPr lvl="8" rtl="0">
              <a:lnSpc>
                <a:spcPct val="100000"/>
              </a:lnSpc>
              <a:spcBef>
                <a:spcPts val="0"/>
              </a:spcBef>
              <a:spcAft>
                <a:spcPts val="0"/>
              </a:spcAft>
              <a:buClr>
                <a:schemeClr val="accent1"/>
              </a:buClr>
              <a:buSzPts val="1800"/>
              <a:buFont typeface="Josefin Sans SemiBold"/>
              <a:buNone/>
              <a:defRPr sz="1800">
                <a:solidFill>
                  <a:schemeClr val="accent1"/>
                </a:solidFill>
                <a:latin typeface="Josefin Sans SemiBold"/>
                <a:ea typeface="Josefin Sans SemiBold"/>
                <a:cs typeface="Josefin Sans SemiBold"/>
                <a:sym typeface="Josefin Sans SemiBold"/>
              </a:defRPr>
            </a:lvl9pPr>
          </a:lstStyle>
          <a:p/>
        </p:txBody>
      </p:sp>
      <p:sp>
        <p:nvSpPr>
          <p:cNvPr id="235" name="Google Shape;235;p24"/>
          <p:cNvSpPr txBox="1"/>
          <p:nvPr>
            <p:ph idx="4" type="subTitle"/>
          </p:nvPr>
        </p:nvSpPr>
        <p:spPr>
          <a:xfrm>
            <a:off x="3440250" y="1667981"/>
            <a:ext cx="2263500" cy="393600"/>
          </a:xfrm>
          <a:prstGeom prst="rect">
            <a:avLst/>
          </a:prstGeom>
          <a:noFill/>
          <a:ln>
            <a:noFill/>
          </a:ln>
        </p:spPr>
        <p:txBody>
          <a:bodyPr anchorCtr="0" anchor="t" bIns="91425" lIns="91425" spcFirstLastPara="1" rIns="91425" wrap="square" tIns="91425">
            <a:noAutofit/>
          </a:bodyPr>
          <a:lstStyle>
            <a:lvl1pPr lvl="0" rtl="0">
              <a:lnSpc>
                <a:spcPct val="100000"/>
              </a:lnSpc>
              <a:spcBef>
                <a:spcPts val="0"/>
              </a:spcBef>
              <a:spcAft>
                <a:spcPts val="0"/>
              </a:spcAft>
              <a:buClr>
                <a:schemeClr val="accent1"/>
              </a:buClr>
              <a:buSzPts val="1800"/>
              <a:buFont typeface="Josefin Sans SemiBold"/>
              <a:buNone/>
              <a:defRPr sz="1800">
                <a:solidFill>
                  <a:schemeClr val="accent1"/>
                </a:solidFill>
                <a:latin typeface="Josefin Sans SemiBold"/>
                <a:ea typeface="Josefin Sans SemiBold"/>
                <a:cs typeface="Josefin Sans SemiBold"/>
                <a:sym typeface="Josefin Sans SemiBold"/>
              </a:defRPr>
            </a:lvl1pPr>
            <a:lvl2pPr lvl="1" rtl="0">
              <a:lnSpc>
                <a:spcPct val="100000"/>
              </a:lnSpc>
              <a:spcBef>
                <a:spcPts val="0"/>
              </a:spcBef>
              <a:spcAft>
                <a:spcPts val="0"/>
              </a:spcAft>
              <a:buClr>
                <a:schemeClr val="accent1"/>
              </a:buClr>
              <a:buSzPts val="1800"/>
              <a:buFont typeface="Josefin Sans SemiBold"/>
              <a:buNone/>
              <a:defRPr sz="1800">
                <a:solidFill>
                  <a:schemeClr val="accent1"/>
                </a:solidFill>
                <a:latin typeface="Josefin Sans SemiBold"/>
                <a:ea typeface="Josefin Sans SemiBold"/>
                <a:cs typeface="Josefin Sans SemiBold"/>
                <a:sym typeface="Josefin Sans SemiBold"/>
              </a:defRPr>
            </a:lvl2pPr>
            <a:lvl3pPr lvl="2" rtl="0">
              <a:lnSpc>
                <a:spcPct val="100000"/>
              </a:lnSpc>
              <a:spcBef>
                <a:spcPts val="0"/>
              </a:spcBef>
              <a:spcAft>
                <a:spcPts val="0"/>
              </a:spcAft>
              <a:buClr>
                <a:schemeClr val="accent1"/>
              </a:buClr>
              <a:buSzPts val="1800"/>
              <a:buFont typeface="Josefin Sans SemiBold"/>
              <a:buNone/>
              <a:defRPr sz="1800">
                <a:solidFill>
                  <a:schemeClr val="accent1"/>
                </a:solidFill>
                <a:latin typeface="Josefin Sans SemiBold"/>
                <a:ea typeface="Josefin Sans SemiBold"/>
                <a:cs typeface="Josefin Sans SemiBold"/>
                <a:sym typeface="Josefin Sans SemiBold"/>
              </a:defRPr>
            </a:lvl3pPr>
            <a:lvl4pPr lvl="3" rtl="0">
              <a:lnSpc>
                <a:spcPct val="100000"/>
              </a:lnSpc>
              <a:spcBef>
                <a:spcPts val="0"/>
              </a:spcBef>
              <a:spcAft>
                <a:spcPts val="0"/>
              </a:spcAft>
              <a:buClr>
                <a:schemeClr val="accent1"/>
              </a:buClr>
              <a:buSzPts val="1800"/>
              <a:buFont typeface="Josefin Sans SemiBold"/>
              <a:buNone/>
              <a:defRPr sz="1800">
                <a:solidFill>
                  <a:schemeClr val="accent1"/>
                </a:solidFill>
                <a:latin typeface="Josefin Sans SemiBold"/>
                <a:ea typeface="Josefin Sans SemiBold"/>
                <a:cs typeface="Josefin Sans SemiBold"/>
                <a:sym typeface="Josefin Sans SemiBold"/>
              </a:defRPr>
            </a:lvl4pPr>
            <a:lvl5pPr lvl="4" rtl="0">
              <a:lnSpc>
                <a:spcPct val="100000"/>
              </a:lnSpc>
              <a:spcBef>
                <a:spcPts val="0"/>
              </a:spcBef>
              <a:spcAft>
                <a:spcPts val="0"/>
              </a:spcAft>
              <a:buClr>
                <a:schemeClr val="accent1"/>
              </a:buClr>
              <a:buSzPts val="1800"/>
              <a:buFont typeface="Josefin Sans SemiBold"/>
              <a:buNone/>
              <a:defRPr sz="1800">
                <a:solidFill>
                  <a:schemeClr val="accent1"/>
                </a:solidFill>
                <a:latin typeface="Josefin Sans SemiBold"/>
                <a:ea typeface="Josefin Sans SemiBold"/>
                <a:cs typeface="Josefin Sans SemiBold"/>
                <a:sym typeface="Josefin Sans SemiBold"/>
              </a:defRPr>
            </a:lvl5pPr>
            <a:lvl6pPr lvl="5" rtl="0">
              <a:lnSpc>
                <a:spcPct val="100000"/>
              </a:lnSpc>
              <a:spcBef>
                <a:spcPts val="0"/>
              </a:spcBef>
              <a:spcAft>
                <a:spcPts val="0"/>
              </a:spcAft>
              <a:buClr>
                <a:schemeClr val="accent1"/>
              </a:buClr>
              <a:buSzPts val="1800"/>
              <a:buFont typeface="Josefin Sans SemiBold"/>
              <a:buNone/>
              <a:defRPr sz="1800">
                <a:solidFill>
                  <a:schemeClr val="accent1"/>
                </a:solidFill>
                <a:latin typeface="Josefin Sans SemiBold"/>
                <a:ea typeface="Josefin Sans SemiBold"/>
                <a:cs typeface="Josefin Sans SemiBold"/>
                <a:sym typeface="Josefin Sans SemiBold"/>
              </a:defRPr>
            </a:lvl6pPr>
            <a:lvl7pPr lvl="6" rtl="0">
              <a:lnSpc>
                <a:spcPct val="100000"/>
              </a:lnSpc>
              <a:spcBef>
                <a:spcPts val="0"/>
              </a:spcBef>
              <a:spcAft>
                <a:spcPts val="0"/>
              </a:spcAft>
              <a:buClr>
                <a:schemeClr val="accent1"/>
              </a:buClr>
              <a:buSzPts val="1800"/>
              <a:buFont typeface="Josefin Sans SemiBold"/>
              <a:buNone/>
              <a:defRPr sz="1800">
                <a:solidFill>
                  <a:schemeClr val="accent1"/>
                </a:solidFill>
                <a:latin typeface="Josefin Sans SemiBold"/>
                <a:ea typeface="Josefin Sans SemiBold"/>
                <a:cs typeface="Josefin Sans SemiBold"/>
                <a:sym typeface="Josefin Sans SemiBold"/>
              </a:defRPr>
            </a:lvl7pPr>
            <a:lvl8pPr lvl="7" rtl="0">
              <a:lnSpc>
                <a:spcPct val="100000"/>
              </a:lnSpc>
              <a:spcBef>
                <a:spcPts val="0"/>
              </a:spcBef>
              <a:spcAft>
                <a:spcPts val="0"/>
              </a:spcAft>
              <a:buClr>
                <a:schemeClr val="accent1"/>
              </a:buClr>
              <a:buSzPts val="1800"/>
              <a:buFont typeface="Josefin Sans SemiBold"/>
              <a:buNone/>
              <a:defRPr sz="1800">
                <a:solidFill>
                  <a:schemeClr val="accent1"/>
                </a:solidFill>
                <a:latin typeface="Josefin Sans SemiBold"/>
                <a:ea typeface="Josefin Sans SemiBold"/>
                <a:cs typeface="Josefin Sans SemiBold"/>
                <a:sym typeface="Josefin Sans SemiBold"/>
              </a:defRPr>
            </a:lvl8pPr>
            <a:lvl9pPr lvl="8" rtl="0">
              <a:lnSpc>
                <a:spcPct val="100000"/>
              </a:lnSpc>
              <a:spcBef>
                <a:spcPts val="0"/>
              </a:spcBef>
              <a:spcAft>
                <a:spcPts val="0"/>
              </a:spcAft>
              <a:buClr>
                <a:schemeClr val="accent1"/>
              </a:buClr>
              <a:buSzPts val="1800"/>
              <a:buFont typeface="Josefin Sans SemiBold"/>
              <a:buNone/>
              <a:defRPr sz="1800">
                <a:solidFill>
                  <a:schemeClr val="accent1"/>
                </a:solidFill>
                <a:latin typeface="Josefin Sans SemiBold"/>
                <a:ea typeface="Josefin Sans SemiBold"/>
                <a:cs typeface="Josefin Sans SemiBold"/>
                <a:sym typeface="Josefin Sans SemiBold"/>
              </a:defRPr>
            </a:lvl9pPr>
          </a:lstStyle>
          <a:p/>
        </p:txBody>
      </p:sp>
      <p:sp>
        <p:nvSpPr>
          <p:cNvPr id="236" name="Google Shape;236;p24"/>
          <p:cNvSpPr txBox="1"/>
          <p:nvPr>
            <p:ph type="title"/>
          </p:nvPr>
        </p:nvSpPr>
        <p:spPr>
          <a:xfrm>
            <a:off x="146725" y="4789139"/>
            <a:ext cx="3027300" cy="229200"/>
          </a:xfrm>
          <a:prstGeom prst="rect">
            <a:avLst/>
          </a:prstGeom>
        </p:spPr>
        <p:txBody>
          <a:bodyPr anchorCtr="0" anchor="ctr" bIns="0" lIns="91425" spcFirstLastPara="1" rIns="91425" wrap="square" tIns="0">
            <a:noAutofit/>
          </a:bodyPr>
          <a:lstStyle>
            <a:lvl1pPr lvl="0" rtl="0">
              <a:spcBef>
                <a:spcPts val="0"/>
              </a:spcBef>
              <a:spcAft>
                <a:spcPts val="0"/>
              </a:spcAft>
              <a:buSzPts val="800"/>
              <a:buFont typeface="Josefin Sans"/>
              <a:buNone/>
              <a:defRPr b="1" sz="800">
                <a:latin typeface="Josefin Sans"/>
                <a:ea typeface="Josefin Sans"/>
                <a:cs typeface="Josefin Sans"/>
                <a:sym typeface="Josefin Sans"/>
              </a:defRPr>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237" name="Google Shape;237;p24"/>
          <p:cNvSpPr txBox="1"/>
          <p:nvPr>
            <p:ph hasCustomPrompt="1" idx="5" type="title"/>
          </p:nvPr>
        </p:nvSpPr>
        <p:spPr>
          <a:xfrm>
            <a:off x="146725" y="4719850"/>
            <a:ext cx="1689000" cy="160500"/>
          </a:xfrm>
          <a:prstGeom prst="rect">
            <a:avLst/>
          </a:prstGeom>
        </p:spPr>
        <p:txBody>
          <a:bodyPr anchorCtr="0" anchor="b" bIns="0" lIns="91425" spcFirstLastPara="1" rIns="91425" wrap="square" tIns="0">
            <a:noAutofit/>
          </a:bodyPr>
          <a:lstStyle>
            <a:lvl1pPr lvl="0" rtl="0">
              <a:spcBef>
                <a:spcPts val="0"/>
              </a:spcBef>
              <a:spcAft>
                <a:spcPts val="0"/>
              </a:spcAft>
              <a:buClr>
                <a:schemeClr val="accent1"/>
              </a:buClr>
              <a:buSzPts val="1900"/>
              <a:buFont typeface="Josefin Sans"/>
              <a:buNone/>
              <a:defRPr b="1" sz="1900">
                <a:solidFill>
                  <a:schemeClr val="accent1"/>
                </a:solidFill>
                <a:latin typeface="Josefin Sans"/>
                <a:ea typeface="Josefin Sans"/>
                <a:cs typeface="Josefin Sans"/>
                <a:sym typeface="Josefin Sans"/>
              </a:defRPr>
            </a:lvl1pPr>
            <a:lvl2pPr lvl="1" rtl="0">
              <a:spcBef>
                <a:spcPts val="0"/>
              </a:spcBef>
              <a:spcAft>
                <a:spcPts val="0"/>
              </a:spcAft>
              <a:buClr>
                <a:srgbClr val="FD0000"/>
              </a:buClr>
              <a:buSzPts val="4000"/>
              <a:buFont typeface="Josefin Sans"/>
              <a:buNone/>
              <a:defRPr b="1" sz="4000">
                <a:solidFill>
                  <a:srgbClr val="FD0000"/>
                </a:solidFill>
                <a:latin typeface="Josefin Sans"/>
                <a:ea typeface="Josefin Sans"/>
                <a:cs typeface="Josefin Sans"/>
                <a:sym typeface="Josefin Sans"/>
              </a:defRPr>
            </a:lvl2pPr>
            <a:lvl3pPr lvl="2" rtl="0">
              <a:spcBef>
                <a:spcPts val="0"/>
              </a:spcBef>
              <a:spcAft>
                <a:spcPts val="0"/>
              </a:spcAft>
              <a:buClr>
                <a:srgbClr val="FD0000"/>
              </a:buClr>
              <a:buSzPts val="4000"/>
              <a:buFont typeface="Josefin Sans"/>
              <a:buNone/>
              <a:defRPr b="1" sz="4000">
                <a:solidFill>
                  <a:srgbClr val="FD0000"/>
                </a:solidFill>
                <a:latin typeface="Josefin Sans"/>
                <a:ea typeface="Josefin Sans"/>
                <a:cs typeface="Josefin Sans"/>
                <a:sym typeface="Josefin Sans"/>
              </a:defRPr>
            </a:lvl3pPr>
            <a:lvl4pPr lvl="3" rtl="0">
              <a:spcBef>
                <a:spcPts val="0"/>
              </a:spcBef>
              <a:spcAft>
                <a:spcPts val="0"/>
              </a:spcAft>
              <a:buClr>
                <a:srgbClr val="FD0000"/>
              </a:buClr>
              <a:buSzPts val="4000"/>
              <a:buFont typeface="Josefin Sans"/>
              <a:buNone/>
              <a:defRPr b="1" sz="4000">
                <a:solidFill>
                  <a:srgbClr val="FD0000"/>
                </a:solidFill>
                <a:latin typeface="Josefin Sans"/>
                <a:ea typeface="Josefin Sans"/>
                <a:cs typeface="Josefin Sans"/>
                <a:sym typeface="Josefin Sans"/>
              </a:defRPr>
            </a:lvl4pPr>
            <a:lvl5pPr lvl="4" rtl="0">
              <a:spcBef>
                <a:spcPts val="0"/>
              </a:spcBef>
              <a:spcAft>
                <a:spcPts val="0"/>
              </a:spcAft>
              <a:buClr>
                <a:srgbClr val="FD0000"/>
              </a:buClr>
              <a:buSzPts val="4000"/>
              <a:buFont typeface="Josefin Sans"/>
              <a:buNone/>
              <a:defRPr b="1" sz="4000">
                <a:solidFill>
                  <a:srgbClr val="FD0000"/>
                </a:solidFill>
                <a:latin typeface="Josefin Sans"/>
                <a:ea typeface="Josefin Sans"/>
                <a:cs typeface="Josefin Sans"/>
                <a:sym typeface="Josefin Sans"/>
              </a:defRPr>
            </a:lvl5pPr>
            <a:lvl6pPr lvl="5" rtl="0">
              <a:spcBef>
                <a:spcPts val="0"/>
              </a:spcBef>
              <a:spcAft>
                <a:spcPts val="0"/>
              </a:spcAft>
              <a:buClr>
                <a:srgbClr val="FD0000"/>
              </a:buClr>
              <a:buSzPts val="4000"/>
              <a:buFont typeface="Josefin Sans"/>
              <a:buNone/>
              <a:defRPr b="1" sz="4000">
                <a:solidFill>
                  <a:srgbClr val="FD0000"/>
                </a:solidFill>
                <a:latin typeface="Josefin Sans"/>
                <a:ea typeface="Josefin Sans"/>
                <a:cs typeface="Josefin Sans"/>
                <a:sym typeface="Josefin Sans"/>
              </a:defRPr>
            </a:lvl6pPr>
            <a:lvl7pPr lvl="6" rtl="0">
              <a:spcBef>
                <a:spcPts val="0"/>
              </a:spcBef>
              <a:spcAft>
                <a:spcPts val="0"/>
              </a:spcAft>
              <a:buClr>
                <a:srgbClr val="FD0000"/>
              </a:buClr>
              <a:buSzPts val="4000"/>
              <a:buFont typeface="Josefin Sans"/>
              <a:buNone/>
              <a:defRPr b="1" sz="4000">
                <a:solidFill>
                  <a:srgbClr val="FD0000"/>
                </a:solidFill>
                <a:latin typeface="Josefin Sans"/>
                <a:ea typeface="Josefin Sans"/>
                <a:cs typeface="Josefin Sans"/>
                <a:sym typeface="Josefin Sans"/>
              </a:defRPr>
            </a:lvl7pPr>
            <a:lvl8pPr lvl="7" rtl="0">
              <a:spcBef>
                <a:spcPts val="0"/>
              </a:spcBef>
              <a:spcAft>
                <a:spcPts val="0"/>
              </a:spcAft>
              <a:buClr>
                <a:srgbClr val="FD0000"/>
              </a:buClr>
              <a:buSzPts val="4000"/>
              <a:buFont typeface="Josefin Sans"/>
              <a:buNone/>
              <a:defRPr b="1" sz="4000">
                <a:solidFill>
                  <a:srgbClr val="FD0000"/>
                </a:solidFill>
                <a:latin typeface="Josefin Sans"/>
                <a:ea typeface="Josefin Sans"/>
                <a:cs typeface="Josefin Sans"/>
                <a:sym typeface="Josefin Sans"/>
              </a:defRPr>
            </a:lvl8pPr>
            <a:lvl9pPr lvl="8" rtl="0">
              <a:spcBef>
                <a:spcPts val="0"/>
              </a:spcBef>
              <a:spcAft>
                <a:spcPts val="0"/>
              </a:spcAft>
              <a:buClr>
                <a:srgbClr val="FD0000"/>
              </a:buClr>
              <a:buSzPts val="4000"/>
              <a:buFont typeface="Josefin Sans"/>
              <a:buNone/>
              <a:defRPr b="1" sz="4000">
                <a:solidFill>
                  <a:srgbClr val="FD0000"/>
                </a:solidFill>
                <a:latin typeface="Josefin Sans"/>
                <a:ea typeface="Josefin Sans"/>
                <a:cs typeface="Josefin Sans"/>
                <a:sym typeface="Josefin Sans"/>
              </a:defRPr>
            </a:lvl9pPr>
          </a:lstStyle>
          <a:p>
            <a:r>
              <a:t>xx%</a:t>
            </a:r>
          </a:p>
        </p:txBody>
      </p:sp>
      <p:cxnSp>
        <p:nvCxnSpPr>
          <p:cNvPr id="238" name="Google Shape;238;p24"/>
          <p:cNvCxnSpPr/>
          <p:nvPr/>
        </p:nvCxnSpPr>
        <p:spPr>
          <a:xfrm rot="10800000">
            <a:off x="241206" y="4608973"/>
            <a:ext cx="1209600" cy="0"/>
          </a:xfrm>
          <a:prstGeom prst="straightConnector1">
            <a:avLst/>
          </a:prstGeom>
          <a:noFill/>
          <a:ln cap="flat" cmpd="sng" w="9525">
            <a:solidFill>
              <a:schemeClr val="accent1"/>
            </a:solidFill>
            <a:prstDash val="solid"/>
            <a:round/>
            <a:headEnd len="med" w="med" type="none"/>
            <a:tailEnd len="med" w="med" type="none"/>
          </a:ln>
        </p:spPr>
      </p:cxnSp>
      <p:sp>
        <p:nvSpPr>
          <p:cNvPr id="239" name="Google Shape;239;p24"/>
          <p:cNvSpPr txBox="1"/>
          <p:nvPr>
            <p:ph idx="6" type="subTitle"/>
          </p:nvPr>
        </p:nvSpPr>
        <p:spPr>
          <a:xfrm>
            <a:off x="932700" y="3641560"/>
            <a:ext cx="2263500" cy="676800"/>
          </a:xfrm>
          <a:prstGeom prst="rect">
            <a:avLst/>
          </a:prstGeom>
          <a:noFill/>
          <a:ln>
            <a:noFill/>
          </a:ln>
        </p:spPr>
        <p:txBody>
          <a:bodyPr anchorCtr="0" anchor="t" bIns="0" lIns="91425" spcFirstLastPara="1" rIns="91425" wrap="square" tIns="91425">
            <a:noAutofit/>
          </a:bodyPr>
          <a:lstStyle>
            <a:lvl1pPr lvl="0" rtl="0">
              <a:lnSpc>
                <a:spcPct val="100000"/>
              </a:lnSpc>
              <a:spcBef>
                <a:spcPts val="0"/>
              </a:spcBef>
              <a:spcAft>
                <a:spcPts val="0"/>
              </a:spcAft>
              <a:buClr>
                <a:schemeClr val="dk1"/>
              </a:buClr>
              <a:buSzPts val="1600"/>
              <a:buFont typeface="Josefin Sans"/>
              <a:buNone/>
              <a:defRPr sz="1400">
                <a:solidFill>
                  <a:schemeClr val="dk1"/>
                </a:solidFill>
                <a:latin typeface="Josefin Sans"/>
                <a:ea typeface="Josefin Sans"/>
                <a:cs typeface="Josefin Sans"/>
                <a:sym typeface="Josefin Sans"/>
              </a:defRPr>
            </a:lvl1pPr>
            <a:lvl2pPr lvl="1" rtl="0">
              <a:lnSpc>
                <a:spcPct val="100000"/>
              </a:lnSpc>
              <a:spcBef>
                <a:spcPts val="0"/>
              </a:spcBef>
              <a:spcAft>
                <a:spcPts val="0"/>
              </a:spcAft>
              <a:buClr>
                <a:schemeClr val="dk1"/>
              </a:buClr>
              <a:buSzPts val="1400"/>
              <a:buFont typeface="Josefin Sans"/>
              <a:buNone/>
              <a:defRPr>
                <a:solidFill>
                  <a:schemeClr val="dk1"/>
                </a:solidFill>
                <a:latin typeface="Josefin Sans"/>
                <a:ea typeface="Josefin Sans"/>
                <a:cs typeface="Josefin Sans"/>
                <a:sym typeface="Josefin Sans"/>
              </a:defRPr>
            </a:lvl2pPr>
            <a:lvl3pPr lvl="2" rtl="0">
              <a:lnSpc>
                <a:spcPct val="100000"/>
              </a:lnSpc>
              <a:spcBef>
                <a:spcPts val="0"/>
              </a:spcBef>
              <a:spcAft>
                <a:spcPts val="0"/>
              </a:spcAft>
              <a:buClr>
                <a:schemeClr val="dk1"/>
              </a:buClr>
              <a:buSzPts val="1400"/>
              <a:buFont typeface="Josefin Sans"/>
              <a:buNone/>
              <a:defRPr>
                <a:solidFill>
                  <a:schemeClr val="dk1"/>
                </a:solidFill>
                <a:latin typeface="Josefin Sans"/>
                <a:ea typeface="Josefin Sans"/>
                <a:cs typeface="Josefin Sans"/>
                <a:sym typeface="Josefin Sans"/>
              </a:defRPr>
            </a:lvl3pPr>
            <a:lvl4pPr lvl="3" rtl="0">
              <a:lnSpc>
                <a:spcPct val="100000"/>
              </a:lnSpc>
              <a:spcBef>
                <a:spcPts val="0"/>
              </a:spcBef>
              <a:spcAft>
                <a:spcPts val="0"/>
              </a:spcAft>
              <a:buClr>
                <a:schemeClr val="dk1"/>
              </a:buClr>
              <a:buSzPts val="1400"/>
              <a:buFont typeface="Josefin Sans"/>
              <a:buNone/>
              <a:defRPr>
                <a:solidFill>
                  <a:schemeClr val="dk1"/>
                </a:solidFill>
                <a:latin typeface="Josefin Sans"/>
                <a:ea typeface="Josefin Sans"/>
                <a:cs typeface="Josefin Sans"/>
                <a:sym typeface="Josefin Sans"/>
              </a:defRPr>
            </a:lvl4pPr>
            <a:lvl5pPr lvl="4" rtl="0">
              <a:lnSpc>
                <a:spcPct val="100000"/>
              </a:lnSpc>
              <a:spcBef>
                <a:spcPts val="0"/>
              </a:spcBef>
              <a:spcAft>
                <a:spcPts val="0"/>
              </a:spcAft>
              <a:buClr>
                <a:schemeClr val="dk1"/>
              </a:buClr>
              <a:buSzPts val="1400"/>
              <a:buFont typeface="Josefin Sans"/>
              <a:buNone/>
              <a:defRPr>
                <a:solidFill>
                  <a:schemeClr val="dk1"/>
                </a:solidFill>
                <a:latin typeface="Josefin Sans"/>
                <a:ea typeface="Josefin Sans"/>
                <a:cs typeface="Josefin Sans"/>
                <a:sym typeface="Josefin Sans"/>
              </a:defRPr>
            </a:lvl5pPr>
            <a:lvl6pPr lvl="5" rtl="0">
              <a:lnSpc>
                <a:spcPct val="100000"/>
              </a:lnSpc>
              <a:spcBef>
                <a:spcPts val="0"/>
              </a:spcBef>
              <a:spcAft>
                <a:spcPts val="0"/>
              </a:spcAft>
              <a:buClr>
                <a:schemeClr val="dk1"/>
              </a:buClr>
              <a:buSzPts val="1400"/>
              <a:buFont typeface="Josefin Sans"/>
              <a:buNone/>
              <a:defRPr>
                <a:solidFill>
                  <a:schemeClr val="dk1"/>
                </a:solidFill>
                <a:latin typeface="Josefin Sans"/>
                <a:ea typeface="Josefin Sans"/>
                <a:cs typeface="Josefin Sans"/>
                <a:sym typeface="Josefin Sans"/>
              </a:defRPr>
            </a:lvl6pPr>
            <a:lvl7pPr lvl="6" rtl="0">
              <a:lnSpc>
                <a:spcPct val="100000"/>
              </a:lnSpc>
              <a:spcBef>
                <a:spcPts val="0"/>
              </a:spcBef>
              <a:spcAft>
                <a:spcPts val="0"/>
              </a:spcAft>
              <a:buClr>
                <a:schemeClr val="dk1"/>
              </a:buClr>
              <a:buSzPts val="1400"/>
              <a:buFont typeface="Josefin Sans"/>
              <a:buNone/>
              <a:defRPr>
                <a:solidFill>
                  <a:schemeClr val="dk1"/>
                </a:solidFill>
                <a:latin typeface="Josefin Sans"/>
                <a:ea typeface="Josefin Sans"/>
                <a:cs typeface="Josefin Sans"/>
                <a:sym typeface="Josefin Sans"/>
              </a:defRPr>
            </a:lvl7pPr>
            <a:lvl8pPr lvl="7" rtl="0">
              <a:lnSpc>
                <a:spcPct val="100000"/>
              </a:lnSpc>
              <a:spcBef>
                <a:spcPts val="0"/>
              </a:spcBef>
              <a:spcAft>
                <a:spcPts val="0"/>
              </a:spcAft>
              <a:buClr>
                <a:schemeClr val="dk1"/>
              </a:buClr>
              <a:buSzPts val="1400"/>
              <a:buFont typeface="Josefin Sans"/>
              <a:buNone/>
              <a:defRPr>
                <a:solidFill>
                  <a:schemeClr val="dk1"/>
                </a:solidFill>
                <a:latin typeface="Josefin Sans"/>
                <a:ea typeface="Josefin Sans"/>
                <a:cs typeface="Josefin Sans"/>
                <a:sym typeface="Josefin Sans"/>
              </a:defRPr>
            </a:lvl8pPr>
            <a:lvl9pPr lvl="8" rtl="0">
              <a:lnSpc>
                <a:spcPct val="100000"/>
              </a:lnSpc>
              <a:spcBef>
                <a:spcPts val="0"/>
              </a:spcBef>
              <a:spcAft>
                <a:spcPts val="0"/>
              </a:spcAft>
              <a:buClr>
                <a:schemeClr val="dk1"/>
              </a:buClr>
              <a:buSzPts val="1400"/>
              <a:buFont typeface="Josefin Sans"/>
              <a:buNone/>
              <a:defRPr>
                <a:solidFill>
                  <a:schemeClr val="dk1"/>
                </a:solidFill>
                <a:latin typeface="Josefin Sans"/>
                <a:ea typeface="Josefin Sans"/>
                <a:cs typeface="Josefin Sans"/>
                <a:sym typeface="Josefin Sans"/>
              </a:defRPr>
            </a:lvl9pPr>
          </a:lstStyle>
          <a:p/>
        </p:txBody>
      </p:sp>
      <p:sp>
        <p:nvSpPr>
          <p:cNvPr id="240" name="Google Shape;240;p24"/>
          <p:cNvSpPr txBox="1"/>
          <p:nvPr>
            <p:ph idx="7" type="subTitle"/>
          </p:nvPr>
        </p:nvSpPr>
        <p:spPr>
          <a:xfrm>
            <a:off x="3440250" y="3639312"/>
            <a:ext cx="2263500" cy="676800"/>
          </a:xfrm>
          <a:prstGeom prst="rect">
            <a:avLst/>
          </a:prstGeom>
          <a:noFill/>
          <a:ln>
            <a:noFill/>
          </a:ln>
        </p:spPr>
        <p:txBody>
          <a:bodyPr anchorCtr="0" anchor="t" bIns="0" lIns="91425" spcFirstLastPara="1" rIns="91425" wrap="square" tIns="91425">
            <a:noAutofit/>
          </a:bodyPr>
          <a:lstStyle>
            <a:lvl1pPr lvl="0" rtl="0">
              <a:lnSpc>
                <a:spcPct val="100000"/>
              </a:lnSpc>
              <a:spcBef>
                <a:spcPts val="0"/>
              </a:spcBef>
              <a:spcAft>
                <a:spcPts val="0"/>
              </a:spcAft>
              <a:buClr>
                <a:schemeClr val="dk1"/>
              </a:buClr>
              <a:buSzPts val="1600"/>
              <a:buFont typeface="Josefin Sans"/>
              <a:buNone/>
              <a:defRPr sz="1400">
                <a:solidFill>
                  <a:schemeClr val="dk1"/>
                </a:solidFill>
                <a:latin typeface="Josefin Sans"/>
                <a:ea typeface="Josefin Sans"/>
                <a:cs typeface="Josefin Sans"/>
                <a:sym typeface="Josefin Sans"/>
              </a:defRPr>
            </a:lvl1pPr>
            <a:lvl2pPr lvl="1" rtl="0">
              <a:lnSpc>
                <a:spcPct val="100000"/>
              </a:lnSpc>
              <a:spcBef>
                <a:spcPts val="0"/>
              </a:spcBef>
              <a:spcAft>
                <a:spcPts val="0"/>
              </a:spcAft>
              <a:buClr>
                <a:schemeClr val="dk1"/>
              </a:buClr>
              <a:buSzPts val="1400"/>
              <a:buFont typeface="Josefin Sans"/>
              <a:buNone/>
              <a:defRPr>
                <a:solidFill>
                  <a:schemeClr val="dk1"/>
                </a:solidFill>
                <a:latin typeface="Josefin Sans"/>
                <a:ea typeface="Josefin Sans"/>
                <a:cs typeface="Josefin Sans"/>
                <a:sym typeface="Josefin Sans"/>
              </a:defRPr>
            </a:lvl2pPr>
            <a:lvl3pPr lvl="2" rtl="0">
              <a:lnSpc>
                <a:spcPct val="100000"/>
              </a:lnSpc>
              <a:spcBef>
                <a:spcPts val="0"/>
              </a:spcBef>
              <a:spcAft>
                <a:spcPts val="0"/>
              </a:spcAft>
              <a:buClr>
                <a:schemeClr val="dk1"/>
              </a:buClr>
              <a:buSzPts val="1400"/>
              <a:buFont typeface="Josefin Sans"/>
              <a:buNone/>
              <a:defRPr>
                <a:solidFill>
                  <a:schemeClr val="dk1"/>
                </a:solidFill>
                <a:latin typeface="Josefin Sans"/>
                <a:ea typeface="Josefin Sans"/>
                <a:cs typeface="Josefin Sans"/>
                <a:sym typeface="Josefin Sans"/>
              </a:defRPr>
            </a:lvl3pPr>
            <a:lvl4pPr lvl="3" rtl="0">
              <a:lnSpc>
                <a:spcPct val="100000"/>
              </a:lnSpc>
              <a:spcBef>
                <a:spcPts val="0"/>
              </a:spcBef>
              <a:spcAft>
                <a:spcPts val="0"/>
              </a:spcAft>
              <a:buClr>
                <a:schemeClr val="dk1"/>
              </a:buClr>
              <a:buSzPts val="1400"/>
              <a:buFont typeface="Josefin Sans"/>
              <a:buNone/>
              <a:defRPr>
                <a:solidFill>
                  <a:schemeClr val="dk1"/>
                </a:solidFill>
                <a:latin typeface="Josefin Sans"/>
                <a:ea typeface="Josefin Sans"/>
                <a:cs typeface="Josefin Sans"/>
                <a:sym typeface="Josefin Sans"/>
              </a:defRPr>
            </a:lvl4pPr>
            <a:lvl5pPr lvl="4" rtl="0">
              <a:lnSpc>
                <a:spcPct val="100000"/>
              </a:lnSpc>
              <a:spcBef>
                <a:spcPts val="0"/>
              </a:spcBef>
              <a:spcAft>
                <a:spcPts val="0"/>
              </a:spcAft>
              <a:buClr>
                <a:schemeClr val="dk1"/>
              </a:buClr>
              <a:buSzPts val="1400"/>
              <a:buFont typeface="Josefin Sans"/>
              <a:buNone/>
              <a:defRPr>
                <a:solidFill>
                  <a:schemeClr val="dk1"/>
                </a:solidFill>
                <a:latin typeface="Josefin Sans"/>
                <a:ea typeface="Josefin Sans"/>
                <a:cs typeface="Josefin Sans"/>
                <a:sym typeface="Josefin Sans"/>
              </a:defRPr>
            </a:lvl5pPr>
            <a:lvl6pPr lvl="5" rtl="0">
              <a:lnSpc>
                <a:spcPct val="100000"/>
              </a:lnSpc>
              <a:spcBef>
                <a:spcPts val="0"/>
              </a:spcBef>
              <a:spcAft>
                <a:spcPts val="0"/>
              </a:spcAft>
              <a:buClr>
                <a:schemeClr val="dk1"/>
              </a:buClr>
              <a:buSzPts val="1400"/>
              <a:buFont typeface="Josefin Sans"/>
              <a:buNone/>
              <a:defRPr>
                <a:solidFill>
                  <a:schemeClr val="dk1"/>
                </a:solidFill>
                <a:latin typeface="Josefin Sans"/>
                <a:ea typeface="Josefin Sans"/>
                <a:cs typeface="Josefin Sans"/>
                <a:sym typeface="Josefin Sans"/>
              </a:defRPr>
            </a:lvl6pPr>
            <a:lvl7pPr lvl="6" rtl="0">
              <a:lnSpc>
                <a:spcPct val="100000"/>
              </a:lnSpc>
              <a:spcBef>
                <a:spcPts val="0"/>
              </a:spcBef>
              <a:spcAft>
                <a:spcPts val="0"/>
              </a:spcAft>
              <a:buClr>
                <a:schemeClr val="dk1"/>
              </a:buClr>
              <a:buSzPts val="1400"/>
              <a:buFont typeface="Josefin Sans"/>
              <a:buNone/>
              <a:defRPr>
                <a:solidFill>
                  <a:schemeClr val="dk1"/>
                </a:solidFill>
                <a:latin typeface="Josefin Sans"/>
                <a:ea typeface="Josefin Sans"/>
                <a:cs typeface="Josefin Sans"/>
                <a:sym typeface="Josefin Sans"/>
              </a:defRPr>
            </a:lvl7pPr>
            <a:lvl8pPr lvl="7" rtl="0">
              <a:lnSpc>
                <a:spcPct val="100000"/>
              </a:lnSpc>
              <a:spcBef>
                <a:spcPts val="0"/>
              </a:spcBef>
              <a:spcAft>
                <a:spcPts val="0"/>
              </a:spcAft>
              <a:buClr>
                <a:schemeClr val="dk1"/>
              </a:buClr>
              <a:buSzPts val="1400"/>
              <a:buFont typeface="Josefin Sans"/>
              <a:buNone/>
              <a:defRPr>
                <a:solidFill>
                  <a:schemeClr val="dk1"/>
                </a:solidFill>
                <a:latin typeface="Josefin Sans"/>
                <a:ea typeface="Josefin Sans"/>
                <a:cs typeface="Josefin Sans"/>
                <a:sym typeface="Josefin Sans"/>
              </a:defRPr>
            </a:lvl8pPr>
            <a:lvl9pPr lvl="8" rtl="0">
              <a:lnSpc>
                <a:spcPct val="100000"/>
              </a:lnSpc>
              <a:spcBef>
                <a:spcPts val="0"/>
              </a:spcBef>
              <a:spcAft>
                <a:spcPts val="0"/>
              </a:spcAft>
              <a:buClr>
                <a:schemeClr val="dk1"/>
              </a:buClr>
              <a:buSzPts val="1400"/>
              <a:buFont typeface="Josefin Sans"/>
              <a:buNone/>
              <a:defRPr>
                <a:solidFill>
                  <a:schemeClr val="dk1"/>
                </a:solidFill>
                <a:latin typeface="Josefin Sans"/>
                <a:ea typeface="Josefin Sans"/>
                <a:cs typeface="Josefin Sans"/>
                <a:sym typeface="Josefin Sans"/>
              </a:defRPr>
            </a:lvl9pPr>
          </a:lstStyle>
          <a:p/>
        </p:txBody>
      </p:sp>
      <p:sp>
        <p:nvSpPr>
          <p:cNvPr id="241" name="Google Shape;241;p24"/>
          <p:cNvSpPr txBox="1"/>
          <p:nvPr>
            <p:ph idx="8" type="subTitle"/>
          </p:nvPr>
        </p:nvSpPr>
        <p:spPr>
          <a:xfrm>
            <a:off x="932700" y="3250183"/>
            <a:ext cx="2263500" cy="393600"/>
          </a:xfrm>
          <a:prstGeom prst="rect">
            <a:avLst/>
          </a:prstGeom>
          <a:noFill/>
          <a:ln>
            <a:noFill/>
          </a:ln>
        </p:spPr>
        <p:txBody>
          <a:bodyPr anchorCtr="0" anchor="t" bIns="91425" lIns="91425" spcFirstLastPara="1" rIns="91425" wrap="square" tIns="91425">
            <a:noAutofit/>
          </a:bodyPr>
          <a:lstStyle>
            <a:lvl1pPr lvl="0" rtl="0">
              <a:lnSpc>
                <a:spcPct val="100000"/>
              </a:lnSpc>
              <a:spcBef>
                <a:spcPts val="0"/>
              </a:spcBef>
              <a:spcAft>
                <a:spcPts val="0"/>
              </a:spcAft>
              <a:buClr>
                <a:schemeClr val="accent1"/>
              </a:buClr>
              <a:buSzPts val="1800"/>
              <a:buFont typeface="Josefin Sans SemiBold"/>
              <a:buNone/>
              <a:defRPr sz="1800">
                <a:solidFill>
                  <a:schemeClr val="accent1"/>
                </a:solidFill>
                <a:latin typeface="Josefin Sans SemiBold"/>
                <a:ea typeface="Josefin Sans SemiBold"/>
                <a:cs typeface="Josefin Sans SemiBold"/>
                <a:sym typeface="Josefin Sans SemiBold"/>
              </a:defRPr>
            </a:lvl1pPr>
            <a:lvl2pPr lvl="1" rtl="0">
              <a:lnSpc>
                <a:spcPct val="100000"/>
              </a:lnSpc>
              <a:spcBef>
                <a:spcPts val="0"/>
              </a:spcBef>
              <a:spcAft>
                <a:spcPts val="0"/>
              </a:spcAft>
              <a:buClr>
                <a:schemeClr val="accent1"/>
              </a:buClr>
              <a:buSzPts val="1800"/>
              <a:buFont typeface="Josefin Sans SemiBold"/>
              <a:buNone/>
              <a:defRPr sz="1800">
                <a:solidFill>
                  <a:schemeClr val="accent1"/>
                </a:solidFill>
                <a:latin typeface="Josefin Sans SemiBold"/>
                <a:ea typeface="Josefin Sans SemiBold"/>
                <a:cs typeface="Josefin Sans SemiBold"/>
                <a:sym typeface="Josefin Sans SemiBold"/>
              </a:defRPr>
            </a:lvl2pPr>
            <a:lvl3pPr lvl="2" rtl="0">
              <a:lnSpc>
                <a:spcPct val="100000"/>
              </a:lnSpc>
              <a:spcBef>
                <a:spcPts val="0"/>
              </a:spcBef>
              <a:spcAft>
                <a:spcPts val="0"/>
              </a:spcAft>
              <a:buClr>
                <a:schemeClr val="accent1"/>
              </a:buClr>
              <a:buSzPts val="1800"/>
              <a:buFont typeface="Josefin Sans SemiBold"/>
              <a:buNone/>
              <a:defRPr sz="1800">
                <a:solidFill>
                  <a:schemeClr val="accent1"/>
                </a:solidFill>
                <a:latin typeface="Josefin Sans SemiBold"/>
                <a:ea typeface="Josefin Sans SemiBold"/>
                <a:cs typeface="Josefin Sans SemiBold"/>
                <a:sym typeface="Josefin Sans SemiBold"/>
              </a:defRPr>
            </a:lvl3pPr>
            <a:lvl4pPr lvl="3" rtl="0">
              <a:lnSpc>
                <a:spcPct val="100000"/>
              </a:lnSpc>
              <a:spcBef>
                <a:spcPts val="0"/>
              </a:spcBef>
              <a:spcAft>
                <a:spcPts val="0"/>
              </a:spcAft>
              <a:buClr>
                <a:schemeClr val="accent1"/>
              </a:buClr>
              <a:buSzPts val="1800"/>
              <a:buFont typeface="Josefin Sans SemiBold"/>
              <a:buNone/>
              <a:defRPr sz="1800">
                <a:solidFill>
                  <a:schemeClr val="accent1"/>
                </a:solidFill>
                <a:latin typeface="Josefin Sans SemiBold"/>
                <a:ea typeface="Josefin Sans SemiBold"/>
                <a:cs typeface="Josefin Sans SemiBold"/>
                <a:sym typeface="Josefin Sans SemiBold"/>
              </a:defRPr>
            </a:lvl4pPr>
            <a:lvl5pPr lvl="4" rtl="0">
              <a:lnSpc>
                <a:spcPct val="100000"/>
              </a:lnSpc>
              <a:spcBef>
                <a:spcPts val="0"/>
              </a:spcBef>
              <a:spcAft>
                <a:spcPts val="0"/>
              </a:spcAft>
              <a:buClr>
                <a:schemeClr val="accent1"/>
              </a:buClr>
              <a:buSzPts val="1800"/>
              <a:buFont typeface="Josefin Sans SemiBold"/>
              <a:buNone/>
              <a:defRPr sz="1800">
                <a:solidFill>
                  <a:schemeClr val="accent1"/>
                </a:solidFill>
                <a:latin typeface="Josefin Sans SemiBold"/>
                <a:ea typeface="Josefin Sans SemiBold"/>
                <a:cs typeface="Josefin Sans SemiBold"/>
                <a:sym typeface="Josefin Sans SemiBold"/>
              </a:defRPr>
            </a:lvl5pPr>
            <a:lvl6pPr lvl="5" rtl="0">
              <a:lnSpc>
                <a:spcPct val="100000"/>
              </a:lnSpc>
              <a:spcBef>
                <a:spcPts val="0"/>
              </a:spcBef>
              <a:spcAft>
                <a:spcPts val="0"/>
              </a:spcAft>
              <a:buClr>
                <a:schemeClr val="accent1"/>
              </a:buClr>
              <a:buSzPts val="1800"/>
              <a:buFont typeface="Josefin Sans SemiBold"/>
              <a:buNone/>
              <a:defRPr sz="1800">
                <a:solidFill>
                  <a:schemeClr val="accent1"/>
                </a:solidFill>
                <a:latin typeface="Josefin Sans SemiBold"/>
                <a:ea typeface="Josefin Sans SemiBold"/>
                <a:cs typeface="Josefin Sans SemiBold"/>
                <a:sym typeface="Josefin Sans SemiBold"/>
              </a:defRPr>
            </a:lvl6pPr>
            <a:lvl7pPr lvl="6" rtl="0">
              <a:lnSpc>
                <a:spcPct val="100000"/>
              </a:lnSpc>
              <a:spcBef>
                <a:spcPts val="0"/>
              </a:spcBef>
              <a:spcAft>
                <a:spcPts val="0"/>
              </a:spcAft>
              <a:buClr>
                <a:schemeClr val="accent1"/>
              </a:buClr>
              <a:buSzPts val="1800"/>
              <a:buFont typeface="Josefin Sans SemiBold"/>
              <a:buNone/>
              <a:defRPr sz="1800">
                <a:solidFill>
                  <a:schemeClr val="accent1"/>
                </a:solidFill>
                <a:latin typeface="Josefin Sans SemiBold"/>
                <a:ea typeface="Josefin Sans SemiBold"/>
                <a:cs typeface="Josefin Sans SemiBold"/>
                <a:sym typeface="Josefin Sans SemiBold"/>
              </a:defRPr>
            </a:lvl7pPr>
            <a:lvl8pPr lvl="7" rtl="0">
              <a:lnSpc>
                <a:spcPct val="100000"/>
              </a:lnSpc>
              <a:spcBef>
                <a:spcPts val="0"/>
              </a:spcBef>
              <a:spcAft>
                <a:spcPts val="0"/>
              </a:spcAft>
              <a:buClr>
                <a:schemeClr val="accent1"/>
              </a:buClr>
              <a:buSzPts val="1800"/>
              <a:buFont typeface="Josefin Sans SemiBold"/>
              <a:buNone/>
              <a:defRPr sz="1800">
                <a:solidFill>
                  <a:schemeClr val="accent1"/>
                </a:solidFill>
                <a:latin typeface="Josefin Sans SemiBold"/>
                <a:ea typeface="Josefin Sans SemiBold"/>
                <a:cs typeface="Josefin Sans SemiBold"/>
                <a:sym typeface="Josefin Sans SemiBold"/>
              </a:defRPr>
            </a:lvl8pPr>
            <a:lvl9pPr lvl="8" rtl="0">
              <a:lnSpc>
                <a:spcPct val="100000"/>
              </a:lnSpc>
              <a:spcBef>
                <a:spcPts val="0"/>
              </a:spcBef>
              <a:spcAft>
                <a:spcPts val="0"/>
              </a:spcAft>
              <a:buClr>
                <a:schemeClr val="accent1"/>
              </a:buClr>
              <a:buSzPts val="1800"/>
              <a:buFont typeface="Josefin Sans SemiBold"/>
              <a:buNone/>
              <a:defRPr sz="1800">
                <a:solidFill>
                  <a:schemeClr val="accent1"/>
                </a:solidFill>
                <a:latin typeface="Josefin Sans SemiBold"/>
                <a:ea typeface="Josefin Sans SemiBold"/>
                <a:cs typeface="Josefin Sans SemiBold"/>
                <a:sym typeface="Josefin Sans SemiBold"/>
              </a:defRPr>
            </a:lvl9pPr>
          </a:lstStyle>
          <a:p/>
        </p:txBody>
      </p:sp>
      <p:sp>
        <p:nvSpPr>
          <p:cNvPr id="242" name="Google Shape;242;p24"/>
          <p:cNvSpPr txBox="1"/>
          <p:nvPr>
            <p:ph idx="9" type="subTitle"/>
          </p:nvPr>
        </p:nvSpPr>
        <p:spPr>
          <a:xfrm>
            <a:off x="3440250" y="3246120"/>
            <a:ext cx="2263500" cy="393600"/>
          </a:xfrm>
          <a:prstGeom prst="rect">
            <a:avLst/>
          </a:prstGeom>
          <a:noFill/>
          <a:ln>
            <a:noFill/>
          </a:ln>
        </p:spPr>
        <p:txBody>
          <a:bodyPr anchorCtr="0" anchor="t" bIns="91425" lIns="91425" spcFirstLastPara="1" rIns="91425" wrap="square" tIns="91425">
            <a:noAutofit/>
          </a:bodyPr>
          <a:lstStyle>
            <a:lvl1pPr lvl="0" rtl="0">
              <a:lnSpc>
                <a:spcPct val="100000"/>
              </a:lnSpc>
              <a:spcBef>
                <a:spcPts val="0"/>
              </a:spcBef>
              <a:spcAft>
                <a:spcPts val="0"/>
              </a:spcAft>
              <a:buClr>
                <a:schemeClr val="accent1"/>
              </a:buClr>
              <a:buSzPts val="1800"/>
              <a:buFont typeface="Josefin Sans SemiBold"/>
              <a:buNone/>
              <a:defRPr sz="1800">
                <a:solidFill>
                  <a:schemeClr val="accent1"/>
                </a:solidFill>
                <a:latin typeface="Josefin Sans SemiBold"/>
                <a:ea typeface="Josefin Sans SemiBold"/>
                <a:cs typeface="Josefin Sans SemiBold"/>
                <a:sym typeface="Josefin Sans SemiBold"/>
              </a:defRPr>
            </a:lvl1pPr>
            <a:lvl2pPr lvl="1" rtl="0">
              <a:lnSpc>
                <a:spcPct val="100000"/>
              </a:lnSpc>
              <a:spcBef>
                <a:spcPts val="0"/>
              </a:spcBef>
              <a:spcAft>
                <a:spcPts val="0"/>
              </a:spcAft>
              <a:buClr>
                <a:schemeClr val="accent1"/>
              </a:buClr>
              <a:buSzPts val="1800"/>
              <a:buFont typeface="Josefin Sans SemiBold"/>
              <a:buNone/>
              <a:defRPr sz="1800">
                <a:solidFill>
                  <a:schemeClr val="accent1"/>
                </a:solidFill>
                <a:latin typeface="Josefin Sans SemiBold"/>
                <a:ea typeface="Josefin Sans SemiBold"/>
                <a:cs typeface="Josefin Sans SemiBold"/>
                <a:sym typeface="Josefin Sans SemiBold"/>
              </a:defRPr>
            </a:lvl2pPr>
            <a:lvl3pPr lvl="2" rtl="0">
              <a:lnSpc>
                <a:spcPct val="100000"/>
              </a:lnSpc>
              <a:spcBef>
                <a:spcPts val="0"/>
              </a:spcBef>
              <a:spcAft>
                <a:spcPts val="0"/>
              </a:spcAft>
              <a:buClr>
                <a:schemeClr val="accent1"/>
              </a:buClr>
              <a:buSzPts val="1800"/>
              <a:buFont typeface="Josefin Sans SemiBold"/>
              <a:buNone/>
              <a:defRPr sz="1800">
                <a:solidFill>
                  <a:schemeClr val="accent1"/>
                </a:solidFill>
                <a:latin typeface="Josefin Sans SemiBold"/>
                <a:ea typeface="Josefin Sans SemiBold"/>
                <a:cs typeface="Josefin Sans SemiBold"/>
                <a:sym typeface="Josefin Sans SemiBold"/>
              </a:defRPr>
            </a:lvl3pPr>
            <a:lvl4pPr lvl="3" rtl="0">
              <a:lnSpc>
                <a:spcPct val="100000"/>
              </a:lnSpc>
              <a:spcBef>
                <a:spcPts val="0"/>
              </a:spcBef>
              <a:spcAft>
                <a:spcPts val="0"/>
              </a:spcAft>
              <a:buClr>
                <a:schemeClr val="accent1"/>
              </a:buClr>
              <a:buSzPts val="1800"/>
              <a:buFont typeface="Josefin Sans SemiBold"/>
              <a:buNone/>
              <a:defRPr sz="1800">
                <a:solidFill>
                  <a:schemeClr val="accent1"/>
                </a:solidFill>
                <a:latin typeface="Josefin Sans SemiBold"/>
                <a:ea typeface="Josefin Sans SemiBold"/>
                <a:cs typeface="Josefin Sans SemiBold"/>
                <a:sym typeface="Josefin Sans SemiBold"/>
              </a:defRPr>
            </a:lvl4pPr>
            <a:lvl5pPr lvl="4" rtl="0">
              <a:lnSpc>
                <a:spcPct val="100000"/>
              </a:lnSpc>
              <a:spcBef>
                <a:spcPts val="0"/>
              </a:spcBef>
              <a:spcAft>
                <a:spcPts val="0"/>
              </a:spcAft>
              <a:buClr>
                <a:schemeClr val="accent1"/>
              </a:buClr>
              <a:buSzPts val="1800"/>
              <a:buFont typeface="Josefin Sans SemiBold"/>
              <a:buNone/>
              <a:defRPr sz="1800">
                <a:solidFill>
                  <a:schemeClr val="accent1"/>
                </a:solidFill>
                <a:latin typeface="Josefin Sans SemiBold"/>
                <a:ea typeface="Josefin Sans SemiBold"/>
                <a:cs typeface="Josefin Sans SemiBold"/>
                <a:sym typeface="Josefin Sans SemiBold"/>
              </a:defRPr>
            </a:lvl5pPr>
            <a:lvl6pPr lvl="5" rtl="0">
              <a:lnSpc>
                <a:spcPct val="100000"/>
              </a:lnSpc>
              <a:spcBef>
                <a:spcPts val="0"/>
              </a:spcBef>
              <a:spcAft>
                <a:spcPts val="0"/>
              </a:spcAft>
              <a:buClr>
                <a:schemeClr val="accent1"/>
              </a:buClr>
              <a:buSzPts val="1800"/>
              <a:buFont typeface="Josefin Sans SemiBold"/>
              <a:buNone/>
              <a:defRPr sz="1800">
                <a:solidFill>
                  <a:schemeClr val="accent1"/>
                </a:solidFill>
                <a:latin typeface="Josefin Sans SemiBold"/>
                <a:ea typeface="Josefin Sans SemiBold"/>
                <a:cs typeface="Josefin Sans SemiBold"/>
                <a:sym typeface="Josefin Sans SemiBold"/>
              </a:defRPr>
            </a:lvl6pPr>
            <a:lvl7pPr lvl="6" rtl="0">
              <a:lnSpc>
                <a:spcPct val="100000"/>
              </a:lnSpc>
              <a:spcBef>
                <a:spcPts val="0"/>
              </a:spcBef>
              <a:spcAft>
                <a:spcPts val="0"/>
              </a:spcAft>
              <a:buClr>
                <a:schemeClr val="accent1"/>
              </a:buClr>
              <a:buSzPts val="1800"/>
              <a:buFont typeface="Josefin Sans SemiBold"/>
              <a:buNone/>
              <a:defRPr sz="1800">
                <a:solidFill>
                  <a:schemeClr val="accent1"/>
                </a:solidFill>
                <a:latin typeface="Josefin Sans SemiBold"/>
                <a:ea typeface="Josefin Sans SemiBold"/>
                <a:cs typeface="Josefin Sans SemiBold"/>
                <a:sym typeface="Josefin Sans SemiBold"/>
              </a:defRPr>
            </a:lvl7pPr>
            <a:lvl8pPr lvl="7" rtl="0">
              <a:lnSpc>
                <a:spcPct val="100000"/>
              </a:lnSpc>
              <a:spcBef>
                <a:spcPts val="0"/>
              </a:spcBef>
              <a:spcAft>
                <a:spcPts val="0"/>
              </a:spcAft>
              <a:buClr>
                <a:schemeClr val="accent1"/>
              </a:buClr>
              <a:buSzPts val="1800"/>
              <a:buFont typeface="Josefin Sans SemiBold"/>
              <a:buNone/>
              <a:defRPr sz="1800">
                <a:solidFill>
                  <a:schemeClr val="accent1"/>
                </a:solidFill>
                <a:latin typeface="Josefin Sans SemiBold"/>
                <a:ea typeface="Josefin Sans SemiBold"/>
                <a:cs typeface="Josefin Sans SemiBold"/>
                <a:sym typeface="Josefin Sans SemiBold"/>
              </a:defRPr>
            </a:lvl8pPr>
            <a:lvl9pPr lvl="8" rtl="0">
              <a:lnSpc>
                <a:spcPct val="100000"/>
              </a:lnSpc>
              <a:spcBef>
                <a:spcPts val="0"/>
              </a:spcBef>
              <a:spcAft>
                <a:spcPts val="0"/>
              </a:spcAft>
              <a:buClr>
                <a:schemeClr val="accent1"/>
              </a:buClr>
              <a:buSzPts val="1800"/>
              <a:buFont typeface="Josefin Sans SemiBold"/>
              <a:buNone/>
              <a:defRPr sz="1800">
                <a:solidFill>
                  <a:schemeClr val="accent1"/>
                </a:solidFill>
                <a:latin typeface="Josefin Sans SemiBold"/>
                <a:ea typeface="Josefin Sans SemiBold"/>
                <a:cs typeface="Josefin Sans SemiBold"/>
                <a:sym typeface="Josefin Sans SemiBold"/>
              </a:defRPr>
            </a:lvl9pPr>
          </a:lstStyle>
          <a:p/>
        </p:txBody>
      </p:sp>
      <p:sp>
        <p:nvSpPr>
          <p:cNvPr id="243" name="Google Shape;243;p24"/>
          <p:cNvSpPr txBox="1"/>
          <p:nvPr>
            <p:ph idx="13" type="subTitle"/>
          </p:nvPr>
        </p:nvSpPr>
        <p:spPr>
          <a:xfrm>
            <a:off x="5947800" y="2059113"/>
            <a:ext cx="2263500" cy="674400"/>
          </a:xfrm>
          <a:prstGeom prst="rect">
            <a:avLst/>
          </a:prstGeom>
          <a:noFill/>
          <a:ln>
            <a:noFill/>
          </a:ln>
        </p:spPr>
        <p:txBody>
          <a:bodyPr anchorCtr="0" anchor="t" bIns="0" lIns="91425" spcFirstLastPara="1" rIns="91425" wrap="square" tIns="91425">
            <a:noAutofit/>
          </a:bodyPr>
          <a:lstStyle>
            <a:lvl1pPr lvl="0" rtl="0">
              <a:lnSpc>
                <a:spcPct val="100000"/>
              </a:lnSpc>
              <a:spcBef>
                <a:spcPts val="0"/>
              </a:spcBef>
              <a:spcAft>
                <a:spcPts val="0"/>
              </a:spcAft>
              <a:buClr>
                <a:schemeClr val="dk1"/>
              </a:buClr>
              <a:buSzPts val="1600"/>
              <a:buFont typeface="Josefin Sans"/>
              <a:buNone/>
              <a:defRPr sz="1400">
                <a:solidFill>
                  <a:schemeClr val="dk1"/>
                </a:solidFill>
                <a:latin typeface="Josefin Sans"/>
                <a:ea typeface="Josefin Sans"/>
                <a:cs typeface="Josefin Sans"/>
                <a:sym typeface="Josefin Sans"/>
              </a:defRPr>
            </a:lvl1pPr>
            <a:lvl2pPr lvl="1" rtl="0">
              <a:lnSpc>
                <a:spcPct val="100000"/>
              </a:lnSpc>
              <a:spcBef>
                <a:spcPts val="0"/>
              </a:spcBef>
              <a:spcAft>
                <a:spcPts val="0"/>
              </a:spcAft>
              <a:buClr>
                <a:schemeClr val="dk1"/>
              </a:buClr>
              <a:buSzPts val="1400"/>
              <a:buFont typeface="Josefin Sans"/>
              <a:buNone/>
              <a:defRPr>
                <a:solidFill>
                  <a:schemeClr val="dk1"/>
                </a:solidFill>
                <a:latin typeface="Josefin Sans"/>
                <a:ea typeface="Josefin Sans"/>
                <a:cs typeface="Josefin Sans"/>
                <a:sym typeface="Josefin Sans"/>
              </a:defRPr>
            </a:lvl2pPr>
            <a:lvl3pPr lvl="2" rtl="0">
              <a:lnSpc>
                <a:spcPct val="100000"/>
              </a:lnSpc>
              <a:spcBef>
                <a:spcPts val="0"/>
              </a:spcBef>
              <a:spcAft>
                <a:spcPts val="0"/>
              </a:spcAft>
              <a:buClr>
                <a:schemeClr val="dk1"/>
              </a:buClr>
              <a:buSzPts val="1400"/>
              <a:buFont typeface="Josefin Sans"/>
              <a:buNone/>
              <a:defRPr>
                <a:solidFill>
                  <a:schemeClr val="dk1"/>
                </a:solidFill>
                <a:latin typeface="Josefin Sans"/>
                <a:ea typeface="Josefin Sans"/>
                <a:cs typeface="Josefin Sans"/>
                <a:sym typeface="Josefin Sans"/>
              </a:defRPr>
            </a:lvl3pPr>
            <a:lvl4pPr lvl="3" rtl="0">
              <a:lnSpc>
                <a:spcPct val="100000"/>
              </a:lnSpc>
              <a:spcBef>
                <a:spcPts val="0"/>
              </a:spcBef>
              <a:spcAft>
                <a:spcPts val="0"/>
              </a:spcAft>
              <a:buClr>
                <a:schemeClr val="dk1"/>
              </a:buClr>
              <a:buSzPts val="1400"/>
              <a:buFont typeface="Josefin Sans"/>
              <a:buNone/>
              <a:defRPr>
                <a:solidFill>
                  <a:schemeClr val="dk1"/>
                </a:solidFill>
                <a:latin typeface="Josefin Sans"/>
                <a:ea typeface="Josefin Sans"/>
                <a:cs typeface="Josefin Sans"/>
                <a:sym typeface="Josefin Sans"/>
              </a:defRPr>
            </a:lvl4pPr>
            <a:lvl5pPr lvl="4" rtl="0">
              <a:lnSpc>
                <a:spcPct val="100000"/>
              </a:lnSpc>
              <a:spcBef>
                <a:spcPts val="0"/>
              </a:spcBef>
              <a:spcAft>
                <a:spcPts val="0"/>
              </a:spcAft>
              <a:buClr>
                <a:schemeClr val="dk1"/>
              </a:buClr>
              <a:buSzPts val="1400"/>
              <a:buFont typeface="Josefin Sans"/>
              <a:buNone/>
              <a:defRPr>
                <a:solidFill>
                  <a:schemeClr val="dk1"/>
                </a:solidFill>
                <a:latin typeface="Josefin Sans"/>
                <a:ea typeface="Josefin Sans"/>
                <a:cs typeface="Josefin Sans"/>
                <a:sym typeface="Josefin Sans"/>
              </a:defRPr>
            </a:lvl5pPr>
            <a:lvl6pPr lvl="5" rtl="0">
              <a:lnSpc>
                <a:spcPct val="100000"/>
              </a:lnSpc>
              <a:spcBef>
                <a:spcPts val="0"/>
              </a:spcBef>
              <a:spcAft>
                <a:spcPts val="0"/>
              </a:spcAft>
              <a:buClr>
                <a:schemeClr val="dk1"/>
              </a:buClr>
              <a:buSzPts val="1400"/>
              <a:buFont typeface="Josefin Sans"/>
              <a:buNone/>
              <a:defRPr>
                <a:solidFill>
                  <a:schemeClr val="dk1"/>
                </a:solidFill>
                <a:latin typeface="Josefin Sans"/>
                <a:ea typeface="Josefin Sans"/>
                <a:cs typeface="Josefin Sans"/>
                <a:sym typeface="Josefin Sans"/>
              </a:defRPr>
            </a:lvl6pPr>
            <a:lvl7pPr lvl="6" rtl="0">
              <a:lnSpc>
                <a:spcPct val="100000"/>
              </a:lnSpc>
              <a:spcBef>
                <a:spcPts val="0"/>
              </a:spcBef>
              <a:spcAft>
                <a:spcPts val="0"/>
              </a:spcAft>
              <a:buClr>
                <a:schemeClr val="dk1"/>
              </a:buClr>
              <a:buSzPts val="1400"/>
              <a:buFont typeface="Josefin Sans"/>
              <a:buNone/>
              <a:defRPr>
                <a:solidFill>
                  <a:schemeClr val="dk1"/>
                </a:solidFill>
                <a:latin typeface="Josefin Sans"/>
                <a:ea typeface="Josefin Sans"/>
                <a:cs typeface="Josefin Sans"/>
                <a:sym typeface="Josefin Sans"/>
              </a:defRPr>
            </a:lvl7pPr>
            <a:lvl8pPr lvl="7" rtl="0">
              <a:lnSpc>
                <a:spcPct val="100000"/>
              </a:lnSpc>
              <a:spcBef>
                <a:spcPts val="0"/>
              </a:spcBef>
              <a:spcAft>
                <a:spcPts val="0"/>
              </a:spcAft>
              <a:buClr>
                <a:schemeClr val="dk1"/>
              </a:buClr>
              <a:buSzPts val="1400"/>
              <a:buFont typeface="Josefin Sans"/>
              <a:buNone/>
              <a:defRPr>
                <a:solidFill>
                  <a:schemeClr val="dk1"/>
                </a:solidFill>
                <a:latin typeface="Josefin Sans"/>
                <a:ea typeface="Josefin Sans"/>
                <a:cs typeface="Josefin Sans"/>
                <a:sym typeface="Josefin Sans"/>
              </a:defRPr>
            </a:lvl8pPr>
            <a:lvl9pPr lvl="8" rtl="0">
              <a:lnSpc>
                <a:spcPct val="100000"/>
              </a:lnSpc>
              <a:spcBef>
                <a:spcPts val="0"/>
              </a:spcBef>
              <a:spcAft>
                <a:spcPts val="0"/>
              </a:spcAft>
              <a:buClr>
                <a:schemeClr val="dk1"/>
              </a:buClr>
              <a:buSzPts val="1400"/>
              <a:buFont typeface="Josefin Sans"/>
              <a:buNone/>
              <a:defRPr>
                <a:solidFill>
                  <a:schemeClr val="dk1"/>
                </a:solidFill>
                <a:latin typeface="Josefin Sans"/>
                <a:ea typeface="Josefin Sans"/>
                <a:cs typeface="Josefin Sans"/>
                <a:sym typeface="Josefin Sans"/>
              </a:defRPr>
            </a:lvl9pPr>
          </a:lstStyle>
          <a:p/>
        </p:txBody>
      </p:sp>
      <p:sp>
        <p:nvSpPr>
          <p:cNvPr id="244" name="Google Shape;244;p24"/>
          <p:cNvSpPr txBox="1"/>
          <p:nvPr>
            <p:ph idx="14" type="subTitle"/>
          </p:nvPr>
        </p:nvSpPr>
        <p:spPr>
          <a:xfrm>
            <a:off x="5947800" y="1667981"/>
            <a:ext cx="2263500" cy="393600"/>
          </a:xfrm>
          <a:prstGeom prst="rect">
            <a:avLst/>
          </a:prstGeom>
          <a:noFill/>
          <a:ln>
            <a:noFill/>
          </a:ln>
        </p:spPr>
        <p:txBody>
          <a:bodyPr anchorCtr="0" anchor="t" bIns="91425" lIns="91425" spcFirstLastPara="1" rIns="91425" wrap="square" tIns="91425">
            <a:noAutofit/>
          </a:bodyPr>
          <a:lstStyle>
            <a:lvl1pPr lvl="0" rtl="0">
              <a:lnSpc>
                <a:spcPct val="100000"/>
              </a:lnSpc>
              <a:spcBef>
                <a:spcPts val="0"/>
              </a:spcBef>
              <a:spcAft>
                <a:spcPts val="0"/>
              </a:spcAft>
              <a:buClr>
                <a:schemeClr val="accent1"/>
              </a:buClr>
              <a:buSzPts val="1800"/>
              <a:buFont typeface="Josefin Sans SemiBold"/>
              <a:buNone/>
              <a:defRPr sz="1800">
                <a:solidFill>
                  <a:schemeClr val="accent1"/>
                </a:solidFill>
                <a:latin typeface="Josefin Sans SemiBold"/>
                <a:ea typeface="Josefin Sans SemiBold"/>
                <a:cs typeface="Josefin Sans SemiBold"/>
                <a:sym typeface="Josefin Sans SemiBold"/>
              </a:defRPr>
            </a:lvl1pPr>
            <a:lvl2pPr lvl="1" rtl="0">
              <a:lnSpc>
                <a:spcPct val="100000"/>
              </a:lnSpc>
              <a:spcBef>
                <a:spcPts val="0"/>
              </a:spcBef>
              <a:spcAft>
                <a:spcPts val="0"/>
              </a:spcAft>
              <a:buClr>
                <a:schemeClr val="accent1"/>
              </a:buClr>
              <a:buSzPts val="1800"/>
              <a:buFont typeface="Josefin Sans SemiBold"/>
              <a:buNone/>
              <a:defRPr sz="1800">
                <a:solidFill>
                  <a:schemeClr val="accent1"/>
                </a:solidFill>
                <a:latin typeface="Josefin Sans SemiBold"/>
                <a:ea typeface="Josefin Sans SemiBold"/>
                <a:cs typeface="Josefin Sans SemiBold"/>
                <a:sym typeface="Josefin Sans SemiBold"/>
              </a:defRPr>
            </a:lvl2pPr>
            <a:lvl3pPr lvl="2" rtl="0">
              <a:lnSpc>
                <a:spcPct val="100000"/>
              </a:lnSpc>
              <a:spcBef>
                <a:spcPts val="0"/>
              </a:spcBef>
              <a:spcAft>
                <a:spcPts val="0"/>
              </a:spcAft>
              <a:buClr>
                <a:schemeClr val="accent1"/>
              </a:buClr>
              <a:buSzPts val="1800"/>
              <a:buFont typeface="Josefin Sans SemiBold"/>
              <a:buNone/>
              <a:defRPr sz="1800">
                <a:solidFill>
                  <a:schemeClr val="accent1"/>
                </a:solidFill>
                <a:latin typeface="Josefin Sans SemiBold"/>
                <a:ea typeface="Josefin Sans SemiBold"/>
                <a:cs typeface="Josefin Sans SemiBold"/>
                <a:sym typeface="Josefin Sans SemiBold"/>
              </a:defRPr>
            </a:lvl3pPr>
            <a:lvl4pPr lvl="3" rtl="0">
              <a:lnSpc>
                <a:spcPct val="100000"/>
              </a:lnSpc>
              <a:spcBef>
                <a:spcPts val="0"/>
              </a:spcBef>
              <a:spcAft>
                <a:spcPts val="0"/>
              </a:spcAft>
              <a:buClr>
                <a:schemeClr val="accent1"/>
              </a:buClr>
              <a:buSzPts val="1800"/>
              <a:buFont typeface="Josefin Sans SemiBold"/>
              <a:buNone/>
              <a:defRPr sz="1800">
                <a:solidFill>
                  <a:schemeClr val="accent1"/>
                </a:solidFill>
                <a:latin typeface="Josefin Sans SemiBold"/>
                <a:ea typeface="Josefin Sans SemiBold"/>
                <a:cs typeface="Josefin Sans SemiBold"/>
                <a:sym typeface="Josefin Sans SemiBold"/>
              </a:defRPr>
            </a:lvl4pPr>
            <a:lvl5pPr lvl="4" rtl="0">
              <a:lnSpc>
                <a:spcPct val="100000"/>
              </a:lnSpc>
              <a:spcBef>
                <a:spcPts val="0"/>
              </a:spcBef>
              <a:spcAft>
                <a:spcPts val="0"/>
              </a:spcAft>
              <a:buClr>
                <a:schemeClr val="accent1"/>
              </a:buClr>
              <a:buSzPts val="1800"/>
              <a:buFont typeface="Josefin Sans SemiBold"/>
              <a:buNone/>
              <a:defRPr sz="1800">
                <a:solidFill>
                  <a:schemeClr val="accent1"/>
                </a:solidFill>
                <a:latin typeface="Josefin Sans SemiBold"/>
                <a:ea typeface="Josefin Sans SemiBold"/>
                <a:cs typeface="Josefin Sans SemiBold"/>
                <a:sym typeface="Josefin Sans SemiBold"/>
              </a:defRPr>
            </a:lvl5pPr>
            <a:lvl6pPr lvl="5" rtl="0">
              <a:lnSpc>
                <a:spcPct val="100000"/>
              </a:lnSpc>
              <a:spcBef>
                <a:spcPts val="0"/>
              </a:spcBef>
              <a:spcAft>
                <a:spcPts val="0"/>
              </a:spcAft>
              <a:buClr>
                <a:schemeClr val="accent1"/>
              </a:buClr>
              <a:buSzPts val="1800"/>
              <a:buFont typeface="Josefin Sans SemiBold"/>
              <a:buNone/>
              <a:defRPr sz="1800">
                <a:solidFill>
                  <a:schemeClr val="accent1"/>
                </a:solidFill>
                <a:latin typeface="Josefin Sans SemiBold"/>
                <a:ea typeface="Josefin Sans SemiBold"/>
                <a:cs typeface="Josefin Sans SemiBold"/>
                <a:sym typeface="Josefin Sans SemiBold"/>
              </a:defRPr>
            </a:lvl6pPr>
            <a:lvl7pPr lvl="6" rtl="0">
              <a:lnSpc>
                <a:spcPct val="100000"/>
              </a:lnSpc>
              <a:spcBef>
                <a:spcPts val="0"/>
              </a:spcBef>
              <a:spcAft>
                <a:spcPts val="0"/>
              </a:spcAft>
              <a:buClr>
                <a:schemeClr val="accent1"/>
              </a:buClr>
              <a:buSzPts val="1800"/>
              <a:buFont typeface="Josefin Sans SemiBold"/>
              <a:buNone/>
              <a:defRPr sz="1800">
                <a:solidFill>
                  <a:schemeClr val="accent1"/>
                </a:solidFill>
                <a:latin typeface="Josefin Sans SemiBold"/>
                <a:ea typeface="Josefin Sans SemiBold"/>
                <a:cs typeface="Josefin Sans SemiBold"/>
                <a:sym typeface="Josefin Sans SemiBold"/>
              </a:defRPr>
            </a:lvl7pPr>
            <a:lvl8pPr lvl="7" rtl="0">
              <a:lnSpc>
                <a:spcPct val="100000"/>
              </a:lnSpc>
              <a:spcBef>
                <a:spcPts val="0"/>
              </a:spcBef>
              <a:spcAft>
                <a:spcPts val="0"/>
              </a:spcAft>
              <a:buClr>
                <a:schemeClr val="accent1"/>
              </a:buClr>
              <a:buSzPts val="1800"/>
              <a:buFont typeface="Josefin Sans SemiBold"/>
              <a:buNone/>
              <a:defRPr sz="1800">
                <a:solidFill>
                  <a:schemeClr val="accent1"/>
                </a:solidFill>
                <a:latin typeface="Josefin Sans SemiBold"/>
                <a:ea typeface="Josefin Sans SemiBold"/>
                <a:cs typeface="Josefin Sans SemiBold"/>
                <a:sym typeface="Josefin Sans SemiBold"/>
              </a:defRPr>
            </a:lvl8pPr>
            <a:lvl9pPr lvl="8" rtl="0">
              <a:lnSpc>
                <a:spcPct val="100000"/>
              </a:lnSpc>
              <a:spcBef>
                <a:spcPts val="0"/>
              </a:spcBef>
              <a:spcAft>
                <a:spcPts val="0"/>
              </a:spcAft>
              <a:buClr>
                <a:schemeClr val="accent1"/>
              </a:buClr>
              <a:buSzPts val="1800"/>
              <a:buFont typeface="Josefin Sans SemiBold"/>
              <a:buNone/>
              <a:defRPr sz="1800">
                <a:solidFill>
                  <a:schemeClr val="accent1"/>
                </a:solidFill>
                <a:latin typeface="Josefin Sans SemiBold"/>
                <a:ea typeface="Josefin Sans SemiBold"/>
                <a:cs typeface="Josefin Sans SemiBold"/>
                <a:sym typeface="Josefin Sans SemiBold"/>
              </a:defRPr>
            </a:lvl9pPr>
          </a:lstStyle>
          <a:p/>
        </p:txBody>
      </p:sp>
      <p:sp>
        <p:nvSpPr>
          <p:cNvPr id="245" name="Google Shape;245;p24"/>
          <p:cNvSpPr txBox="1"/>
          <p:nvPr>
            <p:ph idx="15" type="subTitle"/>
          </p:nvPr>
        </p:nvSpPr>
        <p:spPr>
          <a:xfrm>
            <a:off x="5947800" y="3639312"/>
            <a:ext cx="2263500" cy="676800"/>
          </a:xfrm>
          <a:prstGeom prst="rect">
            <a:avLst/>
          </a:prstGeom>
          <a:noFill/>
          <a:ln>
            <a:noFill/>
          </a:ln>
        </p:spPr>
        <p:txBody>
          <a:bodyPr anchorCtr="0" anchor="t" bIns="0" lIns="91425" spcFirstLastPara="1" rIns="91425" wrap="square" tIns="91425">
            <a:noAutofit/>
          </a:bodyPr>
          <a:lstStyle>
            <a:lvl1pPr lvl="0" rtl="0">
              <a:lnSpc>
                <a:spcPct val="100000"/>
              </a:lnSpc>
              <a:spcBef>
                <a:spcPts val="0"/>
              </a:spcBef>
              <a:spcAft>
                <a:spcPts val="0"/>
              </a:spcAft>
              <a:buClr>
                <a:schemeClr val="dk1"/>
              </a:buClr>
              <a:buSzPts val="1600"/>
              <a:buFont typeface="Josefin Sans"/>
              <a:buNone/>
              <a:defRPr sz="1400">
                <a:solidFill>
                  <a:schemeClr val="dk1"/>
                </a:solidFill>
                <a:latin typeface="Josefin Sans"/>
                <a:ea typeface="Josefin Sans"/>
                <a:cs typeface="Josefin Sans"/>
                <a:sym typeface="Josefin Sans"/>
              </a:defRPr>
            </a:lvl1pPr>
            <a:lvl2pPr lvl="1" rtl="0">
              <a:lnSpc>
                <a:spcPct val="100000"/>
              </a:lnSpc>
              <a:spcBef>
                <a:spcPts val="0"/>
              </a:spcBef>
              <a:spcAft>
                <a:spcPts val="0"/>
              </a:spcAft>
              <a:buClr>
                <a:schemeClr val="dk1"/>
              </a:buClr>
              <a:buSzPts val="1400"/>
              <a:buFont typeface="Josefin Sans"/>
              <a:buNone/>
              <a:defRPr>
                <a:solidFill>
                  <a:schemeClr val="dk1"/>
                </a:solidFill>
                <a:latin typeface="Josefin Sans"/>
                <a:ea typeface="Josefin Sans"/>
                <a:cs typeface="Josefin Sans"/>
                <a:sym typeface="Josefin Sans"/>
              </a:defRPr>
            </a:lvl2pPr>
            <a:lvl3pPr lvl="2" rtl="0">
              <a:lnSpc>
                <a:spcPct val="100000"/>
              </a:lnSpc>
              <a:spcBef>
                <a:spcPts val="0"/>
              </a:spcBef>
              <a:spcAft>
                <a:spcPts val="0"/>
              </a:spcAft>
              <a:buClr>
                <a:schemeClr val="dk1"/>
              </a:buClr>
              <a:buSzPts val="1400"/>
              <a:buFont typeface="Josefin Sans"/>
              <a:buNone/>
              <a:defRPr>
                <a:solidFill>
                  <a:schemeClr val="dk1"/>
                </a:solidFill>
                <a:latin typeface="Josefin Sans"/>
                <a:ea typeface="Josefin Sans"/>
                <a:cs typeface="Josefin Sans"/>
                <a:sym typeface="Josefin Sans"/>
              </a:defRPr>
            </a:lvl3pPr>
            <a:lvl4pPr lvl="3" rtl="0">
              <a:lnSpc>
                <a:spcPct val="100000"/>
              </a:lnSpc>
              <a:spcBef>
                <a:spcPts val="0"/>
              </a:spcBef>
              <a:spcAft>
                <a:spcPts val="0"/>
              </a:spcAft>
              <a:buClr>
                <a:schemeClr val="dk1"/>
              </a:buClr>
              <a:buSzPts val="1400"/>
              <a:buFont typeface="Josefin Sans"/>
              <a:buNone/>
              <a:defRPr>
                <a:solidFill>
                  <a:schemeClr val="dk1"/>
                </a:solidFill>
                <a:latin typeface="Josefin Sans"/>
                <a:ea typeface="Josefin Sans"/>
                <a:cs typeface="Josefin Sans"/>
                <a:sym typeface="Josefin Sans"/>
              </a:defRPr>
            </a:lvl4pPr>
            <a:lvl5pPr lvl="4" rtl="0">
              <a:lnSpc>
                <a:spcPct val="100000"/>
              </a:lnSpc>
              <a:spcBef>
                <a:spcPts val="0"/>
              </a:spcBef>
              <a:spcAft>
                <a:spcPts val="0"/>
              </a:spcAft>
              <a:buClr>
                <a:schemeClr val="dk1"/>
              </a:buClr>
              <a:buSzPts val="1400"/>
              <a:buFont typeface="Josefin Sans"/>
              <a:buNone/>
              <a:defRPr>
                <a:solidFill>
                  <a:schemeClr val="dk1"/>
                </a:solidFill>
                <a:latin typeface="Josefin Sans"/>
                <a:ea typeface="Josefin Sans"/>
                <a:cs typeface="Josefin Sans"/>
                <a:sym typeface="Josefin Sans"/>
              </a:defRPr>
            </a:lvl5pPr>
            <a:lvl6pPr lvl="5" rtl="0">
              <a:lnSpc>
                <a:spcPct val="100000"/>
              </a:lnSpc>
              <a:spcBef>
                <a:spcPts val="0"/>
              </a:spcBef>
              <a:spcAft>
                <a:spcPts val="0"/>
              </a:spcAft>
              <a:buClr>
                <a:schemeClr val="dk1"/>
              </a:buClr>
              <a:buSzPts val="1400"/>
              <a:buFont typeface="Josefin Sans"/>
              <a:buNone/>
              <a:defRPr>
                <a:solidFill>
                  <a:schemeClr val="dk1"/>
                </a:solidFill>
                <a:latin typeface="Josefin Sans"/>
                <a:ea typeface="Josefin Sans"/>
                <a:cs typeface="Josefin Sans"/>
                <a:sym typeface="Josefin Sans"/>
              </a:defRPr>
            </a:lvl6pPr>
            <a:lvl7pPr lvl="6" rtl="0">
              <a:lnSpc>
                <a:spcPct val="100000"/>
              </a:lnSpc>
              <a:spcBef>
                <a:spcPts val="0"/>
              </a:spcBef>
              <a:spcAft>
                <a:spcPts val="0"/>
              </a:spcAft>
              <a:buClr>
                <a:schemeClr val="dk1"/>
              </a:buClr>
              <a:buSzPts val="1400"/>
              <a:buFont typeface="Josefin Sans"/>
              <a:buNone/>
              <a:defRPr>
                <a:solidFill>
                  <a:schemeClr val="dk1"/>
                </a:solidFill>
                <a:latin typeface="Josefin Sans"/>
                <a:ea typeface="Josefin Sans"/>
                <a:cs typeface="Josefin Sans"/>
                <a:sym typeface="Josefin Sans"/>
              </a:defRPr>
            </a:lvl7pPr>
            <a:lvl8pPr lvl="7" rtl="0">
              <a:lnSpc>
                <a:spcPct val="100000"/>
              </a:lnSpc>
              <a:spcBef>
                <a:spcPts val="0"/>
              </a:spcBef>
              <a:spcAft>
                <a:spcPts val="0"/>
              </a:spcAft>
              <a:buClr>
                <a:schemeClr val="dk1"/>
              </a:buClr>
              <a:buSzPts val="1400"/>
              <a:buFont typeface="Josefin Sans"/>
              <a:buNone/>
              <a:defRPr>
                <a:solidFill>
                  <a:schemeClr val="dk1"/>
                </a:solidFill>
                <a:latin typeface="Josefin Sans"/>
                <a:ea typeface="Josefin Sans"/>
                <a:cs typeface="Josefin Sans"/>
                <a:sym typeface="Josefin Sans"/>
              </a:defRPr>
            </a:lvl8pPr>
            <a:lvl9pPr lvl="8" rtl="0">
              <a:lnSpc>
                <a:spcPct val="100000"/>
              </a:lnSpc>
              <a:spcBef>
                <a:spcPts val="0"/>
              </a:spcBef>
              <a:spcAft>
                <a:spcPts val="0"/>
              </a:spcAft>
              <a:buClr>
                <a:schemeClr val="dk1"/>
              </a:buClr>
              <a:buSzPts val="1400"/>
              <a:buFont typeface="Josefin Sans"/>
              <a:buNone/>
              <a:defRPr>
                <a:solidFill>
                  <a:schemeClr val="dk1"/>
                </a:solidFill>
                <a:latin typeface="Josefin Sans"/>
                <a:ea typeface="Josefin Sans"/>
                <a:cs typeface="Josefin Sans"/>
                <a:sym typeface="Josefin Sans"/>
              </a:defRPr>
            </a:lvl9pPr>
          </a:lstStyle>
          <a:p/>
        </p:txBody>
      </p:sp>
      <p:sp>
        <p:nvSpPr>
          <p:cNvPr id="246" name="Google Shape;246;p24"/>
          <p:cNvSpPr txBox="1"/>
          <p:nvPr>
            <p:ph idx="16" type="subTitle"/>
          </p:nvPr>
        </p:nvSpPr>
        <p:spPr>
          <a:xfrm>
            <a:off x="5947800" y="3246120"/>
            <a:ext cx="2263500" cy="393600"/>
          </a:xfrm>
          <a:prstGeom prst="rect">
            <a:avLst/>
          </a:prstGeom>
          <a:noFill/>
          <a:ln>
            <a:noFill/>
          </a:ln>
        </p:spPr>
        <p:txBody>
          <a:bodyPr anchorCtr="0" anchor="t" bIns="91425" lIns="91425" spcFirstLastPara="1" rIns="91425" wrap="square" tIns="91425">
            <a:noAutofit/>
          </a:bodyPr>
          <a:lstStyle>
            <a:lvl1pPr lvl="0" rtl="0">
              <a:lnSpc>
                <a:spcPct val="100000"/>
              </a:lnSpc>
              <a:spcBef>
                <a:spcPts val="0"/>
              </a:spcBef>
              <a:spcAft>
                <a:spcPts val="0"/>
              </a:spcAft>
              <a:buClr>
                <a:schemeClr val="accent1"/>
              </a:buClr>
              <a:buSzPts val="1800"/>
              <a:buFont typeface="Josefin Sans SemiBold"/>
              <a:buNone/>
              <a:defRPr sz="1800">
                <a:solidFill>
                  <a:schemeClr val="accent1"/>
                </a:solidFill>
                <a:latin typeface="Josefin Sans SemiBold"/>
                <a:ea typeface="Josefin Sans SemiBold"/>
                <a:cs typeface="Josefin Sans SemiBold"/>
                <a:sym typeface="Josefin Sans SemiBold"/>
              </a:defRPr>
            </a:lvl1pPr>
            <a:lvl2pPr lvl="1" rtl="0">
              <a:lnSpc>
                <a:spcPct val="100000"/>
              </a:lnSpc>
              <a:spcBef>
                <a:spcPts val="0"/>
              </a:spcBef>
              <a:spcAft>
                <a:spcPts val="0"/>
              </a:spcAft>
              <a:buClr>
                <a:schemeClr val="accent1"/>
              </a:buClr>
              <a:buSzPts val="1800"/>
              <a:buFont typeface="Josefin Sans SemiBold"/>
              <a:buNone/>
              <a:defRPr sz="1800">
                <a:solidFill>
                  <a:schemeClr val="accent1"/>
                </a:solidFill>
                <a:latin typeface="Josefin Sans SemiBold"/>
                <a:ea typeface="Josefin Sans SemiBold"/>
                <a:cs typeface="Josefin Sans SemiBold"/>
                <a:sym typeface="Josefin Sans SemiBold"/>
              </a:defRPr>
            </a:lvl2pPr>
            <a:lvl3pPr lvl="2" rtl="0">
              <a:lnSpc>
                <a:spcPct val="100000"/>
              </a:lnSpc>
              <a:spcBef>
                <a:spcPts val="0"/>
              </a:spcBef>
              <a:spcAft>
                <a:spcPts val="0"/>
              </a:spcAft>
              <a:buClr>
                <a:schemeClr val="accent1"/>
              </a:buClr>
              <a:buSzPts val="1800"/>
              <a:buFont typeface="Josefin Sans SemiBold"/>
              <a:buNone/>
              <a:defRPr sz="1800">
                <a:solidFill>
                  <a:schemeClr val="accent1"/>
                </a:solidFill>
                <a:latin typeface="Josefin Sans SemiBold"/>
                <a:ea typeface="Josefin Sans SemiBold"/>
                <a:cs typeface="Josefin Sans SemiBold"/>
                <a:sym typeface="Josefin Sans SemiBold"/>
              </a:defRPr>
            </a:lvl3pPr>
            <a:lvl4pPr lvl="3" rtl="0">
              <a:lnSpc>
                <a:spcPct val="100000"/>
              </a:lnSpc>
              <a:spcBef>
                <a:spcPts val="0"/>
              </a:spcBef>
              <a:spcAft>
                <a:spcPts val="0"/>
              </a:spcAft>
              <a:buClr>
                <a:schemeClr val="accent1"/>
              </a:buClr>
              <a:buSzPts val="1800"/>
              <a:buFont typeface="Josefin Sans SemiBold"/>
              <a:buNone/>
              <a:defRPr sz="1800">
                <a:solidFill>
                  <a:schemeClr val="accent1"/>
                </a:solidFill>
                <a:latin typeface="Josefin Sans SemiBold"/>
                <a:ea typeface="Josefin Sans SemiBold"/>
                <a:cs typeface="Josefin Sans SemiBold"/>
                <a:sym typeface="Josefin Sans SemiBold"/>
              </a:defRPr>
            </a:lvl4pPr>
            <a:lvl5pPr lvl="4" rtl="0">
              <a:lnSpc>
                <a:spcPct val="100000"/>
              </a:lnSpc>
              <a:spcBef>
                <a:spcPts val="0"/>
              </a:spcBef>
              <a:spcAft>
                <a:spcPts val="0"/>
              </a:spcAft>
              <a:buClr>
                <a:schemeClr val="accent1"/>
              </a:buClr>
              <a:buSzPts val="1800"/>
              <a:buFont typeface="Josefin Sans SemiBold"/>
              <a:buNone/>
              <a:defRPr sz="1800">
                <a:solidFill>
                  <a:schemeClr val="accent1"/>
                </a:solidFill>
                <a:latin typeface="Josefin Sans SemiBold"/>
                <a:ea typeface="Josefin Sans SemiBold"/>
                <a:cs typeface="Josefin Sans SemiBold"/>
                <a:sym typeface="Josefin Sans SemiBold"/>
              </a:defRPr>
            </a:lvl5pPr>
            <a:lvl6pPr lvl="5" rtl="0">
              <a:lnSpc>
                <a:spcPct val="100000"/>
              </a:lnSpc>
              <a:spcBef>
                <a:spcPts val="0"/>
              </a:spcBef>
              <a:spcAft>
                <a:spcPts val="0"/>
              </a:spcAft>
              <a:buClr>
                <a:schemeClr val="accent1"/>
              </a:buClr>
              <a:buSzPts val="1800"/>
              <a:buFont typeface="Josefin Sans SemiBold"/>
              <a:buNone/>
              <a:defRPr sz="1800">
                <a:solidFill>
                  <a:schemeClr val="accent1"/>
                </a:solidFill>
                <a:latin typeface="Josefin Sans SemiBold"/>
                <a:ea typeface="Josefin Sans SemiBold"/>
                <a:cs typeface="Josefin Sans SemiBold"/>
                <a:sym typeface="Josefin Sans SemiBold"/>
              </a:defRPr>
            </a:lvl6pPr>
            <a:lvl7pPr lvl="6" rtl="0">
              <a:lnSpc>
                <a:spcPct val="100000"/>
              </a:lnSpc>
              <a:spcBef>
                <a:spcPts val="0"/>
              </a:spcBef>
              <a:spcAft>
                <a:spcPts val="0"/>
              </a:spcAft>
              <a:buClr>
                <a:schemeClr val="accent1"/>
              </a:buClr>
              <a:buSzPts val="1800"/>
              <a:buFont typeface="Josefin Sans SemiBold"/>
              <a:buNone/>
              <a:defRPr sz="1800">
                <a:solidFill>
                  <a:schemeClr val="accent1"/>
                </a:solidFill>
                <a:latin typeface="Josefin Sans SemiBold"/>
                <a:ea typeface="Josefin Sans SemiBold"/>
                <a:cs typeface="Josefin Sans SemiBold"/>
                <a:sym typeface="Josefin Sans SemiBold"/>
              </a:defRPr>
            </a:lvl7pPr>
            <a:lvl8pPr lvl="7" rtl="0">
              <a:lnSpc>
                <a:spcPct val="100000"/>
              </a:lnSpc>
              <a:spcBef>
                <a:spcPts val="0"/>
              </a:spcBef>
              <a:spcAft>
                <a:spcPts val="0"/>
              </a:spcAft>
              <a:buClr>
                <a:schemeClr val="accent1"/>
              </a:buClr>
              <a:buSzPts val="1800"/>
              <a:buFont typeface="Josefin Sans SemiBold"/>
              <a:buNone/>
              <a:defRPr sz="1800">
                <a:solidFill>
                  <a:schemeClr val="accent1"/>
                </a:solidFill>
                <a:latin typeface="Josefin Sans SemiBold"/>
                <a:ea typeface="Josefin Sans SemiBold"/>
                <a:cs typeface="Josefin Sans SemiBold"/>
                <a:sym typeface="Josefin Sans SemiBold"/>
              </a:defRPr>
            </a:lvl8pPr>
            <a:lvl9pPr lvl="8" rtl="0">
              <a:lnSpc>
                <a:spcPct val="100000"/>
              </a:lnSpc>
              <a:spcBef>
                <a:spcPts val="0"/>
              </a:spcBef>
              <a:spcAft>
                <a:spcPts val="0"/>
              </a:spcAft>
              <a:buClr>
                <a:schemeClr val="accent1"/>
              </a:buClr>
              <a:buSzPts val="1800"/>
              <a:buFont typeface="Josefin Sans SemiBold"/>
              <a:buNone/>
              <a:defRPr sz="1800">
                <a:solidFill>
                  <a:schemeClr val="accent1"/>
                </a:solidFill>
                <a:latin typeface="Josefin Sans SemiBold"/>
                <a:ea typeface="Josefin Sans SemiBold"/>
                <a:cs typeface="Josefin Sans SemiBold"/>
                <a:sym typeface="Josefin Sans SemiBold"/>
              </a:defRPr>
            </a:lvl9pPr>
          </a:lstStyle>
          <a:p/>
        </p:txBody>
      </p:sp>
      <p:sp>
        <p:nvSpPr>
          <p:cNvPr id="247" name="Google Shape;247;p24"/>
          <p:cNvSpPr txBox="1"/>
          <p:nvPr>
            <p:ph idx="17" type="title"/>
          </p:nvPr>
        </p:nvSpPr>
        <p:spPr>
          <a:xfrm>
            <a:off x="1470900" y="476534"/>
            <a:ext cx="62022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800"/>
              <a:buFont typeface="Josefin Sans"/>
              <a:buNone/>
              <a:defRPr b="1">
                <a:latin typeface="Josefin Sans"/>
                <a:ea typeface="Josefin Sans"/>
                <a:cs typeface="Josefin Sans"/>
                <a:sym typeface="Josefin Sans"/>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cxnSp>
        <p:nvCxnSpPr>
          <p:cNvPr id="248" name="Google Shape;248;p24"/>
          <p:cNvCxnSpPr/>
          <p:nvPr/>
        </p:nvCxnSpPr>
        <p:spPr>
          <a:xfrm>
            <a:off x="6481100" y="4609950"/>
            <a:ext cx="2544000" cy="0"/>
          </a:xfrm>
          <a:prstGeom prst="straightConnector1">
            <a:avLst/>
          </a:prstGeom>
          <a:noFill/>
          <a:ln cap="flat" cmpd="sng" w="9525">
            <a:solidFill>
              <a:schemeClr val="accent1"/>
            </a:solidFill>
            <a:prstDash val="solid"/>
            <a:round/>
            <a:headEnd len="med" w="med" type="none"/>
            <a:tailEnd len="med" w="med" type="none"/>
          </a:ln>
        </p:spPr>
      </p:cxnSp>
      <p:sp>
        <p:nvSpPr>
          <p:cNvPr id="249" name="Google Shape;249;p24"/>
          <p:cNvSpPr txBox="1"/>
          <p:nvPr/>
        </p:nvSpPr>
        <p:spPr>
          <a:xfrm>
            <a:off x="8439900" y="4609950"/>
            <a:ext cx="585300" cy="3936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b="1" lang="en" sz="1100">
                <a:solidFill>
                  <a:schemeClr val="accent1"/>
                </a:solidFill>
                <a:latin typeface="Josefin Sans"/>
                <a:ea typeface="Josefin Sans"/>
                <a:cs typeface="Josefin Sans"/>
                <a:sym typeface="Josefin Sans"/>
              </a:rPr>
              <a:t>‹#›</a:t>
            </a:fld>
            <a:endParaRPr b="1" sz="1100">
              <a:solidFill>
                <a:schemeClr val="accent1"/>
              </a:solidFill>
              <a:latin typeface="Josefin Sans"/>
              <a:ea typeface="Josefin Sans"/>
              <a:cs typeface="Josefin Sans"/>
              <a:sym typeface="Josefin Sans"/>
            </a:endParaRPr>
          </a:p>
        </p:txBody>
      </p:sp>
      <p:sp>
        <p:nvSpPr>
          <p:cNvPr id="250" name="Google Shape;250;p24"/>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p:cSld name="TITLE_ONLY_1_1">
    <p:spTree>
      <p:nvGrpSpPr>
        <p:cNvPr id="251" name="Shape 251"/>
        <p:cNvGrpSpPr/>
        <p:nvPr/>
      </p:nvGrpSpPr>
      <p:grpSpPr>
        <a:xfrm>
          <a:off x="0" y="0"/>
          <a:ext cx="0" cy="0"/>
          <a:chOff x="0" y="0"/>
          <a:chExt cx="0" cy="0"/>
        </a:xfrm>
      </p:grpSpPr>
      <p:sp>
        <p:nvSpPr>
          <p:cNvPr id="252" name="Google Shape;252;p25"/>
          <p:cNvSpPr txBox="1"/>
          <p:nvPr>
            <p:ph type="title"/>
          </p:nvPr>
        </p:nvSpPr>
        <p:spPr>
          <a:xfrm>
            <a:off x="713225" y="476525"/>
            <a:ext cx="69600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Font typeface="Josefin Sans"/>
              <a:buNone/>
              <a:defRPr b="1">
                <a:latin typeface="Josefin Sans"/>
                <a:ea typeface="Josefin Sans"/>
                <a:cs typeface="Josefin Sans"/>
                <a:sym typeface="Josefin Sans"/>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cxnSp>
        <p:nvCxnSpPr>
          <p:cNvPr id="253" name="Google Shape;253;p25"/>
          <p:cNvCxnSpPr/>
          <p:nvPr/>
        </p:nvCxnSpPr>
        <p:spPr>
          <a:xfrm>
            <a:off x="6481100" y="4609950"/>
            <a:ext cx="2544000" cy="0"/>
          </a:xfrm>
          <a:prstGeom prst="straightConnector1">
            <a:avLst/>
          </a:prstGeom>
          <a:noFill/>
          <a:ln cap="flat" cmpd="sng" w="9525">
            <a:solidFill>
              <a:schemeClr val="accent1"/>
            </a:solidFill>
            <a:prstDash val="solid"/>
            <a:round/>
            <a:headEnd len="med" w="med" type="none"/>
            <a:tailEnd len="med" w="med" type="none"/>
          </a:ln>
        </p:spPr>
      </p:cxnSp>
      <p:sp>
        <p:nvSpPr>
          <p:cNvPr id="254" name="Google Shape;254;p25"/>
          <p:cNvSpPr txBox="1"/>
          <p:nvPr/>
        </p:nvSpPr>
        <p:spPr>
          <a:xfrm>
            <a:off x="8439900" y="4609950"/>
            <a:ext cx="585300" cy="3936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b="1" lang="en" sz="1100">
                <a:solidFill>
                  <a:schemeClr val="accent1"/>
                </a:solidFill>
                <a:latin typeface="Josefin Sans"/>
                <a:ea typeface="Josefin Sans"/>
                <a:cs typeface="Josefin Sans"/>
                <a:sym typeface="Josefin Sans"/>
              </a:rPr>
              <a:t>‹#›</a:t>
            </a:fld>
            <a:endParaRPr b="1" sz="1100">
              <a:solidFill>
                <a:schemeClr val="accent1"/>
              </a:solidFill>
              <a:latin typeface="Josefin Sans"/>
              <a:ea typeface="Josefin Sans"/>
              <a:cs typeface="Josefin Sans"/>
              <a:sym typeface="Josefin Sans"/>
            </a:endParaRPr>
          </a:p>
        </p:txBody>
      </p:sp>
      <p:sp>
        <p:nvSpPr>
          <p:cNvPr id="255" name="Google Shape;255;p25"/>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2">
  <p:cSld name="CUSTOM_3_1">
    <p:spTree>
      <p:nvGrpSpPr>
        <p:cNvPr id="256" name="Shape 256"/>
        <p:cNvGrpSpPr/>
        <p:nvPr/>
      </p:nvGrpSpPr>
      <p:grpSpPr>
        <a:xfrm>
          <a:off x="0" y="0"/>
          <a:ext cx="0" cy="0"/>
          <a:chOff x="0" y="0"/>
          <a:chExt cx="0" cy="0"/>
        </a:xfrm>
      </p:grpSpPr>
      <p:sp>
        <p:nvSpPr>
          <p:cNvPr id="257" name="Google Shape;257;p26"/>
          <p:cNvSpPr txBox="1"/>
          <p:nvPr>
            <p:ph type="title"/>
          </p:nvPr>
        </p:nvSpPr>
        <p:spPr>
          <a:xfrm>
            <a:off x="146725" y="4789139"/>
            <a:ext cx="3027300" cy="229200"/>
          </a:xfrm>
          <a:prstGeom prst="rect">
            <a:avLst/>
          </a:prstGeom>
        </p:spPr>
        <p:txBody>
          <a:bodyPr anchorCtr="0" anchor="ctr" bIns="0" lIns="91425" spcFirstLastPara="1" rIns="91425" wrap="square" tIns="0">
            <a:noAutofit/>
          </a:bodyPr>
          <a:lstStyle>
            <a:lvl1pPr lvl="0" rtl="0">
              <a:spcBef>
                <a:spcPts val="0"/>
              </a:spcBef>
              <a:spcAft>
                <a:spcPts val="0"/>
              </a:spcAft>
              <a:buSzPts val="800"/>
              <a:buFont typeface="Josefin Sans"/>
              <a:buNone/>
              <a:defRPr b="1" sz="800">
                <a:latin typeface="Josefin Sans"/>
                <a:ea typeface="Josefin Sans"/>
                <a:cs typeface="Josefin Sans"/>
                <a:sym typeface="Josefin Sans"/>
              </a:defRPr>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258" name="Google Shape;258;p26"/>
          <p:cNvSpPr txBox="1"/>
          <p:nvPr>
            <p:ph hasCustomPrompt="1" idx="2" type="title"/>
          </p:nvPr>
        </p:nvSpPr>
        <p:spPr>
          <a:xfrm>
            <a:off x="146725" y="4719850"/>
            <a:ext cx="1689000" cy="160500"/>
          </a:xfrm>
          <a:prstGeom prst="rect">
            <a:avLst/>
          </a:prstGeom>
        </p:spPr>
        <p:txBody>
          <a:bodyPr anchorCtr="0" anchor="b" bIns="0" lIns="91425" spcFirstLastPara="1" rIns="91425" wrap="square" tIns="0">
            <a:noAutofit/>
          </a:bodyPr>
          <a:lstStyle>
            <a:lvl1pPr lvl="0" rtl="0">
              <a:spcBef>
                <a:spcPts val="0"/>
              </a:spcBef>
              <a:spcAft>
                <a:spcPts val="0"/>
              </a:spcAft>
              <a:buClr>
                <a:schemeClr val="accent1"/>
              </a:buClr>
              <a:buSzPts val="1900"/>
              <a:buFont typeface="Josefin Sans"/>
              <a:buNone/>
              <a:defRPr b="1" sz="1900">
                <a:solidFill>
                  <a:schemeClr val="accent1"/>
                </a:solidFill>
                <a:latin typeface="Josefin Sans"/>
                <a:ea typeface="Josefin Sans"/>
                <a:cs typeface="Josefin Sans"/>
                <a:sym typeface="Josefin Sans"/>
              </a:defRPr>
            </a:lvl1pPr>
            <a:lvl2pPr lvl="1" rtl="0">
              <a:spcBef>
                <a:spcPts val="0"/>
              </a:spcBef>
              <a:spcAft>
                <a:spcPts val="0"/>
              </a:spcAft>
              <a:buClr>
                <a:srgbClr val="FD0000"/>
              </a:buClr>
              <a:buSzPts val="4000"/>
              <a:buFont typeface="Josefin Sans"/>
              <a:buNone/>
              <a:defRPr b="1" sz="4000">
                <a:solidFill>
                  <a:srgbClr val="FD0000"/>
                </a:solidFill>
                <a:latin typeface="Josefin Sans"/>
                <a:ea typeface="Josefin Sans"/>
                <a:cs typeface="Josefin Sans"/>
                <a:sym typeface="Josefin Sans"/>
              </a:defRPr>
            </a:lvl2pPr>
            <a:lvl3pPr lvl="2" rtl="0">
              <a:spcBef>
                <a:spcPts val="0"/>
              </a:spcBef>
              <a:spcAft>
                <a:spcPts val="0"/>
              </a:spcAft>
              <a:buClr>
                <a:srgbClr val="FD0000"/>
              </a:buClr>
              <a:buSzPts val="4000"/>
              <a:buFont typeface="Josefin Sans"/>
              <a:buNone/>
              <a:defRPr b="1" sz="4000">
                <a:solidFill>
                  <a:srgbClr val="FD0000"/>
                </a:solidFill>
                <a:latin typeface="Josefin Sans"/>
                <a:ea typeface="Josefin Sans"/>
                <a:cs typeface="Josefin Sans"/>
                <a:sym typeface="Josefin Sans"/>
              </a:defRPr>
            </a:lvl3pPr>
            <a:lvl4pPr lvl="3" rtl="0">
              <a:spcBef>
                <a:spcPts val="0"/>
              </a:spcBef>
              <a:spcAft>
                <a:spcPts val="0"/>
              </a:spcAft>
              <a:buClr>
                <a:srgbClr val="FD0000"/>
              </a:buClr>
              <a:buSzPts val="4000"/>
              <a:buFont typeface="Josefin Sans"/>
              <a:buNone/>
              <a:defRPr b="1" sz="4000">
                <a:solidFill>
                  <a:srgbClr val="FD0000"/>
                </a:solidFill>
                <a:latin typeface="Josefin Sans"/>
                <a:ea typeface="Josefin Sans"/>
                <a:cs typeface="Josefin Sans"/>
                <a:sym typeface="Josefin Sans"/>
              </a:defRPr>
            </a:lvl4pPr>
            <a:lvl5pPr lvl="4" rtl="0">
              <a:spcBef>
                <a:spcPts val="0"/>
              </a:spcBef>
              <a:spcAft>
                <a:spcPts val="0"/>
              </a:spcAft>
              <a:buClr>
                <a:srgbClr val="FD0000"/>
              </a:buClr>
              <a:buSzPts val="4000"/>
              <a:buFont typeface="Josefin Sans"/>
              <a:buNone/>
              <a:defRPr b="1" sz="4000">
                <a:solidFill>
                  <a:srgbClr val="FD0000"/>
                </a:solidFill>
                <a:latin typeface="Josefin Sans"/>
                <a:ea typeface="Josefin Sans"/>
                <a:cs typeface="Josefin Sans"/>
                <a:sym typeface="Josefin Sans"/>
              </a:defRPr>
            </a:lvl5pPr>
            <a:lvl6pPr lvl="5" rtl="0">
              <a:spcBef>
                <a:spcPts val="0"/>
              </a:spcBef>
              <a:spcAft>
                <a:spcPts val="0"/>
              </a:spcAft>
              <a:buClr>
                <a:srgbClr val="FD0000"/>
              </a:buClr>
              <a:buSzPts val="4000"/>
              <a:buFont typeface="Josefin Sans"/>
              <a:buNone/>
              <a:defRPr b="1" sz="4000">
                <a:solidFill>
                  <a:srgbClr val="FD0000"/>
                </a:solidFill>
                <a:latin typeface="Josefin Sans"/>
                <a:ea typeface="Josefin Sans"/>
                <a:cs typeface="Josefin Sans"/>
                <a:sym typeface="Josefin Sans"/>
              </a:defRPr>
            </a:lvl6pPr>
            <a:lvl7pPr lvl="6" rtl="0">
              <a:spcBef>
                <a:spcPts val="0"/>
              </a:spcBef>
              <a:spcAft>
                <a:spcPts val="0"/>
              </a:spcAft>
              <a:buClr>
                <a:srgbClr val="FD0000"/>
              </a:buClr>
              <a:buSzPts val="4000"/>
              <a:buFont typeface="Josefin Sans"/>
              <a:buNone/>
              <a:defRPr b="1" sz="4000">
                <a:solidFill>
                  <a:srgbClr val="FD0000"/>
                </a:solidFill>
                <a:latin typeface="Josefin Sans"/>
                <a:ea typeface="Josefin Sans"/>
                <a:cs typeface="Josefin Sans"/>
                <a:sym typeface="Josefin Sans"/>
              </a:defRPr>
            </a:lvl7pPr>
            <a:lvl8pPr lvl="7" rtl="0">
              <a:spcBef>
                <a:spcPts val="0"/>
              </a:spcBef>
              <a:spcAft>
                <a:spcPts val="0"/>
              </a:spcAft>
              <a:buClr>
                <a:srgbClr val="FD0000"/>
              </a:buClr>
              <a:buSzPts val="4000"/>
              <a:buFont typeface="Josefin Sans"/>
              <a:buNone/>
              <a:defRPr b="1" sz="4000">
                <a:solidFill>
                  <a:srgbClr val="FD0000"/>
                </a:solidFill>
                <a:latin typeface="Josefin Sans"/>
                <a:ea typeface="Josefin Sans"/>
                <a:cs typeface="Josefin Sans"/>
                <a:sym typeface="Josefin Sans"/>
              </a:defRPr>
            </a:lvl8pPr>
            <a:lvl9pPr lvl="8" rtl="0">
              <a:spcBef>
                <a:spcPts val="0"/>
              </a:spcBef>
              <a:spcAft>
                <a:spcPts val="0"/>
              </a:spcAft>
              <a:buClr>
                <a:srgbClr val="FD0000"/>
              </a:buClr>
              <a:buSzPts val="4000"/>
              <a:buFont typeface="Josefin Sans"/>
              <a:buNone/>
              <a:defRPr b="1" sz="4000">
                <a:solidFill>
                  <a:srgbClr val="FD0000"/>
                </a:solidFill>
                <a:latin typeface="Josefin Sans"/>
                <a:ea typeface="Josefin Sans"/>
                <a:cs typeface="Josefin Sans"/>
                <a:sym typeface="Josefin Sans"/>
              </a:defRPr>
            </a:lvl9pPr>
          </a:lstStyle>
          <a:p>
            <a:r>
              <a:t>xx%</a:t>
            </a:r>
          </a:p>
        </p:txBody>
      </p:sp>
      <p:cxnSp>
        <p:nvCxnSpPr>
          <p:cNvPr id="259" name="Google Shape;259;p26"/>
          <p:cNvCxnSpPr/>
          <p:nvPr/>
        </p:nvCxnSpPr>
        <p:spPr>
          <a:xfrm rot="10800000">
            <a:off x="241206" y="4608973"/>
            <a:ext cx="1209600" cy="0"/>
          </a:xfrm>
          <a:prstGeom prst="straightConnector1">
            <a:avLst/>
          </a:prstGeom>
          <a:noFill/>
          <a:ln cap="flat" cmpd="sng" w="9525">
            <a:solidFill>
              <a:schemeClr val="accent1"/>
            </a:solidFill>
            <a:prstDash val="solid"/>
            <a:round/>
            <a:headEnd len="med" w="med" type="none"/>
            <a:tailEnd len="med" w="med" type="none"/>
          </a:ln>
        </p:spPr>
      </p:cxnSp>
      <p:sp>
        <p:nvSpPr>
          <p:cNvPr id="260" name="Google Shape;260;p26"/>
          <p:cNvSpPr txBox="1"/>
          <p:nvPr>
            <p:ph idx="3" type="title"/>
          </p:nvPr>
        </p:nvSpPr>
        <p:spPr>
          <a:xfrm>
            <a:off x="713225" y="476525"/>
            <a:ext cx="69600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Font typeface="Josefin Sans"/>
              <a:buNone/>
              <a:defRPr b="1">
                <a:latin typeface="Josefin Sans"/>
                <a:ea typeface="Josefin Sans"/>
                <a:cs typeface="Josefin Sans"/>
                <a:sym typeface="Josefin Sans"/>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cxnSp>
        <p:nvCxnSpPr>
          <p:cNvPr id="261" name="Google Shape;261;p26"/>
          <p:cNvCxnSpPr/>
          <p:nvPr/>
        </p:nvCxnSpPr>
        <p:spPr>
          <a:xfrm>
            <a:off x="6481100" y="4609950"/>
            <a:ext cx="2544000" cy="0"/>
          </a:xfrm>
          <a:prstGeom prst="straightConnector1">
            <a:avLst/>
          </a:prstGeom>
          <a:noFill/>
          <a:ln cap="flat" cmpd="sng" w="9525">
            <a:solidFill>
              <a:schemeClr val="accent1"/>
            </a:solidFill>
            <a:prstDash val="solid"/>
            <a:round/>
            <a:headEnd len="med" w="med" type="none"/>
            <a:tailEnd len="med" w="med" type="none"/>
          </a:ln>
        </p:spPr>
      </p:cxnSp>
      <p:sp>
        <p:nvSpPr>
          <p:cNvPr id="262" name="Google Shape;262;p26"/>
          <p:cNvSpPr txBox="1"/>
          <p:nvPr/>
        </p:nvSpPr>
        <p:spPr>
          <a:xfrm>
            <a:off x="8439900" y="4609950"/>
            <a:ext cx="585300" cy="3936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b="1" lang="en" sz="1100">
                <a:solidFill>
                  <a:schemeClr val="accent1"/>
                </a:solidFill>
                <a:latin typeface="Josefin Sans"/>
                <a:ea typeface="Josefin Sans"/>
                <a:cs typeface="Josefin Sans"/>
                <a:sym typeface="Josefin Sans"/>
              </a:rPr>
              <a:t>‹#›</a:t>
            </a:fld>
            <a:endParaRPr b="1" sz="1100">
              <a:solidFill>
                <a:schemeClr val="accent1"/>
              </a:solidFill>
              <a:latin typeface="Josefin Sans"/>
              <a:ea typeface="Josefin Sans"/>
              <a:cs typeface="Josefin Sans"/>
              <a:sym typeface="Josefin Sans"/>
            </a:endParaRPr>
          </a:p>
        </p:txBody>
      </p:sp>
      <p:sp>
        <p:nvSpPr>
          <p:cNvPr id="263" name="Google Shape;263;p26"/>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1">
  <p:cSld name="BIG_NUMBER_1">
    <p:spTree>
      <p:nvGrpSpPr>
        <p:cNvPr id="264" name="Shape 264"/>
        <p:cNvGrpSpPr/>
        <p:nvPr/>
      </p:nvGrpSpPr>
      <p:grpSpPr>
        <a:xfrm>
          <a:off x="0" y="0"/>
          <a:ext cx="0" cy="0"/>
          <a:chOff x="0" y="0"/>
          <a:chExt cx="0" cy="0"/>
        </a:xfrm>
      </p:grpSpPr>
      <p:sp>
        <p:nvSpPr>
          <p:cNvPr id="265" name="Google Shape;265;p27"/>
          <p:cNvSpPr txBox="1"/>
          <p:nvPr>
            <p:ph type="title"/>
          </p:nvPr>
        </p:nvSpPr>
        <p:spPr>
          <a:xfrm>
            <a:off x="146725" y="4789139"/>
            <a:ext cx="3027300" cy="229200"/>
          </a:xfrm>
          <a:prstGeom prst="rect">
            <a:avLst/>
          </a:prstGeom>
        </p:spPr>
        <p:txBody>
          <a:bodyPr anchorCtr="0" anchor="ctr" bIns="0" lIns="91425" spcFirstLastPara="1" rIns="91425" wrap="square" tIns="0">
            <a:noAutofit/>
          </a:bodyPr>
          <a:lstStyle>
            <a:lvl1pPr lvl="0" rtl="0">
              <a:spcBef>
                <a:spcPts val="0"/>
              </a:spcBef>
              <a:spcAft>
                <a:spcPts val="0"/>
              </a:spcAft>
              <a:buSzPts val="800"/>
              <a:buFont typeface="Josefin Sans"/>
              <a:buNone/>
              <a:defRPr b="1" sz="800">
                <a:latin typeface="Josefin Sans"/>
                <a:ea typeface="Josefin Sans"/>
                <a:cs typeface="Josefin Sans"/>
                <a:sym typeface="Josefin Sans"/>
              </a:defRPr>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266" name="Google Shape;266;p27"/>
          <p:cNvSpPr txBox="1"/>
          <p:nvPr>
            <p:ph hasCustomPrompt="1" idx="2" type="title"/>
          </p:nvPr>
        </p:nvSpPr>
        <p:spPr>
          <a:xfrm>
            <a:off x="146725" y="4719850"/>
            <a:ext cx="1689000" cy="160500"/>
          </a:xfrm>
          <a:prstGeom prst="rect">
            <a:avLst/>
          </a:prstGeom>
        </p:spPr>
        <p:txBody>
          <a:bodyPr anchorCtr="0" anchor="b" bIns="0" lIns="91425" spcFirstLastPara="1" rIns="91425" wrap="square" tIns="0">
            <a:noAutofit/>
          </a:bodyPr>
          <a:lstStyle>
            <a:lvl1pPr lvl="0" rtl="0">
              <a:spcBef>
                <a:spcPts val="0"/>
              </a:spcBef>
              <a:spcAft>
                <a:spcPts val="0"/>
              </a:spcAft>
              <a:buClr>
                <a:schemeClr val="accent1"/>
              </a:buClr>
              <a:buSzPts val="1900"/>
              <a:buFont typeface="Josefin Sans"/>
              <a:buNone/>
              <a:defRPr b="1" sz="1900">
                <a:solidFill>
                  <a:schemeClr val="accent1"/>
                </a:solidFill>
                <a:latin typeface="Josefin Sans"/>
                <a:ea typeface="Josefin Sans"/>
                <a:cs typeface="Josefin Sans"/>
                <a:sym typeface="Josefin Sans"/>
              </a:defRPr>
            </a:lvl1pPr>
            <a:lvl2pPr lvl="1" rtl="0">
              <a:spcBef>
                <a:spcPts val="0"/>
              </a:spcBef>
              <a:spcAft>
                <a:spcPts val="0"/>
              </a:spcAft>
              <a:buClr>
                <a:srgbClr val="FD0000"/>
              </a:buClr>
              <a:buSzPts val="4000"/>
              <a:buFont typeface="Josefin Sans"/>
              <a:buNone/>
              <a:defRPr b="1" sz="4000">
                <a:solidFill>
                  <a:srgbClr val="FD0000"/>
                </a:solidFill>
                <a:latin typeface="Josefin Sans"/>
                <a:ea typeface="Josefin Sans"/>
                <a:cs typeface="Josefin Sans"/>
                <a:sym typeface="Josefin Sans"/>
              </a:defRPr>
            </a:lvl2pPr>
            <a:lvl3pPr lvl="2" rtl="0">
              <a:spcBef>
                <a:spcPts val="0"/>
              </a:spcBef>
              <a:spcAft>
                <a:spcPts val="0"/>
              </a:spcAft>
              <a:buClr>
                <a:srgbClr val="FD0000"/>
              </a:buClr>
              <a:buSzPts val="4000"/>
              <a:buFont typeface="Josefin Sans"/>
              <a:buNone/>
              <a:defRPr b="1" sz="4000">
                <a:solidFill>
                  <a:srgbClr val="FD0000"/>
                </a:solidFill>
                <a:latin typeface="Josefin Sans"/>
                <a:ea typeface="Josefin Sans"/>
                <a:cs typeface="Josefin Sans"/>
                <a:sym typeface="Josefin Sans"/>
              </a:defRPr>
            </a:lvl3pPr>
            <a:lvl4pPr lvl="3" rtl="0">
              <a:spcBef>
                <a:spcPts val="0"/>
              </a:spcBef>
              <a:spcAft>
                <a:spcPts val="0"/>
              </a:spcAft>
              <a:buClr>
                <a:srgbClr val="FD0000"/>
              </a:buClr>
              <a:buSzPts val="4000"/>
              <a:buFont typeface="Josefin Sans"/>
              <a:buNone/>
              <a:defRPr b="1" sz="4000">
                <a:solidFill>
                  <a:srgbClr val="FD0000"/>
                </a:solidFill>
                <a:latin typeface="Josefin Sans"/>
                <a:ea typeface="Josefin Sans"/>
                <a:cs typeface="Josefin Sans"/>
                <a:sym typeface="Josefin Sans"/>
              </a:defRPr>
            </a:lvl4pPr>
            <a:lvl5pPr lvl="4" rtl="0">
              <a:spcBef>
                <a:spcPts val="0"/>
              </a:spcBef>
              <a:spcAft>
                <a:spcPts val="0"/>
              </a:spcAft>
              <a:buClr>
                <a:srgbClr val="FD0000"/>
              </a:buClr>
              <a:buSzPts val="4000"/>
              <a:buFont typeface="Josefin Sans"/>
              <a:buNone/>
              <a:defRPr b="1" sz="4000">
                <a:solidFill>
                  <a:srgbClr val="FD0000"/>
                </a:solidFill>
                <a:latin typeface="Josefin Sans"/>
                <a:ea typeface="Josefin Sans"/>
                <a:cs typeface="Josefin Sans"/>
                <a:sym typeface="Josefin Sans"/>
              </a:defRPr>
            </a:lvl5pPr>
            <a:lvl6pPr lvl="5" rtl="0">
              <a:spcBef>
                <a:spcPts val="0"/>
              </a:spcBef>
              <a:spcAft>
                <a:spcPts val="0"/>
              </a:spcAft>
              <a:buClr>
                <a:srgbClr val="FD0000"/>
              </a:buClr>
              <a:buSzPts val="4000"/>
              <a:buFont typeface="Josefin Sans"/>
              <a:buNone/>
              <a:defRPr b="1" sz="4000">
                <a:solidFill>
                  <a:srgbClr val="FD0000"/>
                </a:solidFill>
                <a:latin typeface="Josefin Sans"/>
                <a:ea typeface="Josefin Sans"/>
                <a:cs typeface="Josefin Sans"/>
                <a:sym typeface="Josefin Sans"/>
              </a:defRPr>
            </a:lvl6pPr>
            <a:lvl7pPr lvl="6" rtl="0">
              <a:spcBef>
                <a:spcPts val="0"/>
              </a:spcBef>
              <a:spcAft>
                <a:spcPts val="0"/>
              </a:spcAft>
              <a:buClr>
                <a:srgbClr val="FD0000"/>
              </a:buClr>
              <a:buSzPts val="4000"/>
              <a:buFont typeface="Josefin Sans"/>
              <a:buNone/>
              <a:defRPr b="1" sz="4000">
                <a:solidFill>
                  <a:srgbClr val="FD0000"/>
                </a:solidFill>
                <a:latin typeface="Josefin Sans"/>
                <a:ea typeface="Josefin Sans"/>
                <a:cs typeface="Josefin Sans"/>
                <a:sym typeface="Josefin Sans"/>
              </a:defRPr>
            </a:lvl7pPr>
            <a:lvl8pPr lvl="7" rtl="0">
              <a:spcBef>
                <a:spcPts val="0"/>
              </a:spcBef>
              <a:spcAft>
                <a:spcPts val="0"/>
              </a:spcAft>
              <a:buClr>
                <a:srgbClr val="FD0000"/>
              </a:buClr>
              <a:buSzPts val="4000"/>
              <a:buFont typeface="Josefin Sans"/>
              <a:buNone/>
              <a:defRPr b="1" sz="4000">
                <a:solidFill>
                  <a:srgbClr val="FD0000"/>
                </a:solidFill>
                <a:latin typeface="Josefin Sans"/>
                <a:ea typeface="Josefin Sans"/>
                <a:cs typeface="Josefin Sans"/>
                <a:sym typeface="Josefin Sans"/>
              </a:defRPr>
            </a:lvl8pPr>
            <a:lvl9pPr lvl="8" rtl="0">
              <a:spcBef>
                <a:spcPts val="0"/>
              </a:spcBef>
              <a:spcAft>
                <a:spcPts val="0"/>
              </a:spcAft>
              <a:buClr>
                <a:srgbClr val="FD0000"/>
              </a:buClr>
              <a:buSzPts val="4000"/>
              <a:buFont typeface="Josefin Sans"/>
              <a:buNone/>
              <a:defRPr b="1" sz="4000">
                <a:solidFill>
                  <a:srgbClr val="FD0000"/>
                </a:solidFill>
                <a:latin typeface="Josefin Sans"/>
                <a:ea typeface="Josefin Sans"/>
                <a:cs typeface="Josefin Sans"/>
                <a:sym typeface="Josefin Sans"/>
              </a:defRPr>
            </a:lvl9pPr>
          </a:lstStyle>
          <a:p>
            <a:r>
              <a:t>xx%</a:t>
            </a:r>
          </a:p>
        </p:txBody>
      </p:sp>
      <p:cxnSp>
        <p:nvCxnSpPr>
          <p:cNvPr id="267" name="Google Shape;267;p27"/>
          <p:cNvCxnSpPr/>
          <p:nvPr/>
        </p:nvCxnSpPr>
        <p:spPr>
          <a:xfrm rot="10800000">
            <a:off x="241206" y="4608973"/>
            <a:ext cx="1209600" cy="0"/>
          </a:xfrm>
          <a:prstGeom prst="straightConnector1">
            <a:avLst/>
          </a:prstGeom>
          <a:noFill/>
          <a:ln cap="flat" cmpd="sng" w="9525">
            <a:solidFill>
              <a:schemeClr val="accent1"/>
            </a:solidFill>
            <a:prstDash val="solid"/>
            <a:round/>
            <a:headEnd len="med" w="med" type="none"/>
            <a:tailEnd len="med" w="med" type="none"/>
          </a:ln>
        </p:spPr>
      </p:cxnSp>
      <p:sp>
        <p:nvSpPr>
          <p:cNvPr id="268" name="Google Shape;268;p27"/>
          <p:cNvSpPr txBox="1"/>
          <p:nvPr>
            <p:ph idx="1" type="subTitle"/>
          </p:nvPr>
        </p:nvSpPr>
        <p:spPr>
          <a:xfrm>
            <a:off x="3174025" y="1409075"/>
            <a:ext cx="5140500" cy="278400"/>
          </a:xfrm>
          <a:prstGeom prst="rect">
            <a:avLst/>
          </a:prstGeom>
          <a:noFill/>
          <a:ln>
            <a:noFill/>
          </a:ln>
        </p:spPr>
        <p:txBody>
          <a:bodyPr anchorCtr="0" anchor="t" bIns="91425" lIns="91425" spcFirstLastPara="1" rIns="91425" wrap="square" tIns="0">
            <a:noAutofit/>
          </a:bodyPr>
          <a:lstStyle>
            <a:lvl1pPr indent="0" lvl="0" marL="0" marR="0" rtl="0" algn="l">
              <a:lnSpc>
                <a:spcPct val="100000"/>
              </a:lnSpc>
              <a:spcBef>
                <a:spcPts val="0"/>
              </a:spcBef>
              <a:spcAft>
                <a:spcPts val="0"/>
              </a:spcAft>
              <a:buClr>
                <a:schemeClr val="dk1"/>
              </a:buClr>
              <a:buSzPts val="1600"/>
              <a:buFont typeface="Josefin Sans"/>
              <a:buNone/>
              <a:defRPr>
                <a:solidFill>
                  <a:schemeClr val="dk1"/>
                </a:solidFill>
                <a:latin typeface="Josefin Sans"/>
                <a:ea typeface="Josefin Sans"/>
                <a:cs typeface="Josefin Sans"/>
                <a:sym typeface="Josefin Sans"/>
              </a:defRPr>
            </a:lvl1pPr>
            <a:lvl2pPr lvl="1" rtl="0" algn="ctr">
              <a:lnSpc>
                <a:spcPct val="100000"/>
              </a:lnSpc>
              <a:spcBef>
                <a:spcPts val="0"/>
              </a:spcBef>
              <a:spcAft>
                <a:spcPts val="0"/>
              </a:spcAft>
              <a:buSzPts val="1400"/>
              <a:buNone/>
              <a:defRPr sz="1400"/>
            </a:lvl2pPr>
            <a:lvl3pPr lvl="2" rtl="0" algn="ctr">
              <a:lnSpc>
                <a:spcPct val="100000"/>
              </a:lnSpc>
              <a:spcBef>
                <a:spcPts val="0"/>
              </a:spcBef>
              <a:spcAft>
                <a:spcPts val="0"/>
              </a:spcAft>
              <a:buSzPts val="1400"/>
              <a:buNone/>
              <a:defRPr sz="1400"/>
            </a:lvl3pPr>
            <a:lvl4pPr lvl="3" rtl="0" algn="ctr">
              <a:lnSpc>
                <a:spcPct val="100000"/>
              </a:lnSpc>
              <a:spcBef>
                <a:spcPts val="0"/>
              </a:spcBef>
              <a:spcAft>
                <a:spcPts val="0"/>
              </a:spcAft>
              <a:buSzPts val="1400"/>
              <a:buNone/>
              <a:defRPr sz="1400"/>
            </a:lvl4pPr>
            <a:lvl5pPr lvl="4" rtl="0" algn="ctr">
              <a:lnSpc>
                <a:spcPct val="100000"/>
              </a:lnSpc>
              <a:spcBef>
                <a:spcPts val="0"/>
              </a:spcBef>
              <a:spcAft>
                <a:spcPts val="0"/>
              </a:spcAft>
              <a:buSzPts val="1400"/>
              <a:buNone/>
              <a:defRPr sz="1400"/>
            </a:lvl5pPr>
            <a:lvl6pPr lvl="5" rtl="0" algn="ctr">
              <a:lnSpc>
                <a:spcPct val="100000"/>
              </a:lnSpc>
              <a:spcBef>
                <a:spcPts val="0"/>
              </a:spcBef>
              <a:spcAft>
                <a:spcPts val="0"/>
              </a:spcAft>
              <a:buSzPts val="1400"/>
              <a:buNone/>
              <a:defRPr sz="1400"/>
            </a:lvl6pPr>
            <a:lvl7pPr lvl="6" rtl="0" algn="ctr">
              <a:lnSpc>
                <a:spcPct val="100000"/>
              </a:lnSpc>
              <a:spcBef>
                <a:spcPts val="0"/>
              </a:spcBef>
              <a:spcAft>
                <a:spcPts val="0"/>
              </a:spcAft>
              <a:buSzPts val="1400"/>
              <a:buNone/>
              <a:defRPr sz="1400"/>
            </a:lvl7pPr>
            <a:lvl8pPr lvl="7" rtl="0" algn="ctr">
              <a:lnSpc>
                <a:spcPct val="100000"/>
              </a:lnSpc>
              <a:spcBef>
                <a:spcPts val="0"/>
              </a:spcBef>
              <a:spcAft>
                <a:spcPts val="0"/>
              </a:spcAft>
              <a:buSzPts val="1400"/>
              <a:buNone/>
              <a:defRPr sz="1400"/>
            </a:lvl8pPr>
            <a:lvl9pPr lvl="8" rtl="0" algn="ctr">
              <a:lnSpc>
                <a:spcPct val="100000"/>
              </a:lnSpc>
              <a:spcBef>
                <a:spcPts val="0"/>
              </a:spcBef>
              <a:spcAft>
                <a:spcPts val="0"/>
              </a:spcAft>
              <a:buSzPts val="1400"/>
              <a:buNone/>
              <a:defRPr sz="1400"/>
            </a:lvl9pPr>
          </a:lstStyle>
          <a:p/>
        </p:txBody>
      </p:sp>
      <p:sp>
        <p:nvSpPr>
          <p:cNvPr id="269" name="Google Shape;269;p27"/>
          <p:cNvSpPr txBox="1"/>
          <p:nvPr>
            <p:ph hasCustomPrompt="1" idx="3" type="title"/>
          </p:nvPr>
        </p:nvSpPr>
        <p:spPr>
          <a:xfrm>
            <a:off x="3174025" y="807825"/>
            <a:ext cx="4758000" cy="577800"/>
          </a:xfrm>
          <a:prstGeom prst="rect">
            <a:avLst/>
          </a:prstGeom>
          <a:noFill/>
        </p:spPr>
        <p:txBody>
          <a:bodyPr anchorCtr="0" anchor="ctr" bIns="91425" lIns="91425" spcFirstLastPara="1" rIns="91425" wrap="square" tIns="0">
            <a:noAutofit/>
          </a:bodyPr>
          <a:lstStyle>
            <a:lvl1pPr indent="0" lvl="0" marL="0" marR="0" rtl="0" algn="l">
              <a:lnSpc>
                <a:spcPct val="100000"/>
              </a:lnSpc>
              <a:spcBef>
                <a:spcPts val="0"/>
              </a:spcBef>
              <a:spcAft>
                <a:spcPts val="0"/>
              </a:spcAft>
              <a:buSzPts val="4800"/>
              <a:buNone/>
              <a:defRPr sz="4000">
                <a:solidFill>
                  <a:schemeClr val="accent1"/>
                </a:solidFill>
              </a:defRPr>
            </a:lvl1pPr>
            <a:lvl2pPr lvl="1" rtl="0" algn="ctr">
              <a:spcBef>
                <a:spcPts val="0"/>
              </a:spcBef>
              <a:spcAft>
                <a:spcPts val="0"/>
              </a:spcAft>
              <a:buClr>
                <a:srgbClr val="434343"/>
              </a:buClr>
              <a:buSzPts val="4800"/>
              <a:buFont typeface="Fira Sans Extra Condensed Medium"/>
              <a:buNone/>
              <a:defRPr sz="4800">
                <a:solidFill>
                  <a:srgbClr val="434343"/>
                </a:solidFill>
                <a:latin typeface="Fira Sans Extra Condensed Medium"/>
                <a:ea typeface="Fira Sans Extra Condensed Medium"/>
                <a:cs typeface="Fira Sans Extra Condensed Medium"/>
                <a:sym typeface="Fira Sans Extra Condensed Medium"/>
              </a:defRPr>
            </a:lvl2pPr>
            <a:lvl3pPr lvl="2" rtl="0" algn="ctr">
              <a:spcBef>
                <a:spcPts val="0"/>
              </a:spcBef>
              <a:spcAft>
                <a:spcPts val="0"/>
              </a:spcAft>
              <a:buClr>
                <a:srgbClr val="434343"/>
              </a:buClr>
              <a:buSzPts val="4800"/>
              <a:buFont typeface="Fira Sans Extra Condensed Medium"/>
              <a:buNone/>
              <a:defRPr sz="4800">
                <a:solidFill>
                  <a:srgbClr val="434343"/>
                </a:solidFill>
                <a:latin typeface="Fira Sans Extra Condensed Medium"/>
                <a:ea typeface="Fira Sans Extra Condensed Medium"/>
                <a:cs typeface="Fira Sans Extra Condensed Medium"/>
                <a:sym typeface="Fira Sans Extra Condensed Medium"/>
              </a:defRPr>
            </a:lvl3pPr>
            <a:lvl4pPr lvl="3" rtl="0" algn="ctr">
              <a:spcBef>
                <a:spcPts val="0"/>
              </a:spcBef>
              <a:spcAft>
                <a:spcPts val="0"/>
              </a:spcAft>
              <a:buClr>
                <a:srgbClr val="434343"/>
              </a:buClr>
              <a:buSzPts val="4800"/>
              <a:buFont typeface="Fira Sans Extra Condensed Medium"/>
              <a:buNone/>
              <a:defRPr sz="4800">
                <a:solidFill>
                  <a:srgbClr val="434343"/>
                </a:solidFill>
                <a:latin typeface="Fira Sans Extra Condensed Medium"/>
                <a:ea typeface="Fira Sans Extra Condensed Medium"/>
                <a:cs typeface="Fira Sans Extra Condensed Medium"/>
                <a:sym typeface="Fira Sans Extra Condensed Medium"/>
              </a:defRPr>
            </a:lvl4pPr>
            <a:lvl5pPr lvl="4" rtl="0" algn="ctr">
              <a:spcBef>
                <a:spcPts val="0"/>
              </a:spcBef>
              <a:spcAft>
                <a:spcPts val="0"/>
              </a:spcAft>
              <a:buClr>
                <a:srgbClr val="434343"/>
              </a:buClr>
              <a:buSzPts val="4800"/>
              <a:buFont typeface="Fira Sans Extra Condensed Medium"/>
              <a:buNone/>
              <a:defRPr sz="4800">
                <a:solidFill>
                  <a:srgbClr val="434343"/>
                </a:solidFill>
                <a:latin typeface="Fira Sans Extra Condensed Medium"/>
                <a:ea typeface="Fira Sans Extra Condensed Medium"/>
                <a:cs typeface="Fira Sans Extra Condensed Medium"/>
                <a:sym typeface="Fira Sans Extra Condensed Medium"/>
              </a:defRPr>
            </a:lvl5pPr>
            <a:lvl6pPr lvl="5" rtl="0" algn="ctr">
              <a:spcBef>
                <a:spcPts val="0"/>
              </a:spcBef>
              <a:spcAft>
                <a:spcPts val="0"/>
              </a:spcAft>
              <a:buClr>
                <a:srgbClr val="434343"/>
              </a:buClr>
              <a:buSzPts val="4800"/>
              <a:buFont typeface="Fira Sans Extra Condensed Medium"/>
              <a:buNone/>
              <a:defRPr sz="4800">
                <a:solidFill>
                  <a:srgbClr val="434343"/>
                </a:solidFill>
                <a:latin typeface="Fira Sans Extra Condensed Medium"/>
                <a:ea typeface="Fira Sans Extra Condensed Medium"/>
                <a:cs typeface="Fira Sans Extra Condensed Medium"/>
                <a:sym typeface="Fira Sans Extra Condensed Medium"/>
              </a:defRPr>
            </a:lvl6pPr>
            <a:lvl7pPr lvl="6" rtl="0" algn="ctr">
              <a:spcBef>
                <a:spcPts val="0"/>
              </a:spcBef>
              <a:spcAft>
                <a:spcPts val="0"/>
              </a:spcAft>
              <a:buClr>
                <a:srgbClr val="434343"/>
              </a:buClr>
              <a:buSzPts val="4800"/>
              <a:buFont typeface="Fira Sans Extra Condensed Medium"/>
              <a:buNone/>
              <a:defRPr sz="4800">
                <a:solidFill>
                  <a:srgbClr val="434343"/>
                </a:solidFill>
                <a:latin typeface="Fira Sans Extra Condensed Medium"/>
                <a:ea typeface="Fira Sans Extra Condensed Medium"/>
                <a:cs typeface="Fira Sans Extra Condensed Medium"/>
                <a:sym typeface="Fira Sans Extra Condensed Medium"/>
              </a:defRPr>
            </a:lvl7pPr>
            <a:lvl8pPr lvl="7" rtl="0" algn="ctr">
              <a:spcBef>
                <a:spcPts val="0"/>
              </a:spcBef>
              <a:spcAft>
                <a:spcPts val="0"/>
              </a:spcAft>
              <a:buClr>
                <a:srgbClr val="434343"/>
              </a:buClr>
              <a:buSzPts val="4800"/>
              <a:buFont typeface="Fira Sans Extra Condensed Medium"/>
              <a:buNone/>
              <a:defRPr sz="4800">
                <a:solidFill>
                  <a:srgbClr val="434343"/>
                </a:solidFill>
                <a:latin typeface="Fira Sans Extra Condensed Medium"/>
                <a:ea typeface="Fira Sans Extra Condensed Medium"/>
                <a:cs typeface="Fira Sans Extra Condensed Medium"/>
                <a:sym typeface="Fira Sans Extra Condensed Medium"/>
              </a:defRPr>
            </a:lvl8pPr>
            <a:lvl9pPr lvl="8" rtl="0" algn="ctr">
              <a:spcBef>
                <a:spcPts val="0"/>
              </a:spcBef>
              <a:spcAft>
                <a:spcPts val="0"/>
              </a:spcAft>
              <a:buClr>
                <a:srgbClr val="434343"/>
              </a:buClr>
              <a:buSzPts val="4800"/>
              <a:buFont typeface="Fira Sans Extra Condensed Medium"/>
              <a:buNone/>
              <a:defRPr sz="48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270" name="Google Shape;270;p27"/>
          <p:cNvSpPr txBox="1"/>
          <p:nvPr>
            <p:ph idx="4" type="subTitle"/>
          </p:nvPr>
        </p:nvSpPr>
        <p:spPr>
          <a:xfrm>
            <a:off x="3174025" y="2757025"/>
            <a:ext cx="5140500" cy="278400"/>
          </a:xfrm>
          <a:prstGeom prst="rect">
            <a:avLst/>
          </a:prstGeom>
          <a:noFill/>
          <a:ln>
            <a:noFill/>
          </a:ln>
        </p:spPr>
        <p:txBody>
          <a:bodyPr anchorCtr="0" anchor="t" bIns="91425" lIns="91425" spcFirstLastPara="1" rIns="91425" wrap="square" tIns="0">
            <a:noAutofit/>
          </a:bodyPr>
          <a:lstStyle>
            <a:lvl1pPr indent="0" lvl="0" marL="0" marR="0" rtl="0" algn="l">
              <a:lnSpc>
                <a:spcPct val="100000"/>
              </a:lnSpc>
              <a:spcBef>
                <a:spcPts val="0"/>
              </a:spcBef>
              <a:spcAft>
                <a:spcPts val="0"/>
              </a:spcAft>
              <a:buClr>
                <a:schemeClr val="dk1"/>
              </a:buClr>
              <a:buSzPts val="1600"/>
              <a:buFont typeface="Josefin Sans"/>
              <a:buNone/>
              <a:defRPr>
                <a:solidFill>
                  <a:schemeClr val="dk1"/>
                </a:solidFill>
                <a:latin typeface="Josefin Sans"/>
                <a:ea typeface="Josefin Sans"/>
                <a:cs typeface="Josefin Sans"/>
                <a:sym typeface="Josefin Sans"/>
              </a:defRPr>
            </a:lvl1pPr>
            <a:lvl2pPr lvl="1" rtl="0" algn="ctr">
              <a:lnSpc>
                <a:spcPct val="100000"/>
              </a:lnSpc>
              <a:spcBef>
                <a:spcPts val="0"/>
              </a:spcBef>
              <a:spcAft>
                <a:spcPts val="0"/>
              </a:spcAft>
              <a:buSzPts val="1400"/>
              <a:buNone/>
              <a:defRPr sz="1400"/>
            </a:lvl2pPr>
            <a:lvl3pPr lvl="2" rtl="0" algn="ctr">
              <a:lnSpc>
                <a:spcPct val="100000"/>
              </a:lnSpc>
              <a:spcBef>
                <a:spcPts val="0"/>
              </a:spcBef>
              <a:spcAft>
                <a:spcPts val="0"/>
              </a:spcAft>
              <a:buSzPts val="1400"/>
              <a:buNone/>
              <a:defRPr sz="1400"/>
            </a:lvl3pPr>
            <a:lvl4pPr lvl="3" rtl="0" algn="ctr">
              <a:lnSpc>
                <a:spcPct val="100000"/>
              </a:lnSpc>
              <a:spcBef>
                <a:spcPts val="0"/>
              </a:spcBef>
              <a:spcAft>
                <a:spcPts val="0"/>
              </a:spcAft>
              <a:buSzPts val="1400"/>
              <a:buNone/>
              <a:defRPr sz="1400"/>
            </a:lvl4pPr>
            <a:lvl5pPr lvl="4" rtl="0" algn="ctr">
              <a:lnSpc>
                <a:spcPct val="100000"/>
              </a:lnSpc>
              <a:spcBef>
                <a:spcPts val="0"/>
              </a:spcBef>
              <a:spcAft>
                <a:spcPts val="0"/>
              </a:spcAft>
              <a:buSzPts val="1400"/>
              <a:buNone/>
              <a:defRPr sz="1400"/>
            </a:lvl5pPr>
            <a:lvl6pPr lvl="5" rtl="0" algn="ctr">
              <a:lnSpc>
                <a:spcPct val="100000"/>
              </a:lnSpc>
              <a:spcBef>
                <a:spcPts val="0"/>
              </a:spcBef>
              <a:spcAft>
                <a:spcPts val="0"/>
              </a:spcAft>
              <a:buSzPts val="1400"/>
              <a:buNone/>
              <a:defRPr sz="1400"/>
            </a:lvl6pPr>
            <a:lvl7pPr lvl="6" rtl="0" algn="ctr">
              <a:lnSpc>
                <a:spcPct val="100000"/>
              </a:lnSpc>
              <a:spcBef>
                <a:spcPts val="0"/>
              </a:spcBef>
              <a:spcAft>
                <a:spcPts val="0"/>
              </a:spcAft>
              <a:buSzPts val="1400"/>
              <a:buNone/>
              <a:defRPr sz="1400"/>
            </a:lvl7pPr>
            <a:lvl8pPr lvl="7" rtl="0" algn="ctr">
              <a:lnSpc>
                <a:spcPct val="100000"/>
              </a:lnSpc>
              <a:spcBef>
                <a:spcPts val="0"/>
              </a:spcBef>
              <a:spcAft>
                <a:spcPts val="0"/>
              </a:spcAft>
              <a:buSzPts val="1400"/>
              <a:buNone/>
              <a:defRPr sz="1400"/>
            </a:lvl8pPr>
            <a:lvl9pPr lvl="8" rtl="0" algn="ctr">
              <a:lnSpc>
                <a:spcPct val="100000"/>
              </a:lnSpc>
              <a:spcBef>
                <a:spcPts val="0"/>
              </a:spcBef>
              <a:spcAft>
                <a:spcPts val="0"/>
              </a:spcAft>
              <a:buSzPts val="1400"/>
              <a:buNone/>
              <a:defRPr sz="1400"/>
            </a:lvl9pPr>
          </a:lstStyle>
          <a:p/>
        </p:txBody>
      </p:sp>
      <p:sp>
        <p:nvSpPr>
          <p:cNvPr id="271" name="Google Shape;271;p27"/>
          <p:cNvSpPr txBox="1"/>
          <p:nvPr>
            <p:ph hasCustomPrompt="1" idx="5" type="title"/>
          </p:nvPr>
        </p:nvSpPr>
        <p:spPr>
          <a:xfrm>
            <a:off x="3174025" y="2155775"/>
            <a:ext cx="4758000" cy="577800"/>
          </a:xfrm>
          <a:prstGeom prst="rect">
            <a:avLst/>
          </a:prstGeom>
          <a:noFill/>
        </p:spPr>
        <p:txBody>
          <a:bodyPr anchorCtr="0" anchor="ctr" bIns="91425" lIns="91425" spcFirstLastPara="1" rIns="91425" wrap="square" tIns="0">
            <a:noAutofit/>
          </a:bodyPr>
          <a:lstStyle>
            <a:lvl1pPr indent="0" lvl="0" marL="0" marR="0" rtl="0" algn="l">
              <a:lnSpc>
                <a:spcPct val="100000"/>
              </a:lnSpc>
              <a:spcBef>
                <a:spcPts val="0"/>
              </a:spcBef>
              <a:spcAft>
                <a:spcPts val="0"/>
              </a:spcAft>
              <a:buSzPts val="4800"/>
              <a:buNone/>
              <a:defRPr sz="4000">
                <a:solidFill>
                  <a:schemeClr val="accent1"/>
                </a:solidFill>
              </a:defRPr>
            </a:lvl1pPr>
            <a:lvl2pPr lvl="1" rtl="0" algn="ctr">
              <a:spcBef>
                <a:spcPts val="0"/>
              </a:spcBef>
              <a:spcAft>
                <a:spcPts val="0"/>
              </a:spcAft>
              <a:buClr>
                <a:srgbClr val="434343"/>
              </a:buClr>
              <a:buSzPts val="4800"/>
              <a:buFont typeface="Fira Sans Extra Condensed Medium"/>
              <a:buNone/>
              <a:defRPr sz="4800">
                <a:solidFill>
                  <a:srgbClr val="434343"/>
                </a:solidFill>
                <a:latin typeface="Fira Sans Extra Condensed Medium"/>
                <a:ea typeface="Fira Sans Extra Condensed Medium"/>
                <a:cs typeface="Fira Sans Extra Condensed Medium"/>
                <a:sym typeface="Fira Sans Extra Condensed Medium"/>
              </a:defRPr>
            </a:lvl2pPr>
            <a:lvl3pPr lvl="2" rtl="0" algn="ctr">
              <a:spcBef>
                <a:spcPts val="0"/>
              </a:spcBef>
              <a:spcAft>
                <a:spcPts val="0"/>
              </a:spcAft>
              <a:buClr>
                <a:srgbClr val="434343"/>
              </a:buClr>
              <a:buSzPts val="4800"/>
              <a:buFont typeface="Fira Sans Extra Condensed Medium"/>
              <a:buNone/>
              <a:defRPr sz="4800">
                <a:solidFill>
                  <a:srgbClr val="434343"/>
                </a:solidFill>
                <a:latin typeface="Fira Sans Extra Condensed Medium"/>
                <a:ea typeface="Fira Sans Extra Condensed Medium"/>
                <a:cs typeface="Fira Sans Extra Condensed Medium"/>
                <a:sym typeface="Fira Sans Extra Condensed Medium"/>
              </a:defRPr>
            </a:lvl3pPr>
            <a:lvl4pPr lvl="3" rtl="0" algn="ctr">
              <a:spcBef>
                <a:spcPts val="0"/>
              </a:spcBef>
              <a:spcAft>
                <a:spcPts val="0"/>
              </a:spcAft>
              <a:buClr>
                <a:srgbClr val="434343"/>
              </a:buClr>
              <a:buSzPts val="4800"/>
              <a:buFont typeface="Fira Sans Extra Condensed Medium"/>
              <a:buNone/>
              <a:defRPr sz="4800">
                <a:solidFill>
                  <a:srgbClr val="434343"/>
                </a:solidFill>
                <a:latin typeface="Fira Sans Extra Condensed Medium"/>
                <a:ea typeface="Fira Sans Extra Condensed Medium"/>
                <a:cs typeface="Fira Sans Extra Condensed Medium"/>
                <a:sym typeface="Fira Sans Extra Condensed Medium"/>
              </a:defRPr>
            </a:lvl4pPr>
            <a:lvl5pPr lvl="4" rtl="0" algn="ctr">
              <a:spcBef>
                <a:spcPts val="0"/>
              </a:spcBef>
              <a:spcAft>
                <a:spcPts val="0"/>
              </a:spcAft>
              <a:buClr>
                <a:srgbClr val="434343"/>
              </a:buClr>
              <a:buSzPts val="4800"/>
              <a:buFont typeface="Fira Sans Extra Condensed Medium"/>
              <a:buNone/>
              <a:defRPr sz="4800">
                <a:solidFill>
                  <a:srgbClr val="434343"/>
                </a:solidFill>
                <a:latin typeface="Fira Sans Extra Condensed Medium"/>
                <a:ea typeface="Fira Sans Extra Condensed Medium"/>
                <a:cs typeface="Fira Sans Extra Condensed Medium"/>
                <a:sym typeface="Fira Sans Extra Condensed Medium"/>
              </a:defRPr>
            </a:lvl5pPr>
            <a:lvl6pPr lvl="5" rtl="0" algn="ctr">
              <a:spcBef>
                <a:spcPts val="0"/>
              </a:spcBef>
              <a:spcAft>
                <a:spcPts val="0"/>
              </a:spcAft>
              <a:buClr>
                <a:srgbClr val="434343"/>
              </a:buClr>
              <a:buSzPts val="4800"/>
              <a:buFont typeface="Fira Sans Extra Condensed Medium"/>
              <a:buNone/>
              <a:defRPr sz="4800">
                <a:solidFill>
                  <a:srgbClr val="434343"/>
                </a:solidFill>
                <a:latin typeface="Fira Sans Extra Condensed Medium"/>
                <a:ea typeface="Fira Sans Extra Condensed Medium"/>
                <a:cs typeface="Fira Sans Extra Condensed Medium"/>
                <a:sym typeface="Fira Sans Extra Condensed Medium"/>
              </a:defRPr>
            </a:lvl6pPr>
            <a:lvl7pPr lvl="6" rtl="0" algn="ctr">
              <a:spcBef>
                <a:spcPts val="0"/>
              </a:spcBef>
              <a:spcAft>
                <a:spcPts val="0"/>
              </a:spcAft>
              <a:buClr>
                <a:srgbClr val="434343"/>
              </a:buClr>
              <a:buSzPts val="4800"/>
              <a:buFont typeface="Fira Sans Extra Condensed Medium"/>
              <a:buNone/>
              <a:defRPr sz="4800">
                <a:solidFill>
                  <a:srgbClr val="434343"/>
                </a:solidFill>
                <a:latin typeface="Fira Sans Extra Condensed Medium"/>
                <a:ea typeface="Fira Sans Extra Condensed Medium"/>
                <a:cs typeface="Fira Sans Extra Condensed Medium"/>
                <a:sym typeface="Fira Sans Extra Condensed Medium"/>
              </a:defRPr>
            </a:lvl7pPr>
            <a:lvl8pPr lvl="7" rtl="0" algn="ctr">
              <a:spcBef>
                <a:spcPts val="0"/>
              </a:spcBef>
              <a:spcAft>
                <a:spcPts val="0"/>
              </a:spcAft>
              <a:buClr>
                <a:srgbClr val="434343"/>
              </a:buClr>
              <a:buSzPts val="4800"/>
              <a:buFont typeface="Fira Sans Extra Condensed Medium"/>
              <a:buNone/>
              <a:defRPr sz="4800">
                <a:solidFill>
                  <a:srgbClr val="434343"/>
                </a:solidFill>
                <a:latin typeface="Fira Sans Extra Condensed Medium"/>
                <a:ea typeface="Fira Sans Extra Condensed Medium"/>
                <a:cs typeface="Fira Sans Extra Condensed Medium"/>
                <a:sym typeface="Fira Sans Extra Condensed Medium"/>
              </a:defRPr>
            </a:lvl8pPr>
            <a:lvl9pPr lvl="8" rtl="0" algn="ctr">
              <a:spcBef>
                <a:spcPts val="0"/>
              </a:spcBef>
              <a:spcAft>
                <a:spcPts val="0"/>
              </a:spcAft>
              <a:buClr>
                <a:srgbClr val="434343"/>
              </a:buClr>
              <a:buSzPts val="4800"/>
              <a:buFont typeface="Fira Sans Extra Condensed Medium"/>
              <a:buNone/>
              <a:defRPr sz="48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272" name="Google Shape;272;p27"/>
          <p:cNvSpPr txBox="1"/>
          <p:nvPr>
            <p:ph idx="6" type="subTitle"/>
          </p:nvPr>
        </p:nvSpPr>
        <p:spPr>
          <a:xfrm>
            <a:off x="3174025" y="4104975"/>
            <a:ext cx="5140500" cy="329400"/>
          </a:xfrm>
          <a:prstGeom prst="rect">
            <a:avLst/>
          </a:prstGeom>
          <a:noFill/>
          <a:ln>
            <a:noFill/>
          </a:ln>
        </p:spPr>
        <p:txBody>
          <a:bodyPr anchorCtr="0" anchor="t" bIns="91425" lIns="91425" spcFirstLastPara="1" rIns="91425" wrap="square" tIns="0">
            <a:noAutofit/>
          </a:bodyPr>
          <a:lstStyle>
            <a:lvl1pPr indent="0" lvl="0" marL="0" marR="0" rtl="0" algn="l">
              <a:lnSpc>
                <a:spcPct val="100000"/>
              </a:lnSpc>
              <a:spcBef>
                <a:spcPts val="0"/>
              </a:spcBef>
              <a:spcAft>
                <a:spcPts val="0"/>
              </a:spcAft>
              <a:buClr>
                <a:schemeClr val="dk1"/>
              </a:buClr>
              <a:buSzPts val="1600"/>
              <a:buFont typeface="Josefin Sans"/>
              <a:buNone/>
              <a:defRPr>
                <a:solidFill>
                  <a:schemeClr val="dk1"/>
                </a:solidFill>
                <a:latin typeface="Josefin Sans"/>
                <a:ea typeface="Josefin Sans"/>
                <a:cs typeface="Josefin Sans"/>
                <a:sym typeface="Josefin Sans"/>
              </a:defRPr>
            </a:lvl1pPr>
            <a:lvl2pPr lvl="1" rtl="0" algn="ctr">
              <a:lnSpc>
                <a:spcPct val="100000"/>
              </a:lnSpc>
              <a:spcBef>
                <a:spcPts val="0"/>
              </a:spcBef>
              <a:spcAft>
                <a:spcPts val="0"/>
              </a:spcAft>
              <a:buSzPts val="1400"/>
              <a:buNone/>
              <a:defRPr sz="1400"/>
            </a:lvl2pPr>
            <a:lvl3pPr lvl="2" rtl="0" algn="ctr">
              <a:lnSpc>
                <a:spcPct val="100000"/>
              </a:lnSpc>
              <a:spcBef>
                <a:spcPts val="0"/>
              </a:spcBef>
              <a:spcAft>
                <a:spcPts val="0"/>
              </a:spcAft>
              <a:buSzPts val="1400"/>
              <a:buNone/>
              <a:defRPr sz="1400"/>
            </a:lvl3pPr>
            <a:lvl4pPr lvl="3" rtl="0" algn="ctr">
              <a:lnSpc>
                <a:spcPct val="100000"/>
              </a:lnSpc>
              <a:spcBef>
                <a:spcPts val="0"/>
              </a:spcBef>
              <a:spcAft>
                <a:spcPts val="0"/>
              </a:spcAft>
              <a:buSzPts val="1400"/>
              <a:buNone/>
              <a:defRPr sz="1400"/>
            </a:lvl4pPr>
            <a:lvl5pPr lvl="4" rtl="0" algn="ctr">
              <a:lnSpc>
                <a:spcPct val="100000"/>
              </a:lnSpc>
              <a:spcBef>
                <a:spcPts val="0"/>
              </a:spcBef>
              <a:spcAft>
                <a:spcPts val="0"/>
              </a:spcAft>
              <a:buSzPts val="1400"/>
              <a:buNone/>
              <a:defRPr sz="1400"/>
            </a:lvl5pPr>
            <a:lvl6pPr lvl="5" rtl="0" algn="ctr">
              <a:lnSpc>
                <a:spcPct val="100000"/>
              </a:lnSpc>
              <a:spcBef>
                <a:spcPts val="0"/>
              </a:spcBef>
              <a:spcAft>
                <a:spcPts val="0"/>
              </a:spcAft>
              <a:buSzPts val="1400"/>
              <a:buNone/>
              <a:defRPr sz="1400"/>
            </a:lvl6pPr>
            <a:lvl7pPr lvl="6" rtl="0" algn="ctr">
              <a:lnSpc>
                <a:spcPct val="100000"/>
              </a:lnSpc>
              <a:spcBef>
                <a:spcPts val="0"/>
              </a:spcBef>
              <a:spcAft>
                <a:spcPts val="0"/>
              </a:spcAft>
              <a:buSzPts val="1400"/>
              <a:buNone/>
              <a:defRPr sz="1400"/>
            </a:lvl7pPr>
            <a:lvl8pPr lvl="7" rtl="0" algn="ctr">
              <a:lnSpc>
                <a:spcPct val="100000"/>
              </a:lnSpc>
              <a:spcBef>
                <a:spcPts val="0"/>
              </a:spcBef>
              <a:spcAft>
                <a:spcPts val="0"/>
              </a:spcAft>
              <a:buSzPts val="1400"/>
              <a:buNone/>
              <a:defRPr sz="1400"/>
            </a:lvl8pPr>
            <a:lvl9pPr lvl="8" rtl="0" algn="ctr">
              <a:lnSpc>
                <a:spcPct val="100000"/>
              </a:lnSpc>
              <a:spcBef>
                <a:spcPts val="0"/>
              </a:spcBef>
              <a:spcAft>
                <a:spcPts val="0"/>
              </a:spcAft>
              <a:buSzPts val="1400"/>
              <a:buNone/>
              <a:defRPr sz="1400"/>
            </a:lvl9pPr>
          </a:lstStyle>
          <a:p/>
        </p:txBody>
      </p:sp>
      <p:sp>
        <p:nvSpPr>
          <p:cNvPr id="273" name="Google Shape;273;p27"/>
          <p:cNvSpPr txBox="1"/>
          <p:nvPr>
            <p:ph hasCustomPrompt="1" idx="7" type="title"/>
          </p:nvPr>
        </p:nvSpPr>
        <p:spPr>
          <a:xfrm>
            <a:off x="3174025" y="3503725"/>
            <a:ext cx="4758000" cy="577800"/>
          </a:xfrm>
          <a:prstGeom prst="rect">
            <a:avLst/>
          </a:prstGeom>
          <a:noFill/>
        </p:spPr>
        <p:txBody>
          <a:bodyPr anchorCtr="0" anchor="ctr" bIns="91425" lIns="91425" spcFirstLastPara="1" rIns="91425" wrap="square" tIns="0">
            <a:noAutofit/>
          </a:bodyPr>
          <a:lstStyle>
            <a:lvl1pPr indent="0" lvl="0" marL="0" marR="0" rtl="0" algn="l">
              <a:lnSpc>
                <a:spcPct val="100000"/>
              </a:lnSpc>
              <a:spcBef>
                <a:spcPts val="0"/>
              </a:spcBef>
              <a:spcAft>
                <a:spcPts val="0"/>
              </a:spcAft>
              <a:buSzPts val="4800"/>
              <a:buNone/>
              <a:defRPr sz="4000">
                <a:solidFill>
                  <a:schemeClr val="accent1"/>
                </a:solidFill>
              </a:defRPr>
            </a:lvl1pPr>
            <a:lvl2pPr lvl="1" rtl="0" algn="ctr">
              <a:spcBef>
                <a:spcPts val="0"/>
              </a:spcBef>
              <a:spcAft>
                <a:spcPts val="0"/>
              </a:spcAft>
              <a:buClr>
                <a:srgbClr val="434343"/>
              </a:buClr>
              <a:buSzPts val="4800"/>
              <a:buFont typeface="Fira Sans Extra Condensed Medium"/>
              <a:buNone/>
              <a:defRPr sz="4800">
                <a:solidFill>
                  <a:srgbClr val="434343"/>
                </a:solidFill>
                <a:latin typeface="Fira Sans Extra Condensed Medium"/>
                <a:ea typeface="Fira Sans Extra Condensed Medium"/>
                <a:cs typeface="Fira Sans Extra Condensed Medium"/>
                <a:sym typeface="Fira Sans Extra Condensed Medium"/>
              </a:defRPr>
            </a:lvl2pPr>
            <a:lvl3pPr lvl="2" rtl="0" algn="ctr">
              <a:spcBef>
                <a:spcPts val="0"/>
              </a:spcBef>
              <a:spcAft>
                <a:spcPts val="0"/>
              </a:spcAft>
              <a:buClr>
                <a:srgbClr val="434343"/>
              </a:buClr>
              <a:buSzPts val="4800"/>
              <a:buFont typeface="Fira Sans Extra Condensed Medium"/>
              <a:buNone/>
              <a:defRPr sz="4800">
                <a:solidFill>
                  <a:srgbClr val="434343"/>
                </a:solidFill>
                <a:latin typeface="Fira Sans Extra Condensed Medium"/>
                <a:ea typeface="Fira Sans Extra Condensed Medium"/>
                <a:cs typeface="Fira Sans Extra Condensed Medium"/>
                <a:sym typeface="Fira Sans Extra Condensed Medium"/>
              </a:defRPr>
            </a:lvl3pPr>
            <a:lvl4pPr lvl="3" rtl="0" algn="ctr">
              <a:spcBef>
                <a:spcPts val="0"/>
              </a:spcBef>
              <a:spcAft>
                <a:spcPts val="0"/>
              </a:spcAft>
              <a:buClr>
                <a:srgbClr val="434343"/>
              </a:buClr>
              <a:buSzPts val="4800"/>
              <a:buFont typeface="Fira Sans Extra Condensed Medium"/>
              <a:buNone/>
              <a:defRPr sz="4800">
                <a:solidFill>
                  <a:srgbClr val="434343"/>
                </a:solidFill>
                <a:latin typeface="Fira Sans Extra Condensed Medium"/>
                <a:ea typeface="Fira Sans Extra Condensed Medium"/>
                <a:cs typeface="Fira Sans Extra Condensed Medium"/>
                <a:sym typeface="Fira Sans Extra Condensed Medium"/>
              </a:defRPr>
            </a:lvl4pPr>
            <a:lvl5pPr lvl="4" rtl="0" algn="ctr">
              <a:spcBef>
                <a:spcPts val="0"/>
              </a:spcBef>
              <a:spcAft>
                <a:spcPts val="0"/>
              </a:spcAft>
              <a:buClr>
                <a:srgbClr val="434343"/>
              </a:buClr>
              <a:buSzPts val="4800"/>
              <a:buFont typeface="Fira Sans Extra Condensed Medium"/>
              <a:buNone/>
              <a:defRPr sz="4800">
                <a:solidFill>
                  <a:srgbClr val="434343"/>
                </a:solidFill>
                <a:latin typeface="Fira Sans Extra Condensed Medium"/>
                <a:ea typeface="Fira Sans Extra Condensed Medium"/>
                <a:cs typeface="Fira Sans Extra Condensed Medium"/>
                <a:sym typeface="Fira Sans Extra Condensed Medium"/>
              </a:defRPr>
            </a:lvl5pPr>
            <a:lvl6pPr lvl="5" rtl="0" algn="ctr">
              <a:spcBef>
                <a:spcPts val="0"/>
              </a:spcBef>
              <a:spcAft>
                <a:spcPts val="0"/>
              </a:spcAft>
              <a:buClr>
                <a:srgbClr val="434343"/>
              </a:buClr>
              <a:buSzPts val="4800"/>
              <a:buFont typeface="Fira Sans Extra Condensed Medium"/>
              <a:buNone/>
              <a:defRPr sz="4800">
                <a:solidFill>
                  <a:srgbClr val="434343"/>
                </a:solidFill>
                <a:latin typeface="Fira Sans Extra Condensed Medium"/>
                <a:ea typeface="Fira Sans Extra Condensed Medium"/>
                <a:cs typeface="Fira Sans Extra Condensed Medium"/>
                <a:sym typeface="Fira Sans Extra Condensed Medium"/>
              </a:defRPr>
            </a:lvl6pPr>
            <a:lvl7pPr lvl="6" rtl="0" algn="ctr">
              <a:spcBef>
                <a:spcPts val="0"/>
              </a:spcBef>
              <a:spcAft>
                <a:spcPts val="0"/>
              </a:spcAft>
              <a:buClr>
                <a:srgbClr val="434343"/>
              </a:buClr>
              <a:buSzPts val="4800"/>
              <a:buFont typeface="Fira Sans Extra Condensed Medium"/>
              <a:buNone/>
              <a:defRPr sz="4800">
                <a:solidFill>
                  <a:srgbClr val="434343"/>
                </a:solidFill>
                <a:latin typeface="Fira Sans Extra Condensed Medium"/>
                <a:ea typeface="Fira Sans Extra Condensed Medium"/>
                <a:cs typeface="Fira Sans Extra Condensed Medium"/>
                <a:sym typeface="Fira Sans Extra Condensed Medium"/>
              </a:defRPr>
            </a:lvl7pPr>
            <a:lvl8pPr lvl="7" rtl="0" algn="ctr">
              <a:spcBef>
                <a:spcPts val="0"/>
              </a:spcBef>
              <a:spcAft>
                <a:spcPts val="0"/>
              </a:spcAft>
              <a:buClr>
                <a:srgbClr val="434343"/>
              </a:buClr>
              <a:buSzPts val="4800"/>
              <a:buFont typeface="Fira Sans Extra Condensed Medium"/>
              <a:buNone/>
              <a:defRPr sz="4800">
                <a:solidFill>
                  <a:srgbClr val="434343"/>
                </a:solidFill>
                <a:latin typeface="Fira Sans Extra Condensed Medium"/>
                <a:ea typeface="Fira Sans Extra Condensed Medium"/>
                <a:cs typeface="Fira Sans Extra Condensed Medium"/>
                <a:sym typeface="Fira Sans Extra Condensed Medium"/>
              </a:defRPr>
            </a:lvl8pPr>
            <a:lvl9pPr lvl="8" rtl="0" algn="ctr">
              <a:spcBef>
                <a:spcPts val="0"/>
              </a:spcBef>
              <a:spcAft>
                <a:spcPts val="0"/>
              </a:spcAft>
              <a:buClr>
                <a:srgbClr val="434343"/>
              </a:buClr>
              <a:buSzPts val="4800"/>
              <a:buFont typeface="Fira Sans Extra Condensed Medium"/>
              <a:buNone/>
              <a:defRPr sz="48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cxnSp>
        <p:nvCxnSpPr>
          <p:cNvPr id="274" name="Google Shape;274;p27"/>
          <p:cNvCxnSpPr/>
          <p:nvPr/>
        </p:nvCxnSpPr>
        <p:spPr>
          <a:xfrm>
            <a:off x="6481100" y="4609950"/>
            <a:ext cx="2544000" cy="0"/>
          </a:xfrm>
          <a:prstGeom prst="straightConnector1">
            <a:avLst/>
          </a:prstGeom>
          <a:noFill/>
          <a:ln cap="flat" cmpd="sng" w="9525">
            <a:solidFill>
              <a:schemeClr val="accent1"/>
            </a:solidFill>
            <a:prstDash val="solid"/>
            <a:round/>
            <a:headEnd len="med" w="med" type="none"/>
            <a:tailEnd len="med" w="med" type="none"/>
          </a:ln>
        </p:spPr>
      </p:cxnSp>
      <p:sp>
        <p:nvSpPr>
          <p:cNvPr id="275" name="Google Shape;275;p27"/>
          <p:cNvSpPr txBox="1"/>
          <p:nvPr/>
        </p:nvSpPr>
        <p:spPr>
          <a:xfrm>
            <a:off x="8439900" y="4609950"/>
            <a:ext cx="585300" cy="3936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b="1" lang="en" sz="1100">
                <a:solidFill>
                  <a:schemeClr val="accent1"/>
                </a:solidFill>
                <a:latin typeface="Josefin Sans"/>
                <a:ea typeface="Josefin Sans"/>
                <a:cs typeface="Josefin Sans"/>
                <a:sym typeface="Josefin Sans"/>
              </a:rPr>
              <a:t>‹#›</a:t>
            </a:fld>
            <a:endParaRPr b="1" sz="1100">
              <a:solidFill>
                <a:schemeClr val="accent1"/>
              </a:solidFill>
              <a:latin typeface="Josefin Sans"/>
              <a:ea typeface="Josefin Sans"/>
              <a:cs typeface="Josefin Sans"/>
              <a:sym typeface="Josefin Sans"/>
            </a:endParaRPr>
          </a:p>
        </p:txBody>
      </p:sp>
      <p:sp>
        <p:nvSpPr>
          <p:cNvPr id="276" name="Google Shape;276;p27"/>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1">
  <p:cSld name="CUSTOM_6">
    <p:spTree>
      <p:nvGrpSpPr>
        <p:cNvPr id="277" name="Shape 277"/>
        <p:cNvGrpSpPr/>
        <p:nvPr/>
      </p:nvGrpSpPr>
      <p:grpSpPr>
        <a:xfrm>
          <a:off x="0" y="0"/>
          <a:ext cx="0" cy="0"/>
          <a:chOff x="0" y="0"/>
          <a:chExt cx="0" cy="0"/>
        </a:xfrm>
      </p:grpSpPr>
      <p:sp>
        <p:nvSpPr>
          <p:cNvPr id="278" name="Google Shape;278;p28"/>
          <p:cNvSpPr txBox="1"/>
          <p:nvPr>
            <p:ph idx="1" type="subTitle"/>
          </p:nvPr>
        </p:nvSpPr>
        <p:spPr>
          <a:xfrm>
            <a:off x="951625" y="1633875"/>
            <a:ext cx="3027300" cy="512700"/>
          </a:xfrm>
          <a:prstGeom prst="rect">
            <a:avLst/>
          </a:prstGeom>
          <a:noFill/>
          <a:ln>
            <a:noFill/>
          </a:ln>
        </p:spPr>
        <p:txBody>
          <a:bodyPr anchorCtr="0" anchor="t" bIns="0" lIns="91425" spcFirstLastPara="1" rIns="91425" wrap="square" tIns="91425">
            <a:noAutofit/>
          </a:bodyPr>
          <a:lstStyle>
            <a:lvl1pPr lvl="0" rtl="0">
              <a:lnSpc>
                <a:spcPct val="100000"/>
              </a:lnSpc>
              <a:spcBef>
                <a:spcPts val="0"/>
              </a:spcBef>
              <a:spcAft>
                <a:spcPts val="0"/>
              </a:spcAft>
              <a:buClr>
                <a:schemeClr val="dk1"/>
              </a:buClr>
              <a:buSzPts val="2000"/>
              <a:buFont typeface="Josefin Sans"/>
              <a:buNone/>
              <a:defRPr sz="1800">
                <a:solidFill>
                  <a:schemeClr val="dk1"/>
                </a:solidFill>
                <a:latin typeface="Josefin Sans"/>
                <a:ea typeface="Josefin Sans"/>
                <a:cs typeface="Josefin Sans"/>
                <a:sym typeface="Josefin Sans"/>
              </a:defRPr>
            </a:lvl1pPr>
            <a:lvl2pPr lvl="1" rtl="0">
              <a:lnSpc>
                <a:spcPct val="100000"/>
              </a:lnSpc>
              <a:spcBef>
                <a:spcPts val="0"/>
              </a:spcBef>
              <a:spcAft>
                <a:spcPts val="0"/>
              </a:spcAft>
              <a:buClr>
                <a:schemeClr val="dk1"/>
              </a:buClr>
              <a:buSzPts val="1600"/>
              <a:buFont typeface="Josefin Sans"/>
              <a:buNone/>
              <a:defRPr sz="1600">
                <a:solidFill>
                  <a:schemeClr val="dk1"/>
                </a:solidFill>
                <a:latin typeface="Josefin Sans"/>
                <a:ea typeface="Josefin Sans"/>
                <a:cs typeface="Josefin Sans"/>
                <a:sym typeface="Josefin Sans"/>
              </a:defRPr>
            </a:lvl2pPr>
            <a:lvl3pPr lvl="2" rtl="0">
              <a:lnSpc>
                <a:spcPct val="100000"/>
              </a:lnSpc>
              <a:spcBef>
                <a:spcPts val="0"/>
              </a:spcBef>
              <a:spcAft>
                <a:spcPts val="0"/>
              </a:spcAft>
              <a:buClr>
                <a:schemeClr val="dk1"/>
              </a:buClr>
              <a:buSzPts val="1600"/>
              <a:buFont typeface="Josefin Sans"/>
              <a:buNone/>
              <a:defRPr sz="1600">
                <a:solidFill>
                  <a:schemeClr val="dk1"/>
                </a:solidFill>
                <a:latin typeface="Josefin Sans"/>
                <a:ea typeface="Josefin Sans"/>
                <a:cs typeface="Josefin Sans"/>
                <a:sym typeface="Josefin Sans"/>
              </a:defRPr>
            </a:lvl3pPr>
            <a:lvl4pPr lvl="3" rtl="0">
              <a:lnSpc>
                <a:spcPct val="100000"/>
              </a:lnSpc>
              <a:spcBef>
                <a:spcPts val="0"/>
              </a:spcBef>
              <a:spcAft>
                <a:spcPts val="0"/>
              </a:spcAft>
              <a:buClr>
                <a:schemeClr val="dk1"/>
              </a:buClr>
              <a:buSzPts val="1600"/>
              <a:buFont typeface="Josefin Sans"/>
              <a:buNone/>
              <a:defRPr sz="1600">
                <a:solidFill>
                  <a:schemeClr val="dk1"/>
                </a:solidFill>
                <a:latin typeface="Josefin Sans"/>
                <a:ea typeface="Josefin Sans"/>
                <a:cs typeface="Josefin Sans"/>
                <a:sym typeface="Josefin Sans"/>
              </a:defRPr>
            </a:lvl4pPr>
            <a:lvl5pPr lvl="4" rtl="0">
              <a:lnSpc>
                <a:spcPct val="100000"/>
              </a:lnSpc>
              <a:spcBef>
                <a:spcPts val="0"/>
              </a:spcBef>
              <a:spcAft>
                <a:spcPts val="0"/>
              </a:spcAft>
              <a:buClr>
                <a:schemeClr val="dk1"/>
              </a:buClr>
              <a:buSzPts val="1600"/>
              <a:buFont typeface="Josefin Sans"/>
              <a:buNone/>
              <a:defRPr sz="1600">
                <a:solidFill>
                  <a:schemeClr val="dk1"/>
                </a:solidFill>
                <a:latin typeface="Josefin Sans"/>
                <a:ea typeface="Josefin Sans"/>
                <a:cs typeface="Josefin Sans"/>
                <a:sym typeface="Josefin Sans"/>
              </a:defRPr>
            </a:lvl5pPr>
            <a:lvl6pPr lvl="5" rtl="0">
              <a:lnSpc>
                <a:spcPct val="100000"/>
              </a:lnSpc>
              <a:spcBef>
                <a:spcPts val="0"/>
              </a:spcBef>
              <a:spcAft>
                <a:spcPts val="0"/>
              </a:spcAft>
              <a:buClr>
                <a:schemeClr val="dk1"/>
              </a:buClr>
              <a:buSzPts val="1600"/>
              <a:buFont typeface="Josefin Sans"/>
              <a:buNone/>
              <a:defRPr sz="1600">
                <a:solidFill>
                  <a:schemeClr val="dk1"/>
                </a:solidFill>
                <a:latin typeface="Josefin Sans"/>
                <a:ea typeface="Josefin Sans"/>
                <a:cs typeface="Josefin Sans"/>
                <a:sym typeface="Josefin Sans"/>
              </a:defRPr>
            </a:lvl6pPr>
            <a:lvl7pPr lvl="6" rtl="0">
              <a:lnSpc>
                <a:spcPct val="100000"/>
              </a:lnSpc>
              <a:spcBef>
                <a:spcPts val="0"/>
              </a:spcBef>
              <a:spcAft>
                <a:spcPts val="0"/>
              </a:spcAft>
              <a:buClr>
                <a:schemeClr val="dk1"/>
              </a:buClr>
              <a:buSzPts val="1600"/>
              <a:buFont typeface="Josefin Sans"/>
              <a:buNone/>
              <a:defRPr sz="1600">
                <a:solidFill>
                  <a:schemeClr val="dk1"/>
                </a:solidFill>
                <a:latin typeface="Josefin Sans"/>
                <a:ea typeface="Josefin Sans"/>
                <a:cs typeface="Josefin Sans"/>
                <a:sym typeface="Josefin Sans"/>
              </a:defRPr>
            </a:lvl7pPr>
            <a:lvl8pPr lvl="7" rtl="0">
              <a:lnSpc>
                <a:spcPct val="100000"/>
              </a:lnSpc>
              <a:spcBef>
                <a:spcPts val="0"/>
              </a:spcBef>
              <a:spcAft>
                <a:spcPts val="0"/>
              </a:spcAft>
              <a:buClr>
                <a:schemeClr val="dk1"/>
              </a:buClr>
              <a:buSzPts val="1600"/>
              <a:buFont typeface="Josefin Sans"/>
              <a:buNone/>
              <a:defRPr sz="1600">
                <a:solidFill>
                  <a:schemeClr val="dk1"/>
                </a:solidFill>
                <a:latin typeface="Josefin Sans"/>
                <a:ea typeface="Josefin Sans"/>
                <a:cs typeface="Josefin Sans"/>
                <a:sym typeface="Josefin Sans"/>
              </a:defRPr>
            </a:lvl8pPr>
            <a:lvl9pPr lvl="8" rtl="0">
              <a:lnSpc>
                <a:spcPct val="100000"/>
              </a:lnSpc>
              <a:spcBef>
                <a:spcPts val="0"/>
              </a:spcBef>
              <a:spcAft>
                <a:spcPts val="0"/>
              </a:spcAft>
              <a:buClr>
                <a:schemeClr val="dk1"/>
              </a:buClr>
              <a:buSzPts val="1600"/>
              <a:buFont typeface="Josefin Sans"/>
              <a:buNone/>
              <a:defRPr sz="1600">
                <a:solidFill>
                  <a:schemeClr val="dk1"/>
                </a:solidFill>
                <a:latin typeface="Josefin Sans"/>
                <a:ea typeface="Josefin Sans"/>
                <a:cs typeface="Josefin Sans"/>
                <a:sym typeface="Josefin Sans"/>
              </a:defRPr>
            </a:lvl9pPr>
          </a:lstStyle>
          <a:p/>
        </p:txBody>
      </p:sp>
      <p:sp>
        <p:nvSpPr>
          <p:cNvPr id="279" name="Google Shape;279;p28"/>
          <p:cNvSpPr txBox="1"/>
          <p:nvPr>
            <p:ph idx="2" type="subTitle"/>
          </p:nvPr>
        </p:nvSpPr>
        <p:spPr>
          <a:xfrm>
            <a:off x="951632" y="1011675"/>
            <a:ext cx="2662200" cy="393600"/>
          </a:xfrm>
          <a:prstGeom prst="rect">
            <a:avLst/>
          </a:prstGeom>
          <a:noFill/>
          <a:ln>
            <a:noFill/>
          </a:ln>
        </p:spPr>
        <p:txBody>
          <a:bodyPr anchorCtr="0" anchor="t" bIns="91425" lIns="91425" spcFirstLastPara="1" rIns="91425" wrap="square" tIns="91425">
            <a:noAutofit/>
          </a:bodyPr>
          <a:lstStyle>
            <a:lvl1pPr lvl="0" rtl="0">
              <a:lnSpc>
                <a:spcPct val="100000"/>
              </a:lnSpc>
              <a:spcBef>
                <a:spcPts val="0"/>
              </a:spcBef>
              <a:spcAft>
                <a:spcPts val="0"/>
              </a:spcAft>
              <a:buClr>
                <a:schemeClr val="accent1"/>
              </a:buClr>
              <a:buSzPts val="2400"/>
              <a:buFont typeface="Josefin Sans"/>
              <a:buNone/>
              <a:defRPr b="1" sz="2800">
                <a:solidFill>
                  <a:schemeClr val="accent1"/>
                </a:solidFill>
                <a:latin typeface="Josefin Sans"/>
                <a:ea typeface="Josefin Sans"/>
                <a:cs typeface="Josefin Sans"/>
                <a:sym typeface="Josefin Sans"/>
              </a:defRPr>
            </a:lvl1pPr>
            <a:lvl2pPr lvl="1" rtl="0">
              <a:lnSpc>
                <a:spcPct val="100000"/>
              </a:lnSpc>
              <a:spcBef>
                <a:spcPts val="0"/>
              </a:spcBef>
              <a:spcAft>
                <a:spcPts val="0"/>
              </a:spcAft>
              <a:buClr>
                <a:schemeClr val="accent1"/>
              </a:buClr>
              <a:buSzPts val="1800"/>
              <a:buFont typeface="Josefin Sans SemiBold"/>
              <a:buNone/>
              <a:defRPr sz="1800">
                <a:solidFill>
                  <a:schemeClr val="accent1"/>
                </a:solidFill>
                <a:latin typeface="Josefin Sans SemiBold"/>
                <a:ea typeface="Josefin Sans SemiBold"/>
                <a:cs typeface="Josefin Sans SemiBold"/>
                <a:sym typeface="Josefin Sans SemiBold"/>
              </a:defRPr>
            </a:lvl2pPr>
            <a:lvl3pPr lvl="2" rtl="0">
              <a:lnSpc>
                <a:spcPct val="100000"/>
              </a:lnSpc>
              <a:spcBef>
                <a:spcPts val="0"/>
              </a:spcBef>
              <a:spcAft>
                <a:spcPts val="0"/>
              </a:spcAft>
              <a:buClr>
                <a:schemeClr val="accent1"/>
              </a:buClr>
              <a:buSzPts val="1800"/>
              <a:buFont typeface="Josefin Sans SemiBold"/>
              <a:buNone/>
              <a:defRPr sz="1800">
                <a:solidFill>
                  <a:schemeClr val="accent1"/>
                </a:solidFill>
                <a:latin typeface="Josefin Sans SemiBold"/>
                <a:ea typeface="Josefin Sans SemiBold"/>
                <a:cs typeface="Josefin Sans SemiBold"/>
                <a:sym typeface="Josefin Sans SemiBold"/>
              </a:defRPr>
            </a:lvl3pPr>
            <a:lvl4pPr lvl="3" rtl="0">
              <a:lnSpc>
                <a:spcPct val="100000"/>
              </a:lnSpc>
              <a:spcBef>
                <a:spcPts val="0"/>
              </a:spcBef>
              <a:spcAft>
                <a:spcPts val="0"/>
              </a:spcAft>
              <a:buClr>
                <a:schemeClr val="accent1"/>
              </a:buClr>
              <a:buSzPts val="1800"/>
              <a:buFont typeface="Josefin Sans SemiBold"/>
              <a:buNone/>
              <a:defRPr sz="1800">
                <a:solidFill>
                  <a:schemeClr val="accent1"/>
                </a:solidFill>
                <a:latin typeface="Josefin Sans SemiBold"/>
                <a:ea typeface="Josefin Sans SemiBold"/>
                <a:cs typeface="Josefin Sans SemiBold"/>
                <a:sym typeface="Josefin Sans SemiBold"/>
              </a:defRPr>
            </a:lvl4pPr>
            <a:lvl5pPr lvl="4" rtl="0">
              <a:lnSpc>
                <a:spcPct val="100000"/>
              </a:lnSpc>
              <a:spcBef>
                <a:spcPts val="0"/>
              </a:spcBef>
              <a:spcAft>
                <a:spcPts val="0"/>
              </a:spcAft>
              <a:buClr>
                <a:schemeClr val="accent1"/>
              </a:buClr>
              <a:buSzPts val="1800"/>
              <a:buFont typeface="Josefin Sans SemiBold"/>
              <a:buNone/>
              <a:defRPr sz="1800">
                <a:solidFill>
                  <a:schemeClr val="accent1"/>
                </a:solidFill>
                <a:latin typeface="Josefin Sans SemiBold"/>
                <a:ea typeface="Josefin Sans SemiBold"/>
                <a:cs typeface="Josefin Sans SemiBold"/>
                <a:sym typeface="Josefin Sans SemiBold"/>
              </a:defRPr>
            </a:lvl5pPr>
            <a:lvl6pPr lvl="5" rtl="0">
              <a:lnSpc>
                <a:spcPct val="100000"/>
              </a:lnSpc>
              <a:spcBef>
                <a:spcPts val="0"/>
              </a:spcBef>
              <a:spcAft>
                <a:spcPts val="0"/>
              </a:spcAft>
              <a:buClr>
                <a:schemeClr val="accent1"/>
              </a:buClr>
              <a:buSzPts val="1800"/>
              <a:buFont typeface="Josefin Sans SemiBold"/>
              <a:buNone/>
              <a:defRPr sz="1800">
                <a:solidFill>
                  <a:schemeClr val="accent1"/>
                </a:solidFill>
                <a:latin typeface="Josefin Sans SemiBold"/>
                <a:ea typeface="Josefin Sans SemiBold"/>
                <a:cs typeface="Josefin Sans SemiBold"/>
                <a:sym typeface="Josefin Sans SemiBold"/>
              </a:defRPr>
            </a:lvl6pPr>
            <a:lvl7pPr lvl="6" rtl="0">
              <a:lnSpc>
                <a:spcPct val="100000"/>
              </a:lnSpc>
              <a:spcBef>
                <a:spcPts val="0"/>
              </a:spcBef>
              <a:spcAft>
                <a:spcPts val="0"/>
              </a:spcAft>
              <a:buClr>
                <a:schemeClr val="accent1"/>
              </a:buClr>
              <a:buSzPts val="1800"/>
              <a:buFont typeface="Josefin Sans SemiBold"/>
              <a:buNone/>
              <a:defRPr sz="1800">
                <a:solidFill>
                  <a:schemeClr val="accent1"/>
                </a:solidFill>
                <a:latin typeface="Josefin Sans SemiBold"/>
                <a:ea typeface="Josefin Sans SemiBold"/>
                <a:cs typeface="Josefin Sans SemiBold"/>
                <a:sym typeface="Josefin Sans SemiBold"/>
              </a:defRPr>
            </a:lvl7pPr>
            <a:lvl8pPr lvl="7" rtl="0">
              <a:lnSpc>
                <a:spcPct val="100000"/>
              </a:lnSpc>
              <a:spcBef>
                <a:spcPts val="0"/>
              </a:spcBef>
              <a:spcAft>
                <a:spcPts val="0"/>
              </a:spcAft>
              <a:buClr>
                <a:schemeClr val="accent1"/>
              </a:buClr>
              <a:buSzPts val="1800"/>
              <a:buFont typeface="Josefin Sans SemiBold"/>
              <a:buNone/>
              <a:defRPr sz="1800">
                <a:solidFill>
                  <a:schemeClr val="accent1"/>
                </a:solidFill>
                <a:latin typeface="Josefin Sans SemiBold"/>
                <a:ea typeface="Josefin Sans SemiBold"/>
                <a:cs typeface="Josefin Sans SemiBold"/>
                <a:sym typeface="Josefin Sans SemiBold"/>
              </a:defRPr>
            </a:lvl8pPr>
            <a:lvl9pPr lvl="8" rtl="0">
              <a:lnSpc>
                <a:spcPct val="100000"/>
              </a:lnSpc>
              <a:spcBef>
                <a:spcPts val="0"/>
              </a:spcBef>
              <a:spcAft>
                <a:spcPts val="0"/>
              </a:spcAft>
              <a:buClr>
                <a:schemeClr val="accent1"/>
              </a:buClr>
              <a:buSzPts val="1800"/>
              <a:buFont typeface="Josefin Sans SemiBold"/>
              <a:buNone/>
              <a:defRPr sz="1800">
                <a:solidFill>
                  <a:schemeClr val="accent1"/>
                </a:solidFill>
                <a:latin typeface="Josefin Sans SemiBold"/>
                <a:ea typeface="Josefin Sans SemiBold"/>
                <a:cs typeface="Josefin Sans SemiBold"/>
                <a:sym typeface="Josefin Sans SemiBold"/>
              </a:defRPr>
            </a:lvl9pPr>
          </a:lstStyle>
          <a:p/>
        </p:txBody>
      </p:sp>
      <p:sp>
        <p:nvSpPr>
          <p:cNvPr id="280" name="Google Shape;280;p28"/>
          <p:cNvSpPr txBox="1"/>
          <p:nvPr>
            <p:ph type="title"/>
          </p:nvPr>
        </p:nvSpPr>
        <p:spPr>
          <a:xfrm>
            <a:off x="146725" y="4789139"/>
            <a:ext cx="3027300" cy="229200"/>
          </a:xfrm>
          <a:prstGeom prst="rect">
            <a:avLst/>
          </a:prstGeom>
        </p:spPr>
        <p:txBody>
          <a:bodyPr anchorCtr="0" anchor="ctr" bIns="0" lIns="91425" spcFirstLastPara="1" rIns="91425" wrap="square" tIns="0">
            <a:noAutofit/>
          </a:bodyPr>
          <a:lstStyle>
            <a:lvl1pPr lvl="0" rtl="0">
              <a:spcBef>
                <a:spcPts val="0"/>
              </a:spcBef>
              <a:spcAft>
                <a:spcPts val="0"/>
              </a:spcAft>
              <a:buSzPts val="800"/>
              <a:buFont typeface="Josefin Sans"/>
              <a:buNone/>
              <a:defRPr b="1" sz="800">
                <a:latin typeface="Josefin Sans"/>
                <a:ea typeface="Josefin Sans"/>
                <a:cs typeface="Josefin Sans"/>
                <a:sym typeface="Josefin Sans"/>
              </a:defRPr>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281" name="Google Shape;281;p28"/>
          <p:cNvSpPr txBox="1"/>
          <p:nvPr>
            <p:ph hasCustomPrompt="1" idx="3" type="title"/>
          </p:nvPr>
        </p:nvSpPr>
        <p:spPr>
          <a:xfrm>
            <a:off x="146725" y="4719850"/>
            <a:ext cx="1689000" cy="160500"/>
          </a:xfrm>
          <a:prstGeom prst="rect">
            <a:avLst/>
          </a:prstGeom>
        </p:spPr>
        <p:txBody>
          <a:bodyPr anchorCtr="0" anchor="b" bIns="0" lIns="91425" spcFirstLastPara="1" rIns="91425" wrap="square" tIns="0">
            <a:noAutofit/>
          </a:bodyPr>
          <a:lstStyle>
            <a:lvl1pPr lvl="0" rtl="0">
              <a:spcBef>
                <a:spcPts val="0"/>
              </a:spcBef>
              <a:spcAft>
                <a:spcPts val="0"/>
              </a:spcAft>
              <a:buClr>
                <a:schemeClr val="accent1"/>
              </a:buClr>
              <a:buSzPts val="1900"/>
              <a:buFont typeface="Josefin Sans"/>
              <a:buNone/>
              <a:defRPr b="1" sz="1900">
                <a:solidFill>
                  <a:schemeClr val="accent1"/>
                </a:solidFill>
                <a:latin typeface="Josefin Sans"/>
                <a:ea typeface="Josefin Sans"/>
                <a:cs typeface="Josefin Sans"/>
                <a:sym typeface="Josefin Sans"/>
              </a:defRPr>
            </a:lvl1pPr>
            <a:lvl2pPr lvl="1" rtl="0">
              <a:spcBef>
                <a:spcPts val="0"/>
              </a:spcBef>
              <a:spcAft>
                <a:spcPts val="0"/>
              </a:spcAft>
              <a:buClr>
                <a:srgbClr val="FD0000"/>
              </a:buClr>
              <a:buSzPts val="4000"/>
              <a:buFont typeface="Josefin Sans"/>
              <a:buNone/>
              <a:defRPr b="1" sz="4000">
                <a:solidFill>
                  <a:srgbClr val="FD0000"/>
                </a:solidFill>
                <a:latin typeface="Josefin Sans"/>
                <a:ea typeface="Josefin Sans"/>
                <a:cs typeface="Josefin Sans"/>
                <a:sym typeface="Josefin Sans"/>
              </a:defRPr>
            </a:lvl2pPr>
            <a:lvl3pPr lvl="2" rtl="0">
              <a:spcBef>
                <a:spcPts val="0"/>
              </a:spcBef>
              <a:spcAft>
                <a:spcPts val="0"/>
              </a:spcAft>
              <a:buClr>
                <a:srgbClr val="FD0000"/>
              </a:buClr>
              <a:buSzPts val="4000"/>
              <a:buFont typeface="Josefin Sans"/>
              <a:buNone/>
              <a:defRPr b="1" sz="4000">
                <a:solidFill>
                  <a:srgbClr val="FD0000"/>
                </a:solidFill>
                <a:latin typeface="Josefin Sans"/>
                <a:ea typeface="Josefin Sans"/>
                <a:cs typeface="Josefin Sans"/>
                <a:sym typeface="Josefin Sans"/>
              </a:defRPr>
            </a:lvl3pPr>
            <a:lvl4pPr lvl="3" rtl="0">
              <a:spcBef>
                <a:spcPts val="0"/>
              </a:spcBef>
              <a:spcAft>
                <a:spcPts val="0"/>
              </a:spcAft>
              <a:buClr>
                <a:srgbClr val="FD0000"/>
              </a:buClr>
              <a:buSzPts val="4000"/>
              <a:buFont typeface="Josefin Sans"/>
              <a:buNone/>
              <a:defRPr b="1" sz="4000">
                <a:solidFill>
                  <a:srgbClr val="FD0000"/>
                </a:solidFill>
                <a:latin typeface="Josefin Sans"/>
                <a:ea typeface="Josefin Sans"/>
                <a:cs typeface="Josefin Sans"/>
                <a:sym typeface="Josefin Sans"/>
              </a:defRPr>
            </a:lvl4pPr>
            <a:lvl5pPr lvl="4" rtl="0">
              <a:spcBef>
                <a:spcPts val="0"/>
              </a:spcBef>
              <a:spcAft>
                <a:spcPts val="0"/>
              </a:spcAft>
              <a:buClr>
                <a:srgbClr val="FD0000"/>
              </a:buClr>
              <a:buSzPts val="4000"/>
              <a:buFont typeface="Josefin Sans"/>
              <a:buNone/>
              <a:defRPr b="1" sz="4000">
                <a:solidFill>
                  <a:srgbClr val="FD0000"/>
                </a:solidFill>
                <a:latin typeface="Josefin Sans"/>
                <a:ea typeface="Josefin Sans"/>
                <a:cs typeface="Josefin Sans"/>
                <a:sym typeface="Josefin Sans"/>
              </a:defRPr>
            </a:lvl5pPr>
            <a:lvl6pPr lvl="5" rtl="0">
              <a:spcBef>
                <a:spcPts val="0"/>
              </a:spcBef>
              <a:spcAft>
                <a:spcPts val="0"/>
              </a:spcAft>
              <a:buClr>
                <a:srgbClr val="FD0000"/>
              </a:buClr>
              <a:buSzPts val="4000"/>
              <a:buFont typeface="Josefin Sans"/>
              <a:buNone/>
              <a:defRPr b="1" sz="4000">
                <a:solidFill>
                  <a:srgbClr val="FD0000"/>
                </a:solidFill>
                <a:latin typeface="Josefin Sans"/>
                <a:ea typeface="Josefin Sans"/>
                <a:cs typeface="Josefin Sans"/>
                <a:sym typeface="Josefin Sans"/>
              </a:defRPr>
            </a:lvl6pPr>
            <a:lvl7pPr lvl="6" rtl="0">
              <a:spcBef>
                <a:spcPts val="0"/>
              </a:spcBef>
              <a:spcAft>
                <a:spcPts val="0"/>
              </a:spcAft>
              <a:buClr>
                <a:srgbClr val="FD0000"/>
              </a:buClr>
              <a:buSzPts val="4000"/>
              <a:buFont typeface="Josefin Sans"/>
              <a:buNone/>
              <a:defRPr b="1" sz="4000">
                <a:solidFill>
                  <a:srgbClr val="FD0000"/>
                </a:solidFill>
                <a:latin typeface="Josefin Sans"/>
                <a:ea typeface="Josefin Sans"/>
                <a:cs typeface="Josefin Sans"/>
                <a:sym typeface="Josefin Sans"/>
              </a:defRPr>
            </a:lvl7pPr>
            <a:lvl8pPr lvl="7" rtl="0">
              <a:spcBef>
                <a:spcPts val="0"/>
              </a:spcBef>
              <a:spcAft>
                <a:spcPts val="0"/>
              </a:spcAft>
              <a:buClr>
                <a:srgbClr val="FD0000"/>
              </a:buClr>
              <a:buSzPts val="4000"/>
              <a:buFont typeface="Josefin Sans"/>
              <a:buNone/>
              <a:defRPr b="1" sz="4000">
                <a:solidFill>
                  <a:srgbClr val="FD0000"/>
                </a:solidFill>
                <a:latin typeface="Josefin Sans"/>
                <a:ea typeface="Josefin Sans"/>
                <a:cs typeface="Josefin Sans"/>
                <a:sym typeface="Josefin Sans"/>
              </a:defRPr>
            </a:lvl8pPr>
            <a:lvl9pPr lvl="8" rtl="0">
              <a:spcBef>
                <a:spcPts val="0"/>
              </a:spcBef>
              <a:spcAft>
                <a:spcPts val="0"/>
              </a:spcAft>
              <a:buClr>
                <a:srgbClr val="FD0000"/>
              </a:buClr>
              <a:buSzPts val="4000"/>
              <a:buFont typeface="Josefin Sans"/>
              <a:buNone/>
              <a:defRPr b="1" sz="4000">
                <a:solidFill>
                  <a:srgbClr val="FD0000"/>
                </a:solidFill>
                <a:latin typeface="Josefin Sans"/>
                <a:ea typeface="Josefin Sans"/>
                <a:cs typeface="Josefin Sans"/>
                <a:sym typeface="Josefin Sans"/>
              </a:defRPr>
            </a:lvl9pPr>
          </a:lstStyle>
          <a:p>
            <a:r>
              <a:t>xx%</a:t>
            </a:r>
          </a:p>
        </p:txBody>
      </p:sp>
      <p:cxnSp>
        <p:nvCxnSpPr>
          <p:cNvPr id="282" name="Google Shape;282;p28"/>
          <p:cNvCxnSpPr/>
          <p:nvPr/>
        </p:nvCxnSpPr>
        <p:spPr>
          <a:xfrm rot="10800000">
            <a:off x="241206" y="4608973"/>
            <a:ext cx="1209600" cy="0"/>
          </a:xfrm>
          <a:prstGeom prst="straightConnector1">
            <a:avLst/>
          </a:prstGeom>
          <a:noFill/>
          <a:ln cap="flat" cmpd="sng" w="9525">
            <a:solidFill>
              <a:schemeClr val="accent1"/>
            </a:solidFill>
            <a:prstDash val="solid"/>
            <a:round/>
            <a:headEnd len="med" w="med" type="none"/>
            <a:tailEnd len="med" w="med" type="none"/>
          </a:ln>
        </p:spPr>
      </p:cxnSp>
      <p:sp>
        <p:nvSpPr>
          <p:cNvPr id="283" name="Google Shape;283;p28"/>
          <p:cNvSpPr txBox="1"/>
          <p:nvPr>
            <p:ph idx="4" type="subTitle"/>
          </p:nvPr>
        </p:nvSpPr>
        <p:spPr>
          <a:xfrm>
            <a:off x="951632" y="2717100"/>
            <a:ext cx="3027300" cy="1141500"/>
          </a:xfrm>
          <a:prstGeom prst="rect">
            <a:avLst/>
          </a:prstGeom>
          <a:noFill/>
          <a:ln>
            <a:noFill/>
          </a:ln>
        </p:spPr>
        <p:txBody>
          <a:bodyPr anchorCtr="0" anchor="t" bIns="0" lIns="91425" spcFirstLastPara="1" rIns="91425" wrap="square" tIns="91425">
            <a:noAutofit/>
          </a:bodyPr>
          <a:lstStyle>
            <a:lvl1pPr lvl="0" rtl="0">
              <a:lnSpc>
                <a:spcPct val="100000"/>
              </a:lnSpc>
              <a:spcBef>
                <a:spcPts val="0"/>
              </a:spcBef>
              <a:spcAft>
                <a:spcPts val="0"/>
              </a:spcAft>
              <a:buClr>
                <a:schemeClr val="dk1"/>
              </a:buClr>
              <a:buSzPts val="1600"/>
              <a:buFont typeface="Josefin Sans"/>
              <a:buNone/>
              <a:defRPr sz="1400">
                <a:solidFill>
                  <a:schemeClr val="dk1"/>
                </a:solidFill>
                <a:latin typeface="Josefin Sans"/>
                <a:ea typeface="Josefin Sans"/>
                <a:cs typeface="Josefin Sans"/>
                <a:sym typeface="Josefin Sans"/>
              </a:defRPr>
            </a:lvl1pPr>
            <a:lvl2pPr lvl="1" rtl="0">
              <a:lnSpc>
                <a:spcPct val="100000"/>
              </a:lnSpc>
              <a:spcBef>
                <a:spcPts val="0"/>
              </a:spcBef>
              <a:spcAft>
                <a:spcPts val="0"/>
              </a:spcAft>
              <a:buClr>
                <a:schemeClr val="dk1"/>
              </a:buClr>
              <a:buSzPts val="1400"/>
              <a:buFont typeface="Josefin Sans"/>
              <a:buNone/>
              <a:defRPr>
                <a:solidFill>
                  <a:schemeClr val="dk1"/>
                </a:solidFill>
                <a:latin typeface="Josefin Sans"/>
                <a:ea typeface="Josefin Sans"/>
                <a:cs typeface="Josefin Sans"/>
                <a:sym typeface="Josefin Sans"/>
              </a:defRPr>
            </a:lvl2pPr>
            <a:lvl3pPr lvl="2" rtl="0">
              <a:lnSpc>
                <a:spcPct val="100000"/>
              </a:lnSpc>
              <a:spcBef>
                <a:spcPts val="0"/>
              </a:spcBef>
              <a:spcAft>
                <a:spcPts val="0"/>
              </a:spcAft>
              <a:buClr>
                <a:schemeClr val="dk1"/>
              </a:buClr>
              <a:buSzPts val="1400"/>
              <a:buFont typeface="Josefin Sans"/>
              <a:buNone/>
              <a:defRPr>
                <a:solidFill>
                  <a:schemeClr val="dk1"/>
                </a:solidFill>
                <a:latin typeface="Josefin Sans"/>
                <a:ea typeface="Josefin Sans"/>
                <a:cs typeface="Josefin Sans"/>
                <a:sym typeface="Josefin Sans"/>
              </a:defRPr>
            </a:lvl3pPr>
            <a:lvl4pPr lvl="3" rtl="0">
              <a:lnSpc>
                <a:spcPct val="100000"/>
              </a:lnSpc>
              <a:spcBef>
                <a:spcPts val="0"/>
              </a:spcBef>
              <a:spcAft>
                <a:spcPts val="0"/>
              </a:spcAft>
              <a:buClr>
                <a:schemeClr val="dk1"/>
              </a:buClr>
              <a:buSzPts val="1400"/>
              <a:buFont typeface="Josefin Sans"/>
              <a:buNone/>
              <a:defRPr>
                <a:solidFill>
                  <a:schemeClr val="dk1"/>
                </a:solidFill>
                <a:latin typeface="Josefin Sans"/>
                <a:ea typeface="Josefin Sans"/>
                <a:cs typeface="Josefin Sans"/>
                <a:sym typeface="Josefin Sans"/>
              </a:defRPr>
            </a:lvl4pPr>
            <a:lvl5pPr lvl="4" rtl="0">
              <a:lnSpc>
                <a:spcPct val="100000"/>
              </a:lnSpc>
              <a:spcBef>
                <a:spcPts val="0"/>
              </a:spcBef>
              <a:spcAft>
                <a:spcPts val="0"/>
              </a:spcAft>
              <a:buClr>
                <a:schemeClr val="dk1"/>
              </a:buClr>
              <a:buSzPts val="1400"/>
              <a:buFont typeface="Josefin Sans"/>
              <a:buNone/>
              <a:defRPr>
                <a:solidFill>
                  <a:schemeClr val="dk1"/>
                </a:solidFill>
                <a:latin typeface="Josefin Sans"/>
                <a:ea typeface="Josefin Sans"/>
                <a:cs typeface="Josefin Sans"/>
                <a:sym typeface="Josefin Sans"/>
              </a:defRPr>
            </a:lvl5pPr>
            <a:lvl6pPr lvl="5" rtl="0">
              <a:lnSpc>
                <a:spcPct val="100000"/>
              </a:lnSpc>
              <a:spcBef>
                <a:spcPts val="0"/>
              </a:spcBef>
              <a:spcAft>
                <a:spcPts val="0"/>
              </a:spcAft>
              <a:buClr>
                <a:schemeClr val="dk1"/>
              </a:buClr>
              <a:buSzPts val="1400"/>
              <a:buFont typeface="Josefin Sans"/>
              <a:buNone/>
              <a:defRPr>
                <a:solidFill>
                  <a:schemeClr val="dk1"/>
                </a:solidFill>
                <a:latin typeface="Josefin Sans"/>
                <a:ea typeface="Josefin Sans"/>
                <a:cs typeface="Josefin Sans"/>
                <a:sym typeface="Josefin Sans"/>
              </a:defRPr>
            </a:lvl6pPr>
            <a:lvl7pPr lvl="6" rtl="0">
              <a:lnSpc>
                <a:spcPct val="100000"/>
              </a:lnSpc>
              <a:spcBef>
                <a:spcPts val="0"/>
              </a:spcBef>
              <a:spcAft>
                <a:spcPts val="0"/>
              </a:spcAft>
              <a:buClr>
                <a:schemeClr val="dk1"/>
              </a:buClr>
              <a:buSzPts val="1400"/>
              <a:buFont typeface="Josefin Sans"/>
              <a:buNone/>
              <a:defRPr>
                <a:solidFill>
                  <a:schemeClr val="dk1"/>
                </a:solidFill>
                <a:latin typeface="Josefin Sans"/>
                <a:ea typeface="Josefin Sans"/>
                <a:cs typeface="Josefin Sans"/>
                <a:sym typeface="Josefin Sans"/>
              </a:defRPr>
            </a:lvl7pPr>
            <a:lvl8pPr lvl="7" rtl="0">
              <a:lnSpc>
                <a:spcPct val="100000"/>
              </a:lnSpc>
              <a:spcBef>
                <a:spcPts val="0"/>
              </a:spcBef>
              <a:spcAft>
                <a:spcPts val="0"/>
              </a:spcAft>
              <a:buClr>
                <a:schemeClr val="dk1"/>
              </a:buClr>
              <a:buSzPts val="1400"/>
              <a:buFont typeface="Josefin Sans"/>
              <a:buNone/>
              <a:defRPr>
                <a:solidFill>
                  <a:schemeClr val="dk1"/>
                </a:solidFill>
                <a:latin typeface="Josefin Sans"/>
                <a:ea typeface="Josefin Sans"/>
                <a:cs typeface="Josefin Sans"/>
                <a:sym typeface="Josefin Sans"/>
              </a:defRPr>
            </a:lvl8pPr>
            <a:lvl9pPr lvl="8" rtl="0">
              <a:lnSpc>
                <a:spcPct val="100000"/>
              </a:lnSpc>
              <a:spcBef>
                <a:spcPts val="0"/>
              </a:spcBef>
              <a:spcAft>
                <a:spcPts val="0"/>
              </a:spcAft>
              <a:buClr>
                <a:schemeClr val="dk1"/>
              </a:buClr>
              <a:buSzPts val="1400"/>
              <a:buFont typeface="Josefin Sans"/>
              <a:buNone/>
              <a:defRPr>
                <a:solidFill>
                  <a:schemeClr val="dk1"/>
                </a:solidFill>
                <a:latin typeface="Josefin Sans"/>
                <a:ea typeface="Josefin Sans"/>
                <a:cs typeface="Josefin Sans"/>
                <a:sym typeface="Josefin Sans"/>
              </a:defRPr>
            </a:lvl9pPr>
          </a:lstStyle>
          <a:p/>
        </p:txBody>
      </p:sp>
      <p:cxnSp>
        <p:nvCxnSpPr>
          <p:cNvPr id="284" name="Google Shape;284;p28"/>
          <p:cNvCxnSpPr/>
          <p:nvPr/>
        </p:nvCxnSpPr>
        <p:spPr>
          <a:xfrm>
            <a:off x="6481100" y="4609950"/>
            <a:ext cx="2544000" cy="0"/>
          </a:xfrm>
          <a:prstGeom prst="straightConnector1">
            <a:avLst/>
          </a:prstGeom>
          <a:noFill/>
          <a:ln cap="flat" cmpd="sng" w="9525">
            <a:solidFill>
              <a:schemeClr val="accent1"/>
            </a:solidFill>
            <a:prstDash val="solid"/>
            <a:round/>
            <a:headEnd len="med" w="med" type="none"/>
            <a:tailEnd len="med" w="med" type="none"/>
          </a:ln>
        </p:spPr>
      </p:cxnSp>
      <p:sp>
        <p:nvSpPr>
          <p:cNvPr id="285" name="Google Shape;285;p28"/>
          <p:cNvSpPr txBox="1"/>
          <p:nvPr/>
        </p:nvSpPr>
        <p:spPr>
          <a:xfrm>
            <a:off x="8439900" y="4609950"/>
            <a:ext cx="585300" cy="3936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b="1" lang="en" sz="1100">
                <a:solidFill>
                  <a:schemeClr val="accent1"/>
                </a:solidFill>
                <a:latin typeface="Josefin Sans"/>
                <a:ea typeface="Josefin Sans"/>
                <a:cs typeface="Josefin Sans"/>
                <a:sym typeface="Josefin Sans"/>
              </a:rPr>
              <a:t>‹#›</a:t>
            </a:fld>
            <a:endParaRPr b="1" sz="1100">
              <a:solidFill>
                <a:schemeClr val="accent1"/>
              </a:solidFill>
              <a:latin typeface="Josefin Sans"/>
              <a:ea typeface="Josefin Sans"/>
              <a:cs typeface="Josefin Sans"/>
              <a:sym typeface="Josefin Sans"/>
            </a:endParaRPr>
          </a:p>
        </p:txBody>
      </p:sp>
      <p:sp>
        <p:nvSpPr>
          <p:cNvPr id="286" name="Google Shape;286;p28"/>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2">
  <p:cSld name="CUSTOM_6_1">
    <p:spTree>
      <p:nvGrpSpPr>
        <p:cNvPr id="287" name="Shape 287"/>
        <p:cNvGrpSpPr/>
        <p:nvPr/>
      </p:nvGrpSpPr>
      <p:grpSpPr>
        <a:xfrm>
          <a:off x="0" y="0"/>
          <a:ext cx="0" cy="0"/>
          <a:chOff x="0" y="0"/>
          <a:chExt cx="0" cy="0"/>
        </a:xfrm>
      </p:grpSpPr>
      <p:sp>
        <p:nvSpPr>
          <p:cNvPr id="288" name="Google Shape;288;p29"/>
          <p:cNvSpPr txBox="1"/>
          <p:nvPr>
            <p:ph idx="1" type="subTitle"/>
          </p:nvPr>
        </p:nvSpPr>
        <p:spPr>
          <a:xfrm>
            <a:off x="5169475" y="1633875"/>
            <a:ext cx="3027300" cy="474600"/>
          </a:xfrm>
          <a:prstGeom prst="rect">
            <a:avLst/>
          </a:prstGeom>
          <a:noFill/>
          <a:ln>
            <a:noFill/>
          </a:ln>
        </p:spPr>
        <p:txBody>
          <a:bodyPr anchorCtr="0" anchor="t" bIns="0" lIns="91425" spcFirstLastPara="1" rIns="91425" wrap="square" tIns="91425">
            <a:noAutofit/>
          </a:bodyPr>
          <a:lstStyle>
            <a:lvl1pPr lvl="0" rtl="0">
              <a:lnSpc>
                <a:spcPct val="100000"/>
              </a:lnSpc>
              <a:spcBef>
                <a:spcPts val="0"/>
              </a:spcBef>
              <a:spcAft>
                <a:spcPts val="0"/>
              </a:spcAft>
              <a:buClr>
                <a:schemeClr val="dk1"/>
              </a:buClr>
              <a:buSzPts val="1800"/>
              <a:buFont typeface="Josefin Sans"/>
              <a:buNone/>
              <a:defRPr sz="1600">
                <a:solidFill>
                  <a:schemeClr val="dk1"/>
                </a:solidFill>
                <a:latin typeface="Josefin Sans"/>
                <a:ea typeface="Josefin Sans"/>
                <a:cs typeface="Josefin Sans"/>
                <a:sym typeface="Josefin Sans"/>
              </a:defRPr>
            </a:lvl1pPr>
            <a:lvl2pPr lvl="1" rtl="0">
              <a:lnSpc>
                <a:spcPct val="100000"/>
              </a:lnSpc>
              <a:spcBef>
                <a:spcPts val="0"/>
              </a:spcBef>
              <a:spcAft>
                <a:spcPts val="0"/>
              </a:spcAft>
              <a:buClr>
                <a:schemeClr val="dk1"/>
              </a:buClr>
              <a:buSzPts val="1600"/>
              <a:buFont typeface="Josefin Sans"/>
              <a:buNone/>
              <a:defRPr sz="1600">
                <a:solidFill>
                  <a:schemeClr val="dk1"/>
                </a:solidFill>
                <a:latin typeface="Josefin Sans"/>
                <a:ea typeface="Josefin Sans"/>
                <a:cs typeface="Josefin Sans"/>
                <a:sym typeface="Josefin Sans"/>
              </a:defRPr>
            </a:lvl2pPr>
            <a:lvl3pPr lvl="2" rtl="0">
              <a:lnSpc>
                <a:spcPct val="100000"/>
              </a:lnSpc>
              <a:spcBef>
                <a:spcPts val="0"/>
              </a:spcBef>
              <a:spcAft>
                <a:spcPts val="0"/>
              </a:spcAft>
              <a:buClr>
                <a:schemeClr val="dk1"/>
              </a:buClr>
              <a:buSzPts val="1600"/>
              <a:buFont typeface="Josefin Sans"/>
              <a:buNone/>
              <a:defRPr sz="1600">
                <a:solidFill>
                  <a:schemeClr val="dk1"/>
                </a:solidFill>
                <a:latin typeface="Josefin Sans"/>
                <a:ea typeface="Josefin Sans"/>
                <a:cs typeface="Josefin Sans"/>
                <a:sym typeface="Josefin Sans"/>
              </a:defRPr>
            </a:lvl3pPr>
            <a:lvl4pPr lvl="3" rtl="0">
              <a:lnSpc>
                <a:spcPct val="100000"/>
              </a:lnSpc>
              <a:spcBef>
                <a:spcPts val="0"/>
              </a:spcBef>
              <a:spcAft>
                <a:spcPts val="0"/>
              </a:spcAft>
              <a:buClr>
                <a:schemeClr val="dk1"/>
              </a:buClr>
              <a:buSzPts val="1600"/>
              <a:buFont typeface="Josefin Sans"/>
              <a:buNone/>
              <a:defRPr sz="1600">
                <a:solidFill>
                  <a:schemeClr val="dk1"/>
                </a:solidFill>
                <a:latin typeface="Josefin Sans"/>
                <a:ea typeface="Josefin Sans"/>
                <a:cs typeface="Josefin Sans"/>
                <a:sym typeface="Josefin Sans"/>
              </a:defRPr>
            </a:lvl4pPr>
            <a:lvl5pPr lvl="4" rtl="0">
              <a:lnSpc>
                <a:spcPct val="100000"/>
              </a:lnSpc>
              <a:spcBef>
                <a:spcPts val="0"/>
              </a:spcBef>
              <a:spcAft>
                <a:spcPts val="0"/>
              </a:spcAft>
              <a:buClr>
                <a:schemeClr val="dk1"/>
              </a:buClr>
              <a:buSzPts val="1600"/>
              <a:buFont typeface="Josefin Sans"/>
              <a:buNone/>
              <a:defRPr sz="1600">
                <a:solidFill>
                  <a:schemeClr val="dk1"/>
                </a:solidFill>
                <a:latin typeface="Josefin Sans"/>
                <a:ea typeface="Josefin Sans"/>
                <a:cs typeface="Josefin Sans"/>
                <a:sym typeface="Josefin Sans"/>
              </a:defRPr>
            </a:lvl5pPr>
            <a:lvl6pPr lvl="5" rtl="0">
              <a:lnSpc>
                <a:spcPct val="100000"/>
              </a:lnSpc>
              <a:spcBef>
                <a:spcPts val="0"/>
              </a:spcBef>
              <a:spcAft>
                <a:spcPts val="0"/>
              </a:spcAft>
              <a:buClr>
                <a:schemeClr val="dk1"/>
              </a:buClr>
              <a:buSzPts val="1600"/>
              <a:buFont typeface="Josefin Sans"/>
              <a:buNone/>
              <a:defRPr sz="1600">
                <a:solidFill>
                  <a:schemeClr val="dk1"/>
                </a:solidFill>
                <a:latin typeface="Josefin Sans"/>
                <a:ea typeface="Josefin Sans"/>
                <a:cs typeface="Josefin Sans"/>
                <a:sym typeface="Josefin Sans"/>
              </a:defRPr>
            </a:lvl6pPr>
            <a:lvl7pPr lvl="6" rtl="0">
              <a:lnSpc>
                <a:spcPct val="100000"/>
              </a:lnSpc>
              <a:spcBef>
                <a:spcPts val="0"/>
              </a:spcBef>
              <a:spcAft>
                <a:spcPts val="0"/>
              </a:spcAft>
              <a:buClr>
                <a:schemeClr val="dk1"/>
              </a:buClr>
              <a:buSzPts val="1600"/>
              <a:buFont typeface="Josefin Sans"/>
              <a:buNone/>
              <a:defRPr sz="1600">
                <a:solidFill>
                  <a:schemeClr val="dk1"/>
                </a:solidFill>
                <a:latin typeface="Josefin Sans"/>
                <a:ea typeface="Josefin Sans"/>
                <a:cs typeface="Josefin Sans"/>
                <a:sym typeface="Josefin Sans"/>
              </a:defRPr>
            </a:lvl7pPr>
            <a:lvl8pPr lvl="7" rtl="0">
              <a:lnSpc>
                <a:spcPct val="100000"/>
              </a:lnSpc>
              <a:spcBef>
                <a:spcPts val="0"/>
              </a:spcBef>
              <a:spcAft>
                <a:spcPts val="0"/>
              </a:spcAft>
              <a:buClr>
                <a:schemeClr val="dk1"/>
              </a:buClr>
              <a:buSzPts val="1600"/>
              <a:buFont typeface="Josefin Sans"/>
              <a:buNone/>
              <a:defRPr sz="1600">
                <a:solidFill>
                  <a:schemeClr val="dk1"/>
                </a:solidFill>
                <a:latin typeface="Josefin Sans"/>
                <a:ea typeface="Josefin Sans"/>
                <a:cs typeface="Josefin Sans"/>
                <a:sym typeface="Josefin Sans"/>
              </a:defRPr>
            </a:lvl8pPr>
            <a:lvl9pPr lvl="8" rtl="0">
              <a:lnSpc>
                <a:spcPct val="100000"/>
              </a:lnSpc>
              <a:spcBef>
                <a:spcPts val="0"/>
              </a:spcBef>
              <a:spcAft>
                <a:spcPts val="0"/>
              </a:spcAft>
              <a:buClr>
                <a:schemeClr val="dk1"/>
              </a:buClr>
              <a:buSzPts val="1600"/>
              <a:buFont typeface="Josefin Sans"/>
              <a:buNone/>
              <a:defRPr sz="1600">
                <a:solidFill>
                  <a:schemeClr val="dk1"/>
                </a:solidFill>
                <a:latin typeface="Josefin Sans"/>
                <a:ea typeface="Josefin Sans"/>
                <a:cs typeface="Josefin Sans"/>
                <a:sym typeface="Josefin Sans"/>
              </a:defRPr>
            </a:lvl9pPr>
          </a:lstStyle>
          <a:p/>
        </p:txBody>
      </p:sp>
      <p:sp>
        <p:nvSpPr>
          <p:cNvPr id="289" name="Google Shape;289;p29"/>
          <p:cNvSpPr txBox="1"/>
          <p:nvPr>
            <p:ph idx="2" type="subTitle"/>
          </p:nvPr>
        </p:nvSpPr>
        <p:spPr>
          <a:xfrm>
            <a:off x="5169475" y="1011675"/>
            <a:ext cx="2662200" cy="393600"/>
          </a:xfrm>
          <a:prstGeom prst="rect">
            <a:avLst/>
          </a:prstGeom>
          <a:noFill/>
          <a:ln>
            <a:noFill/>
          </a:ln>
        </p:spPr>
        <p:txBody>
          <a:bodyPr anchorCtr="0" anchor="t" bIns="91425" lIns="91425" spcFirstLastPara="1" rIns="91425" wrap="square" tIns="91425">
            <a:noAutofit/>
          </a:bodyPr>
          <a:lstStyle>
            <a:lvl1pPr lvl="0" rtl="0">
              <a:lnSpc>
                <a:spcPct val="100000"/>
              </a:lnSpc>
              <a:spcBef>
                <a:spcPts val="0"/>
              </a:spcBef>
              <a:spcAft>
                <a:spcPts val="0"/>
              </a:spcAft>
              <a:buClr>
                <a:schemeClr val="accent1"/>
              </a:buClr>
              <a:buSzPts val="2400"/>
              <a:buFont typeface="Josefin Sans"/>
              <a:buNone/>
              <a:defRPr b="1" sz="2800">
                <a:solidFill>
                  <a:schemeClr val="accent1"/>
                </a:solidFill>
                <a:latin typeface="Josefin Sans"/>
                <a:ea typeface="Josefin Sans"/>
                <a:cs typeface="Josefin Sans"/>
                <a:sym typeface="Josefin Sans"/>
              </a:defRPr>
            </a:lvl1pPr>
            <a:lvl2pPr lvl="1" rtl="0">
              <a:lnSpc>
                <a:spcPct val="100000"/>
              </a:lnSpc>
              <a:spcBef>
                <a:spcPts val="0"/>
              </a:spcBef>
              <a:spcAft>
                <a:spcPts val="0"/>
              </a:spcAft>
              <a:buClr>
                <a:schemeClr val="accent1"/>
              </a:buClr>
              <a:buSzPts val="1800"/>
              <a:buFont typeface="Josefin Sans SemiBold"/>
              <a:buNone/>
              <a:defRPr sz="1800">
                <a:solidFill>
                  <a:schemeClr val="accent1"/>
                </a:solidFill>
                <a:latin typeface="Josefin Sans SemiBold"/>
                <a:ea typeface="Josefin Sans SemiBold"/>
                <a:cs typeface="Josefin Sans SemiBold"/>
                <a:sym typeface="Josefin Sans SemiBold"/>
              </a:defRPr>
            </a:lvl2pPr>
            <a:lvl3pPr lvl="2" rtl="0">
              <a:lnSpc>
                <a:spcPct val="100000"/>
              </a:lnSpc>
              <a:spcBef>
                <a:spcPts val="0"/>
              </a:spcBef>
              <a:spcAft>
                <a:spcPts val="0"/>
              </a:spcAft>
              <a:buClr>
                <a:schemeClr val="accent1"/>
              </a:buClr>
              <a:buSzPts val="1800"/>
              <a:buFont typeface="Josefin Sans SemiBold"/>
              <a:buNone/>
              <a:defRPr sz="1800">
                <a:solidFill>
                  <a:schemeClr val="accent1"/>
                </a:solidFill>
                <a:latin typeface="Josefin Sans SemiBold"/>
                <a:ea typeface="Josefin Sans SemiBold"/>
                <a:cs typeface="Josefin Sans SemiBold"/>
                <a:sym typeface="Josefin Sans SemiBold"/>
              </a:defRPr>
            </a:lvl3pPr>
            <a:lvl4pPr lvl="3" rtl="0">
              <a:lnSpc>
                <a:spcPct val="100000"/>
              </a:lnSpc>
              <a:spcBef>
                <a:spcPts val="0"/>
              </a:spcBef>
              <a:spcAft>
                <a:spcPts val="0"/>
              </a:spcAft>
              <a:buClr>
                <a:schemeClr val="accent1"/>
              </a:buClr>
              <a:buSzPts val="1800"/>
              <a:buFont typeface="Josefin Sans SemiBold"/>
              <a:buNone/>
              <a:defRPr sz="1800">
                <a:solidFill>
                  <a:schemeClr val="accent1"/>
                </a:solidFill>
                <a:latin typeface="Josefin Sans SemiBold"/>
                <a:ea typeface="Josefin Sans SemiBold"/>
                <a:cs typeface="Josefin Sans SemiBold"/>
                <a:sym typeface="Josefin Sans SemiBold"/>
              </a:defRPr>
            </a:lvl4pPr>
            <a:lvl5pPr lvl="4" rtl="0">
              <a:lnSpc>
                <a:spcPct val="100000"/>
              </a:lnSpc>
              <a:spcBef>
                <a:spcPts val="0"/>
              </a:spcBef>
              <a:spcAft>
                <a:spcPts val="0"/>
              </a:spcAft>
              <a:buClr>
                <a:schemeClr val="accent1"/>
              </a:buClr>
              <a:buSzPts val="1800"/>
              <a:buFont typeface="Josefin Sans SemiBold"/>
              <a:buNone/>
              <a:defRPr sz="1800">
                <a:solidFill>
                  <a:schemeClr val="accent1"/>
                </a:solidFill>
                <a:latin typeface="Josefin Sans SemiBold"/>
                <a:ea typeface="Josefin Sans SemiBold"/>
                <a:cs typeface="Josefin Sans SemiBold"/>
                <a:sym typeface="Josefin Sans SemiBold"/>
              </a:defRPr>
            </a:lvl5pPr>
            <a:lvl6pPr lvl="5" rtl="0">
              <a:lnSpc>
                <a:spcPct val="100000"/>
              </a:lnSpc>
              <a:spcBef>
                <a:spcPts val="0"/>
              </a:spcBef>
              <a:spcAft>
                <a:spcPts val="0"/>
              </a:spcAft>
              <a:buClr>
                <a:schemeClr val="accent1"/>
              </a:buClr>
              <a:buSzPts val="1800"/>
              <a:buFont typeface="Josefin Sans SemiBold"/>
              <a:buNone/>
              <a:defRPr sz="1800">
                <a:solidFill>
                  <a:schemeClr val="accent1"/>
                </a:solidFill>
                <a:latin typeface="Josefin Sans SemiBold"/>
                <a:ea typeface="Josefin Sans SemiBold"/>
                <a:cs typeface="Josefin Sans SemiBold"/>
                <a:sym typeface="Josefin Sans SemiBold"/>
              </a:defRPr>
            </a:lvl6pPr>
            <a:lvl7pPr lvl="6" rtl="0">
              <a:lnSpc>
                <a:spcPct val="100000"/>
              </a:lnSpc>
              <a:spcBef>
                <a:spcPts val="0"/>
              </a:spcBef>
              <a:spcAft>
                <a:spcPts val="0"/>
              </a:spcAft>
              <a:buClr>
                <a:schemeClr val="accent1"/>
              </a:buClr>
              <a:buSzPts val="1800"/>
              <a:buFont typeface="Josefin Sans SemiBold"/>
              <a:buNone/>
              <a:defRPr sz="1800">
                <a:solidFill>
                  <a:schemeClr val="accent1"/>
                </a:solidFill>
                <a:latin typeface="Josefin Sans SemiBold"/>
                <a:ea typeface="Josefin Sans SemiBold"/>
                <a:cs typeface="Josefin Sans SemiBold"/>
                <a:sym typeface="Josefin Sans SemiBold"/>
              </a:defRPr>
            </a:lvl7pPr>
            <a:lvl8pPr lvl="7" rtl="0">
              <a:lnSpc>
                <a:spcPct val="100000"/>
              </a:lnSpc>
              <a:spcBef>
                <a:spcPts val="0"/>
              </a:spcBef>
              <a:spcAft>
                <a:spcPts val="0"/>
              </a:spcAft>
              <a:buClr>
                <a:schemeClr val="accent1"/>
              </a:buClr>
              <a:buSzPts val="1800"/>
              <a:buFont typeface="Josefin Sans SemiBold"/>
              <a:buNone/>
              <a:defRPr sz="1800">
                <a:solidFill>
                  <a:schemeClr val="accent1"/>
                </a:solidFill>
                <a:latin typeface="Josefin Sans SemiBold"/>
                <a:ea typeface="Josefin Sans SemiBold"/>
                <a:cs typeface="Josefin Sans SemiBold"/>
                <a:sym typeface="Josefin Sans SemiBold"/>
              </a:defRPr>
            </a:lvl8pPr>
            <a:lvl9pPr lvl="8" rtl="0">
              <a:lnSpc>
                <a:spcPct val="100000"/>
              </a:lnSpc>
              <a:spcBef>
                <a:spcPts val="0"/>
              </a:spcBef>
              <a:spcAft>
                <a:spcPts val="0"/>
              </a:spcAft>
              <a:buClr>
                <a:schemeClr val="accent1"/>
              </a:buClr>
              <a:buSzPts val="1800"/>
              <a:buFont typeface="Josefin Sans SemiBold"/>
              <a:buNone/>
              <a:defRPr sz="1800">
                <a:solidFill>
                  <a:schemeClr val="accent1"/>
                </a:solidFill>
                <a:latin typeface="Josefin Sans SemiBold"/>
                <a:ea typeface="Josefin Sans SemiBold"/>
                <a:cs typeface="Josefin Sans SemiBold"/>
                <a:sym typeface="Josefin Sans SemiBold"/>
              </a:defRPr>
            </a:lvl9pPr>
          </a:lstStyle>
          <a:p/>
        </p:txBody>
      </p:sp>
      <p:sp>
        <p:nvSpPr>
          <p:cNvPr id="290" name="Google Shape;290;p29"/>
          <p:cNvSpPr txBox="1"/>
          <p:nvPr>
            <p:ph type="title"/>
          </p:nvPr>
        </p:nvSpPr>
        <p:spPr>
          <a:xfrm>
            <a:off x="146725" y="4789139"/>
            <a:ext cx="3027300" cy="229200"/>
          </a:xfrm>
          <a:prstGeom prst="rect">
            <a:avLst/>
          </a:prstGeom>
        </p:spPr>
        <p:txBody>
          <a:bodyPr anchorCtr="0" anchor="ctr" bIns="0" lIns="91425" spcFirstLastPara="1" rIns="91425" wrap="square" tIns="0">
            <a:noAutofit/>
          </a:bodyPr>
          <a:lstStyle>
            <a:lvl1pPr lvl="0" rtl="0">
              <a:spcBef>
                <a:spcPts val="0"/>
              </a:spcBef>
              <a:spcAft>
                <a:spcPts val="0"/>
              </a:spcAft>
              <a:buSzPts val="800"/>
              <a:buFont typeface="Josefin Sans"/>
              <a:buNone/>
              <a:defRPr b="1" sz="800">
                <a:latin typeface="Josefin Sans"/>
                <a:ea typeface="Josefin Sans"/>
                <a:cs typeface="Josefin Sans"/>
                <a:sym typeface="Josefin Sans"/>
              </a:defRPr>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291" name="Google Shape;291;p29"/>
          <p:cNvSpPr txBox="1"/>
          <p:nvPr>
            <p:ph hasCustomPrompt="1" idx="3" type="title"/>
          </p:nvPr>
        </p:nvSpPr>
        <p:spPr>
          <a:xfrm>
            <a:off x="146725" y="4719850"/>
            <a:ext cx="1689000" cy="160500"/>
          </a:xfrm>
          <a:prstGeom prst="rect">
            <a:avLst/>
          </a:prstGeom>
        </p:spPr>
        <p:txBody>
          <a:bodyPr anchorCtr="0" anchor="b" bIns="0" lIns="91425" spcFirstLastPara="1" rIns="91425" wrap="square" tIns="0">
            <a:noAutofit/>
          </a:bodyPr>
          <a:lstStyle>
            <a:lvl1pPr lvl="0" rtl="0">
              <a:spcBef>
                <a:spcPts val="0"/>
              </a:spcBef>
              <a:spcAft>
                <a:spcPts val="0"/>
              </a:spcAft>
              <a:buClr>
                <a:schemeClr val="accent1"/>
              </a:buClr>
              <a:buSzPts val="1900"/>
              <a:buFont typeface="Josefin Sans"/>
              <a:buNone/>
              <a:defRPr b="1" sz="1900">
                <a:solidFill>
                  <a:schemeClr val="accent1"/>
                </a:solidFill>
                <a:latin typeface="Josefin Sans"/>
                <a:ea typeface="Josefin Sans"/>
                <a:cs typeface="Josefin Sans"/>
                <a:sym typeface="Josefin Sans"/>
              </a:defRPr>
            </a:lvl1pPr>
            <a:lvl2pPr lvl="1" rtl="0">
              <a:spcBef>
                <a:spcPts val="0"/>
              </a:spcBef>
              <a:spcAft>
                <a:spcPts val="0"/>
              </a:spcAft>
              <a:buClr>
                <a:srgbClr val="FD0000"/>
              </a:buClr>
              <a:buSzPts val="4000"/>
              <a:buFont typeface="Josefin Sans"/>
              <a:buNone/>
              <a:defRPr b="1" sz="4000">
                <a:solidFill>
                  <a:srgbClr val="FD0000"/>
                </a:solidFill>
                <a:latin typeface="Josefin Sans"/>
                <a:ea typeface="Josefin Sans"/>
                <a:cs typeface="Josefin Sans"/>
                <a:sym typeface="Josefin Sans"/>
              </a:defRPr>
            </a:lvl2pPr>
            <a:lvl3pPr lvl="2" rtl="0">
              <a:spcBef>
                <a:spcPts val="0"/>
              </a:spcBef>
              <a:spcAft>
                <a:spcPts val="0"/>
              </a:spcAft>
              <a:buClr>
                <a:srgbClr val="FD0000"/>
              </a:buClr>
              <a:buSzPts val="4000"/>
              <a:buFont typeface="Josefin Sans"/>
              <a:buNone/>
              <a:defRPr b="1" sz="4000">
                <a:solidFill>
                  <a:srgbClr val="FD0000"/>
                </a:solidFill>
                <a:latin typeface="Josefin Sans"/>
                <a:ea typeface="Josefin Sans"/>
                <a:cs typeface="Josefin Sans"/>
                <a:sym typeface="Josefin Sans"/>
              </a:defRPr>
            </a:lvl3pPr>
            <a:lvl4pPr lvl="3" rtl="0">
              <a:spcBef>
                <a:spcPts val="0"/>
              </a:spcBef>
              <a:spcAft>
                <a:spcPts val="0"/>
              </a:spcAft>
              <a:buClr>
                <a:srgbClr val="FD0000"/>
              </a:buClr>
              <a:buSzPts val="4000"/>
              <a:buFont typeface="Josefin Sans"/>
              <a:buNone/>
              <a:defRPr b="1" sz="4000">
                <a:solidFill>
                  <a:srgbClr val="FD0000"/>
                </a:solidFill>
                <a:latin typeface="Josefin Sans"/>
                <a:ea typeface="Josefin Sans"/>
                <a:cs typeface="Josefin Sans"/>
                <a:sym typeface="Josefin Sans"/>
              </a:defRPr>
            </a:lvl4pPr>
            <a:lvl5pPr lvl="4" rtl="0">
              <a:spcBef>
                <a:spcPts val="0"/>
              </a:spcBef>
              <a:spcAft>
                <a:spcPts val="0"/>
              </a:spcAft>
              <a:buClr>
                <a:srgbClr val="FD0000"/>
              </a:buClr>
              <a:buSzPts val="4000"/>
              <a:buFont typeface="Josefin Sans"/>
              <a:buNone/>
              <a:defRPr b="1" sz="4000">
                <a:solidFill>
                  <a:srgbClr val="FD0000"/>
                </a:solidFill>
                <a:latin typeface="Josefin Sans"/>
                <a:ea typeface="Josefin Sans"/>
                <a:cs typeface="Josefin Sans"/>
                <a:sym typeface="Josefin Sans"/>
              </a:defRPr>
            </a:lvl5pPr>
            <a:lvl6pPr lvl="5" rtl="0">
              <a:spcBef>
                <a:spcPts val="0"/>
              </a:spcBef>
              <a:spcAft>
                <a:spcPts val="0"/>
              </a:spcAft>
              <a:buClr>
                <a:srgbClr val="FD0000"/>
              </a:buClr>
              <a:buSzPts val="4000"/>
              <a:buFont typeface="Josefin Sans"/>
              <a:buNone/>
              <a:defRPr b="1" sz="4000">
                <a:solidFill>
                  <a:srgbClr val="FD0000"/>
                </a:solidFill>
                <a:latin typeface="Josefin Sans"/>
                <a:ea typeface="Josefin Sans"/>
                <a:cs typeface="Josefin Sans"/>
                <a:sym typeface="Josefin Sans"/>
              </a:defRPr>
            </a:lvl6pPr>
            <a:lvl7pPr lvl="6" rtl="0">
              <a:spcBef>
                <a:spcPts val="0"/>
              </a:spcBef>
              <a:spcAft>
                <a:spcPts val="0"/>
              </a:spcAft>
              <a:buClr>
                <a:srgbClr val="FD0000"/>
              </a:buClr>
              <a:buSzPts val="4000"/>
              <a:buFont typeface="Josefin Sans"/>
              <a:buNone/>
              <a:defRPr b="1" sz="4000">
                <a:solidFill>
                  <a:srgbClr val="FD0000"/>
                </a:solidFill>
                <a:latin typeface="Josefin Sans"/>
                <a:ea typeface="Josefin Sans"/>
                <a:cs typeface="Josefin Sans"/>
                <a:sym typeface="Josefin Sans"/>
              </a:defRPr>
            </a:lvl7pPr>
            <a:lvl8pPr lvl="7" rtl="0">
              <a:spcBef>
                <a:spcPts val="0"/>
              </a:spcBef>
              <a:spcAft>
                <a:spcPts val="0"/>
              </a:spcAft>
              <a:buClr>
                <a:srgbClr val="FD0000"/>
              </a:buClr>
              <a:buSzPts val="4000"/>
              <a:buFont typeface="Josefin Sans"/>
              <a:buNone/>
              <a:defRPr b="1" sz="4000">
                <a:solidFill>
                  <a:srgbClr val="FD0000"/>
                </a:solidFill>
                <a:latin typeface="Josefin Sans"/>
                <a:ea typeface="Josefin Sans"/>
                <a:cs typeface="Josefin Sans"/>
                <a:sym typeface="Josefin Sans"/>
              </a:defRPr>
            </a:lvl8pPr>
            <a:lvl9pPr lvl="8" rtl="0">
              <a:spcBef>
                <a:spcPts val="0"/>
              </a:spcBef>
              <a:spcAft>
                <a:spcPts val="0"/>
              </a:spcAft>
              <a:buClr>
                <a:srgbClr val="FD0000"/>
              </a:buClr>
              <a:buSzPts val="4000"/>
              <a:buFont typeface="Josefin Sans"/>
              <a:buNone/>
              <a:defRPr b="1" sz="4000">
                <a:solidFill>
                  <a:srgbClr val="FD0000"/>
                </a:solidFill>
                <a:latin typeface="Josefin Sans"/>
                <a:ea typeface="Josefin Sans"/>
                <a:cs typeface="Josefin Sans"/>
                <a:sym typeface="Josefin Sans"/>
              </a:defRPr>
            </a:lvl9pPr>
          </a:lstStyle>
          <a:p>
            <a:r>
              <a:t>xx%</a:t>
            </a:r>
          </a:p>
        </p:txBody>
      </p:sp>
      <p:cxnSp>
        <p:nvCxnSpPr>
          <p:cNvPr id="292" name="Google Shape;292;p29"/>
          <p:cNvCxnSpPr/>
          <p:nvPr/>
        </p:nvCxnSpPr>
        <p:spPr>
          <a:xfrm rot="10800000">
            <a:off x="241206" y="4608973"/>
            <a:ext cx="1209600" cy="0"/>
          </a:xfrm>
          <a:prstGeom prst="straightConnector1">
            <a:avLst/>
          </a:prstGeom>
          <a:noFill/>
          <a:ln cap="flat" cmpd="sng" w="9525">
            <a:solidFill>
              <a:schemeClr val="accent1"/>
            </a:solidFill>
            <a:prstDash val="solid"/>
            <a:round/>
            <a:headEnd len="med" w="med" type="none"/>
            <a:tailEnd len="med" w="med" type="none"/>
          </a:ln>
        </p:spPr>
      </p:cxnSp>
      <p:sp>
        <p:nvSpPr>
          <p:cNvPr id="293" name="Google Shape;293;p29"/>
          <p:cNvSpPr txBox="1"/>
          <p:nvPr>
            <p:ph idx="4" type="subTitle"/>
          </p:nvPr>
        </p:nvSpPr>
        <p:spPr>
          <a:xfrm>
            <a:off x="5169475" y="2717100"/>
            <a:ext cx="3027300" cy="1141500"/>
          </a:xfrm>
          <a:prstGeom prst="rect">
            <a:avLst/>
          </a:prstGeom>
          <a:noFill/>
          <a:ln>
            <a:noFill/>
          </a:ln>
        </p:spPr>
        <p:txBody>
          <a:bodyPr anchorCtr="0" anchor="t" bIns="0" lIns="91425" spcFirstLastPara="1" rIns="91425" wrap="square" tIns="91425">
            <a:noAutofit/>
          </a:bodyPr>
          <a:lstStyle>
            <a:lvl1pPr lvl="0" rtl="0">
              <a:lnSpc>
                <a:spcPct val="100000"/>
              </a:lnSpc>
              <a:spcBef>
                <a:spcPts val="0"/>
              </a:spcBef>
              <a:spcAft>
                <a:spcPts val="0"/>
              </a:spcAft>
              <a:buClr>
                <a:schemeClr val="dk1"/>
              </a:buClr>
              <a:buSzPts val="1600"/>
              <a:buFont typeface="Josefin Sans"/>
              <a:buNone/>
              <a:defRPr sz="1400">
                <a:solidFill>
                  <a:schemeClr val="dk1"/>
                </a:solidFill>
                <a:latin typeface="Josefin Sans"/>
                <a:ea typeface="Josefin Sans"/>
                <a:cs typeface="Josefin Sans"/>
                <a:sym typeface="Josefin Sans"/>
              </a:defRPr>
            </a:lvl1pPr>
            <a:lvl2pPr lvl="1" rtl="0">
              <a:lnSpc>
                <a:spcPct val="100000"/>
              </a:lnSpc>
              <a:spcBef>
                <a:spcPts val="0"/>
              </a:spcBef>
              <a:spcAft>
                <a:spcPts val="0"/>
              </a:spcAft>
              <a:buClr>
                <a:schemeClr val="dk1"/>
              </a:buClr>
              <a:buSzPts val="1400"/>
              <a:buFont typeface="Josefin Sans"/>
              <a:buNone/>
              <a:defRPr>
                <a:solidFill>
                  <a:schemeClr val="dk1"/>
                </a:solidFill>
                <a:latin typeface="Josefin Sans"/>
                <a:ea typeface="Josefin Sans"/>
                <a:cs typeface="Josefin Sans"/>
                <a:sym typeface="Josefin Sans"/>
              </a:defRPr>
            </a:lvl2pPr>
            <a:lvl3pPr lvl="2" rtl="0">
              <a:lnSpc>
                <a:spcPct val="100000"/>
              </a:lnSpc>
              <a:spcBef>
                <a:spcPts val="0"/>
              </a:spcBef>
              <a:spcAft>
                <a:spcPts val="0"/>
              </a:spcAft>
              <a:buClr>
                <a:schemeClr val="dk1"/>
              </a:buClr>
              <a:buSzPts val="1400"/>
              <a:buFont typeface="Josefin Sans"/>
              <a:buNone/>
              <a:defRPr>
                <a:solidFill>
                  <a:schemeClr val="dk1"/>
                </a:solidFill>
                <a:latin typeface="Josefin Sans"/>
                <a:ea typeface="Josefin Sans"/>
                <a:cs typeface="Josefin Sans"/>
                <a:sym typeface="Josefin Sans"/>
              </a:defRPr>
            </a:lvl3pPr>
            <a:lvl4pPr lvl="3" rtl="0">
              <a:lnSpc>
                <a:spcPct val="100000"/>
              </a:lnSpc>
              <a:spcBef>
                <a:spcPts val="0"/>
              </a:spcBef>
              <a:spcAft>
                <a:spcPts val="0"/>
              </a:spcAft>
              <a:buClr>
                <a:schemeClr val="dk1"/>
              </a:buClr>
              <a:buSzPts val="1400"/>
              <a:buFont typeface="Josefin Sans"/>
              <a:buNone/>
              <a:defRPr>
                <a:solidFill>
                  <a:schemeClr val="dk1"/>
                </a:solidFill>
                <a:latin typeface="Josefin Sans"/>
                <a:ea typeface="Josefin Sans"/>
                <a:cs typeface="Josefin Sans"/>
                <a:sym typeface="Josefin Sans"/>
              </a:defRPr>
            </a:lvl4pPr>
            <a:lvl5pPr lvl="4" rtl="0">
              <a:lnSpc>
                <a:spcPct val="100000"/>
              </a:lnSpc>
              <a:spcBef>
                <a:spcPts val="0"/>
              </a:spcBef>
              <a:spcAft>
                <a:spcPts val="0"/>
              </a:spcAft>
              <a:buClr>
                <a:schemeClr val="dk1"/>
              </a:buClr>
              <a:buSzPts val="1400"/>
              <a:buFont typeface="Josefin Sans"/>
              <a:buNone/>
              <a:defRPr>
                <a:solidFill>
                  <a:schemeClr val="dk1"/>
                </a:solidFill>
                <a:latin typeface="Josefin Sans"/>
                <a:ea typeface="Josefin Sans"/>
                <a:cs typeface="Josefin Sans"/>
                <a:sym typeface="Josefin Sans"/>
              </a:defRPr>
            </a:lvl5pPr>
            <a:lvl6pPr lvl="5" rtl="0">
              <a:lnSpc>
                <a:spcPct val="100000"/>
              </a:lnSpc>
              <a:spcBef>
                <a:spcPts val="0"/>
              </a:spcBef>
              <a:spcAft>
                <a:spcPts val="0"/>
              </a:spcAft>
              <a:buClr>
                <a:schemeClr val="dk1"/>
              </a:buClr>
              <a:buSzPts val="1400"/>
              <a:buFont typeface="Josefin Sans"/>
              <a:buNone/>
              <a:defRPr>
                <a:solidFill>
                  <a:schemeClr val="dk1"/>
                </a:solidFill>
                <a:latin typeface="Josefin Sans"/>
                <a:ea typeface="Josefin Sans"/>
                <a:cs typeface="Josefin Sans"/>
                <a:sym typeface="Josefin Sans"/>
              </a:defRPr>
            </a:lvl6pPr>
            <a:lvl7pPr lvl="6" rtl="0">
              <a:lnSpc>
                <a:spcPct val="100000"/>
              </a:lnSpc>
              <a:spcBef>
                <a:spcPts val="0"/>
              </a:spcBef>
              <a:spcAft>
                <a:spcPts val="0"/>
              </a:spcAft>
              <a:buClr>
                <a:schemeClr val="dk1"/>
              </a:buClr>
              <a:buSzPts val="1400"/>
              <a:buFont typeface="Josefin Sans"/>
              <a:buNone/>
              <a:defRPr>
                <a:solidFill>
                  <a:schemeClr val="dk1"/>
                </a:solidFill>
                <a:latin typeface="Josefin Sans"/>
                <a:ea typeface="Josefin Sans"/>
                <a:cs typeface="Josefin Sans"/>
                <a:sym typeface="Josefin Sans"/>
              </a:defRPr>
            </a:lvl7pPr>
            <a:lvl8pPr lvl="7" rtl="0">
              <a:lnSpc>
                <a:spcPct val="100000"/>
              </a:lnSpc>
              <a:spcBef>
                <a:spcPts val="0"/>
              </a:spcBef>
              <a:spcAft>
                <a:spcPts val="0"/>
              </a:spcAft>
              <a:buClr>
                <a:schemeClr val="dk1"/>
              </a:buClr>
              <a:buSzPts val="1400"/>
              <a:buFont typeface="Josefin Sans"/>
              <a:buNone/>
              <a:defRPr>
                <a:solidFill>
                  <a:schemeClr val="dk1"/>
                </a:solidFill>
                <a:latin typeface="Josefin Sans"/>
                <a:ea typeface="Josefin Sans"/>
                <a:cs typeface="Josefin Sans"/>
                <a:sym typeface="Josefin Sans"/>
              </a:defRPr>
            </a:lvl8pPr>
            <a:lvl9pPr lvl="8" rtl="0">
              <a:lnSpc>
                <a:spcPct val="100000"/>
              </a:lnSpc>
              <a:spcBef>
                <a:spcPts val="0"/>
              </a:spcBef>
              <a:spcAft>
                <a:spcPts val="0"/>
              </a:spcAft>
              <a:buClr>
                <a:schemeClr val="dk1"/>
              </a:buClr>
              <a:buSzPts val="1400"/>
              <a:buFont typeface="Josefin Sans"/>
              <a:buNone/>
              <a:defRPr>
                <a:solidFill>
                  <a:schemeClr val="dk1"/>
                </a:solidFill>
                <a:latin typeface="Josefin Sans"/>
                <a:ea typeface="Josefin Sans"/>
                <a:cs typeface="Josefin Sans"/>
                <a:sym typeface="Josefin Sans"/>
              </a:defRPr>
            </a:lvl9pPr>
          </a:lstStyle>
          <a:p/>
        </p:txBody>
      </p:sp>
      <p:cxnSp>
        <p:nvCxnSpPr>
          <p:cNvPr id="294" name="Google Shape;294;p29"/>
          <p:cNvCxnSpPr/>
          <p:nvPr/>
        </p:nvCxnSpPr>
        <p:spPr>
          <a:xfrm>
            <a:off x="6481100" y="4609950"/>
            <a:ext cx="2544000" cy="0"/>
          </a:xfrm>
          <a:prstGeom prst="straightConnector1">
            <a:avLst/>
          </a:prstGeom>
          <a:noFill/>
          <a:ln cap="flat" cmpd="sng" w="9525">
            <a:solidFill>
              <a:schemeClr val="accent1"/>
            </a:solidFill>
            <a:prstDash val="solid"/>
            <a:round/>
            <a:headEnd len="med" w="med" type="none"/>
            <a:tailEnd len="med" w="med" type="none"/>
          </a:ln>
        </p:spPr>
      </p:cxnSp>
      <p:sp>
        <p:nvSpPr>
          <p:cNvPr id="295" name="Google Shape;295;p29"/>
          <p:cNvSpPr txBox="1"/>
          <p:nvPr/>
        </p:nvSpPr>
        <p:spPr>
          <a:xfrm>
            <a:off x="8439900" y="4609950"/>
            <a:ext cx="585300" cy="3936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b="1" lang="en" sz="1100">
                <a:solidFill>
                  <a:schemeClr val="accent1"/>
                </a:solidFill>
                <a:latin typeface="Josefin Sans"/>
                <a:ea typeface="Josefin Sans"/>
                <a:cs typeface="Josefin Sans"/>
                <a:sym typeface="Josefin Sans"/>
              </a:rPr>
              <a:t>‹#›</a:t>
            </a:fld>
            <a:endParaRPr b="1" sz="1100">
              <a:solidFill>
                <a:schemeClr val="accent1"/>
              </a:solidFill>
              <a:latin typeface="Josefin Sans"/>
              <a:ea typeface="Josefin Sans"/>
              <a:cs typeface="Josefin Sans"/>
              <a:sym typeface="Josefin Sans"/>
            </a:endParaRPr>
          </a:p>
        </p:txBody>
      </p:sp>
      <p:sp>
        <p:nvSpPr>
          <p:cNvPr id="296" name="Google Shape;296;p29"/>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3">
  <p:cSld name="TITLE_ONLY_1_1_1">
    <p:spTree>
      <p:nvGrpSpPr>
        <p:cNvPr id="297" name="Shape 297"/>
        <p:cNvGrpSpPr/>
        <p:nvPr/>
      </p:nvGrpSpPr>
      <p:grpSpPr>
        <a:xfrm>
          <a:off x="0" y="0"/>
          <a:ext cx="0" cy="0"/>
          <a:chOff x="0" y="0"/>
          <a:chExt cx="0" cy="0"/>
        </a:xfrm>
      </p:grpSpPr>
      <p:sp>
        <p:nvSpPr>
          <p:cNvPr id="298" name="Google Shape;298;p30"/>
          <p:cNvSpPr txBox="1"/>
          <p:nvPr>
            <p:ph idx="1" type="subTitle"/>
          </p:nvPr>
        </p:nvSpPr>
        <p:spPr>
          <a:xfrm>
            <a:off x="6017775" y="2566200"/>
            <a:ext cx="2422200" cy="1055100"/>
          </a:xfrm>
          <a:prstGeom prst="rect">
            <a:avLst/>
          </a:prstGeom>
          <a:solidFill>
            <a:schemeClr val="lt1"/>
          </a:solidFill>
          <a:ln>
            <a:noFill/>
          </a:ln>
        </p:spPr>
        <p:txBody>
          <a:bodyPr anchorCtr="0" anchor="t" bIns="91425" lIns="91425" spcFirstLastPara="1" rIns="91425" wrap="square" tIns="0">
            <a:noAutofit/>
          </a:bodyPr>
          <a:lstStyle>
            <a:lvl1pPr lvl="0" rtl="0">
              <a:lnSpc>
                <a:spcPct val="100000"/>
              </a:lnSpc>
              <a:spcBef>
                <a:spcPts val="0"/>
              </a:spcBef>
              <a:spcAft>
                <a:spcPts val="0"/>
              </a:spcAft>
              <a:buClr>
                <a:schemeClr val="dk1"/>
              </a:buClr>
              <a:buSzPts val="1400"/>
              <a:buFont typeface="Josefin Sans"/>
              <a:buNone/>
              <a:defRPr>
                <a:solidFill>
                  <a:schemeClr val="dk1"/>
                </a:solidFill>
                <a:latin typeface="Josefin Sans Medium"/>
                <a:ea typeface="Josefin Sans Medium"/>
                <a:cs typeface="Josefin Sans Medium"/>
                <a:sym typeface="Josefin Sans Medium"/>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299" name="Google Shape;299;p30"/>
          <p:cNvSpPr txBox="1"/>
          <p:nvPr>
            <p:ph type="title"/>
          </p:nvPr>
        </p:nvSpPr>
        <p:spPr>
          <a:xfrm>
            <a:off x="915200" y="752095"/>
            <a:ext cx="2810100" cy="6756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Font typeface="Josefin Sans"/>
              <a:buNone/>
              <a:defRPr b="1">
                <a:solidFill>
                  <a:schemeClr val="accent1"/>
                </a:solidFill>
                <a:latin typeface="Josefin Sans"/>
                <a:ea typeface="Josefin Sans"/>
                <a:cs typeface="Josefin Sans"/>
                <a:sym typeface="Josefin Sans"/>
              </a:defRPr>
            </a:lvl1pPr>
            <a:lvl2pPr lvl="1" rtl="0" algn="r">
              <a:spcBef>
                <a:spcPts val="0"/>
              </a:spcBef>
              <a:spcAft>
                <a:spcPts val="0"/>
              </a:spcAft>
              <a:buSzPts val="2800"/>
              <a:buNone/>
              <a:defRPr/>
            </a:lvl2pPr>
            <a:lvl3pPr lvl="2" rtl="0" algn="r">
              <a:spcBef>
                <a:spcPts val="0"/>
              </a:spcBef>
              <a:spcAft>
                <a:spcPts val="0"/>
              </a:spcAft>
              <a:buSzPts val="2800"/>
              <a:buNone/>
              <a:defRPr/>
            </a:lvl3pPr>
            <a:lvl4pPr lvl="3" rtl="0" algn="r">
              <a:spcBef>
                <a:spcPts val="0"/>
              </a:spcBef>
              <a:spcAft>
                <a:spcPts val="0"/>
              </a:spcAft>
              <a:buSzPts val="2800"/>
              <a:buNone/>
              <a:defRPr/>
            </a:lvl4pPr>
            <a:lvl5pPr lvl="4" rtl="0" algn="r">
              <a:spcBef>
                <a:spcPts val="0"/>
              </a:spcBef>
              <a:spcAft>
                <a:spcPts val="0"/>
              </a:spcAft>
              <a:buSzPts val="2800"/>
              <a:buNone/>
              <a:defRPr/>
            </a:lvl5pPr>
            <a:lvl6pPr lvl="5" rtl="0" algn="r">
              <a:spcBef>
                <a:spcPts val="0"/>
              </a:spcBef>
              <a:spcAft>
                <a:spcPts val="0"/>
              </a:spcAft>
              <a:buSzPts val="2800"/>
              <a:buNone/>
              <a:defRPr/>
            </a:lvl6pPr>
            <a:lvl7pPr lvl="6" rtl="0" algn="r">
              <a:spcBef>
                <a:spcPts val="0"/>
              </a:spcBef>
              <a:spcAft>
                <a:spcPts val="0"/>
              </a:spcAft>
              <a:buSzPts val="2800"/>
              <a:buNone/>
              <a:defRPr/>
            </a:lvl7pPr>
            <a:lvl8pPr lvl="7" rtl="0" algn="r">
              <a:spcBef>
                <a:spcPts val="0"/>
              </a:spcBef>
              <a:spcAft>
                <a:spcPts val="0"/>
              </a:spcAft>
              <a:buSzPts val="2800"/>
              <a:buNone/>
              <a:defRPr/>
            </a:lvl8pPr>
            <a:lvl9pPr lvl="8" rtl="0" algn="r">
              <a:spcBef>
                <a:spcPts val="0"/>
              </a:spcBef>
              <a:spcAft>
                <a:spcPts val="0"/>
              </a:spcAft>
              <a:buSzPts val="2800"/>
              <a:buNone/>
              <a:defRPr/>
            </a:lvl9pPr>
          </a:lstStyle>
          <a:p/>
        </p:txBody>
      </p:sp>
      <p:cxnSp>
        <p:nvCxnSpPr>
          <p:cNvPr id="300" name="Google Shape;300;p30"/>
          <p:cNvCxnSpPr/>
          <p:nvPr/>
        </p:nvCxnSpPr>
        <p:spPr>
          <a:xfrm>
            <a:off x="6481100" y="4609950"/>
            <a:ext cx="2544000" cy="0"/>
          </a:xfrm>
          <a:prstGeom prst="straightConnector1">
            <a:avLst/>
          </a:prstGeom>
          <a:noFill/>
          <a:ln cap="flat" cmpd="sng" w="9525">
            <a:solidFill>
              <a:schemeClr val="accent1"/>
            </a:solidFill>
            <a:prstDash val="solid"/>
            <a:round/>
            <a:headEnd len="med" w="med" type="none"/>
            <a:tailEnd len="med" w="med" type="none"/>
          </a:ln>
        </p:spPr>
      </p:cxnSp>
      <p:sp>
        <p:nvSpPr>
          <p:cNvPr id="301" name="Google Shape;301;p30"/>
          <p:cNvSpPr txBox="1"/>
          <p:nvPr/>
        </p:nvSpPr>
        <p:spPr>
          <a:xfrm>
            <a:off x="8439900" y="4609950"/>
            <a:ext cx="585300" cy="3936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b="1" lang="en" sz="1100">
                <a:solidFill>
                  <a:schemeClr val="accent1"/>
                </a:solidFill>
                <a:latin typeface="Josefin Sans"/>
                <a:ea typeface="Josefin Sans"/>
                <a:cs typeface="Josefin Sans"/>
                <a:sym typeface="Josefin Sans"/>
              </a:rPr>
              <a:t>‹#›</a:t>
            </a:fld>
            <a:endParaRPr b="1" sz="1100">
              <a:solidFill>
                <a:schemeClr val="accent1"/>
              </a:solidFill>
              <a:latin typeface="Josefin Sans"/>
              <a:ea typeface="Josefin Sans"/>
              <a:cs typeface="Josefin Sans"/>
              <a:sym typeface="Josefin Sans"/>
            </a:endParaRPr>
          </a:p>
        </p:txBody>
      </p:sp>
      <p:sp>
        <p:nvSpPr>
          <p:cNvPr id="302" name="Google Shape;302;p30"/>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3" name="Shape 23"/>
        <p:cNvGrpSpPr/>
        <p:nvPr/>
      </p:nvGrpSpPr>
      <p:grpSpPr>
        <a:xfrm>
          <a:off x="0" y="0"/>
          <a:ext cx="0" cy="0"/>
          <a:chOff x="0" y="0"/>
          <a:chExt cx="0" cy="0"/>
        </a:xfrm>
      </p:grpSpPr>
      <p:sp>
        <p:nvSpPr>
          <p:cNvPr id="24" name="Google Shape;24;p4"/>
          <p:cNvSpPr txBox="1"/>
          <p:nvPr>
            <p:ph idx="1" type="subTitle"/>
          </p:nvPr>
        </p:nvSpPr>
        <p:spPr>
          <a:xfrm>
            <a:off x="811600" y="1312075"/>
            <a:ext cx="7628100" cy="3296400"/>
          </a:xfrm>
          <a:prstGeom prst="rect">
            <a:avLst/>
          </a:prstGeom>
          <a:noFill/>
          <a:ln>
            <a:noFill/>
          </a:ln>
        </p:spPr>
        <p:txBody>
          <a:bodyPr anchorCtr="0" anchor="t" bIns="91425" lIns="91425" spcFirstLastPara="1" rIns="91425" wrap="square" tIns="0">
            <a:noAutofit/>
          </a:bodyPr>
          <a:lstStyle>
            <a:lvl1pPr lvl="0" rtl="0">
              <a:spcBef>
                <a:spcPts val="0"/>
              </a:spcBef>
              <a:spcAft>
                <a:spcPts val="0"/>
              </a:spcAft>
              <a:buClr>
                <a:schemeClr val="accent1"/>
              </a:buClr>
              <a:buSzPts val="1200"/>
              <a:buFont typeface="Josefin Sans"/>
              <a:buAutoNum type="arabicPeriod"/>
              <a:defRPr>
                <a:solidFill>
                  <a:schemeClr val="dk1"/>
                </a:solidFill>
                <a:latin typeface="Josefin Sans"/>
                <a:ea typeface="Josefin Sans"/>
                <a:cs typeface="Josefin Sans"/>
                <a:sym typeface="Josefin Sans"/>
              </a:defRPr>
            </a:lvl1pPr>
            <a:lvl2pPr lvl="1" rtl="0">
              <a:lnSpc>
                <a:spcPct val="100000"/>
              </a:lnSpc>
              <a:spcBef>
                <a:spcPts val="0"/>
              </a:spcBef>
              <a:spcAft>
                <a:spcPts val="0"/>
              </a:spcAft>
              <a:buClr>
                <a:srgbClr val="434343"/>
              </a:buClr>
              <a:buSzPts val="1200"/>
              <a:buFont typeface="Roboto Condensed Light"/>
              <a:buAutoNum type="alphaLcPeriod"/>
              <a:defRPr/>
            </a:lvl2pPr>
            <a:lvl3pPr lvl="2" rtl="0">
              <a:lnSpc>
                <a:spcPct val="100000"/>
              </a:lnSpc>
              <a:spcBef>
                <a:spcPts val="0"/>
              </a:spcBef>
              <a:spcAft>
                <a:spcPts val="0"/>
              </a:spcAft>
              <a:buClr>
                <a:srgbClr val="434343"/>
              </a:buClr>
              <a:buSzPts val="1200"/>
              <a:buFont typeface="Roboto Condensed Light"/>
              <a:buAutoNum type="romanLcPeriod"/>
              <a:defRPr/>
            </a:lvl3pPr>
            <a:lvl4pPr lvl="3" rtl="0">
              <a:lnSpc>
                <a:spcPct val="100000"/>
              </a:lnSpc>
              <a:spcBef>
                <a:spcPts val="0"/>
              </a:spcBef>
              <a:spcAft>
                <a:spcPts val="0"/>
              </a:spcAft>
              <a:buClr>
                <a:srgbClr val="434343"/>
              </a:buClr>
              <a:buSzPts val="1200"/>
              <a:buFont typeface="Roboto Condensed Light"/>
              <a:buAutoNum type="arabicPeriod"/>
              <a:defRPr/>
            </a:lvl4pPr>
            <a:lvl5pPr lvl="4" rtl="0">
              <a:lnSpc>
                <a:spcPct val="100000"/>
              </a:lnSpc>
              <a:spcBef>
                <a:spcPts val="0"/>
              </a:spcBef>
              <a:spcAft>
                <a:spcPts val="0"/>
              </a:spcAft>
              <a:buClr>
                <a:srgbClr val="434343"/>
              </a:buClr>
              <a:buSzPts val="1200"/>
              <a:buFont typeface="Roboto Condensed Light"/>
              <a:buAutoNum type="alphaLcPeriod"/>
              <a:defRPr/>
            </a:lvl5pPr>
            <a:lvl6pPr lvl="5" rtl="0">
              <a:lnSpc>
                <a:spcPct val="100000"/>
              </a:lnSpc>
              <a:spcBef>
                <a:spcPts val="0"/>
              </a:spcBef>
              <a:spcAft>
                <a:spcPts val="0"/>
              </a:spcAft>
              <a:buClr>
                <a:srgbClr val="434343"/>
              </a:buClr>
              <a:buSzPts val="1200"/>
              <a:buFont typeface="Roboto Condensed Light"/>
              <a:buAutoNum type="romanLcPeriod"/>
              <a:defRPr/>
            </a:lvl6pPr>
            <a:lvl7pPr lvl="6" rtl="0">
              <a:lnSpc>
                <a:spcPct val="100000"/>
              </a:lnSpc>
              <a:spcBef>
                <a:spcPts val="0"/>
              </a:spcBef>
              <a:spcAft>
                <a:spcPts val="0"/>
              </a:spcAft>
              <a:buClr>
                <a:srgbClr val="434343"/>
              </a:buClr>
              <a:buSzPts val="1200"/>
              <a:buFont typeface="Roboto Condensed Light"/>
              <a:buAutoNum type="arabicPeriod"/>
              <a:defRPr/>
            </a:lvl7pPr>
            <a:lvl8pPr lvl="7" rtl="0">
              <a:lnSpc>
                <a:spcPct val="100000"/>
              </a:lnSpc>
              <a:spcBef>
                <a:spcPts val="0"/>
              </a:spcBef>
              <a:spcAft>
                <a:spcPts val="0"/>
              </a:spcAft>
              <a:buClr>
                <a:srgbClr val="434343"/>
              </a:buClr>
              <a:buSzPts val="1200"/>
              <a:buFont typeface="Roboto Condensed Light"/>
              <a:buAutoNum type="alphaLcPeriod"/>
              <a:defRPr/>
            </a:lvl8pPr>
            <a:lvl9pPr lvl="8" rtl="0">
              <a:lnSpc>
                <a:spcPct val="100000"/>
              </a:lnSpc>
              <a:spcBef>
                <a:spcPts val="0"/>
              </a:spcBef>
              <a:spcAft>
                <a:spcPts val="0"/>
              </a:spcAft>
              <a:buClr>
                <a:srgbClr val="434343"/>
              </a:buClr>
              <a:buSzPts val="1200"/>
              <a:buFont typeface="Roboto Condensed Light"/>
              <a:buAutoNum type="romanLcPeriod"/>
              <a:defRPr/>
            </a:lvl9pPr>
          </a:lstStyle>
          <a:p/>
        </p:txBody>
      </p:sp>
      <p:sp>
        <p:nvSpPr>
          <p:cNvPr id="25" name="Google Shape;25;p4"/>
          <p:cNvSpPr txBox="1"/>
          <p:nvPr>
            <p:ph type="title"/>
          </p:nvPr>
        </p:nvSpPr>
        <p:spPr>
          <a:xfrm>
            <a:off x="1470900" y="476534"/>
            <a:ext cx="62022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800"/>
              <a:buFont typeface="Josefin Sans"/>
              <a:buNone/>
              <a:defRPr b="1">
                <a:latin typeface="Josefin Sans"/>
                <a:ea typeface="Josefin Sans"/>
                <a:cs typeface="Josefin Sans"/>
                <a:sym typeface="Josefin Sans"/>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cxnSp>
        <p:nvCxnSpPr>
          <p:cNvPr id="26" name="Google Shape;26;p4"/>
          <p:cNvCxnSpPr/>
          <p:nvPr/>
        </p:nvCxnSpPr>
        <p:spPr>
          <a:xfrm>
            <a:off x="6481100" y="4609950"/>
            <a:ext cx="2544000" cy="0"/>
          </a:xfrm>
          <a:prstGeom prst="straightConnector1">
            <a:avLst/>
          </a:prstGeom>
          <a:noFill/>
          <a:ln cap="flat" cmpd="sng" w="9525">
            <a:solidFill>
              <a:schemeClr val="accent1"/>
            </a:solidFill>
            <a:prstDash val="solid"/>
            <a:round/>
            <a:headEnd len="med" w="med" type="none"/>
            <a:tailEnd len="med" w="med" type="none"/>
          </a:ln>
        </p:spPr>
      </p:cxnSp>
      <p:sp>
        <p:nvSpPr>
          <p:cNvPr id="27" name="Google Shape;27;p4"/>
          <p:cNvSpPr txBox="1"/>
          <p:nvPr/>
        </p:nvSpPr>
        <p:spPr>
          <a:xfrm>
            <a:off x="8439900" y="4609950"/>
            <a:ext cx="585300" cy="3936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b="1" lang="en" sz="1100">
                <a:solidFill>
                  <a:schemeClr val="accent1"/>
                </a:solidFill>
                <a:latin typeface="Josefin Sans"/>
                <a:ea typeface="Josefin Sans"/>
                <a:cs typeface="Josefin Sans"/>
                <a:sym typeface="Josefin Sans"/>
              </a:rPr>
              <a:t>‹#›</a:t>
            </a:fld>
            <a:endParaRPr b="1" sz="1100">
              <a:solidFill>
                <a:schemeClr val="accent1"/>
              </a:solidFill>
              <a:latin typeface="Josefin Sans"/>
              <a:ea typeface="Josefin Sans"/>
              <a:cs typeface="Josefin Sans"/>
              <a:sym typeface="Josefin Sans"/>
            </a:endParaRPr>
          </a:p>
        </p:txBody>
      </p:sp>
      <p:sp>
        <p:nvSpPr>
          <p:cNvPr id="28" name="Google Shape;28;p4"/>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6">
  <p:cSld name="TITLE_ONLY_1_1_1_1">
    <p:spTree>
      <p:nvGrpSpPr>
        <p:cNvPr id="303" name="Shape 303"/>
        <p:cNvGrpSpPr/>
        <p:nvPr/>
      </p:nvGrpSpPr>
      <p:grpSpPr>
        <a:xfrm>
          <a:off x="0" y="0"/>
          <a:ext cx="0" cy="0"/>
          <a:chOff x="0" y="0"/>
          <a:chExt cx="0" cy="0"/>
        </a:xfrm>
      </p:grpSpPr>
      <p:sp>
        <p:nvSpPr>
          <p:cNvPr id="304" name="Google Shape;304;p31"/>
          <p:cNvSpPr txBox="1"/>
          <p:nvPr>
            <p:ph type="title"/>
          </p:nvPr>
        </p:nvSpPr>
        <p:spPr>
          <a:xfrm>
            <a:off x="915200" y="752095"/>
            <a:ext cx="2810100" cy="6756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Font typeface="Josefin Sans"/>
              <a:buNone/>
              <a:defRPr b="1">
                <a:solidFill>
                  <a:schemeClr val="accent1"/>
                </a:solidFill>
                <a:latin typeface="Josefin Sans"/>
                <a:ea typeface="Josefin Sans"/>
                <a:cs typeface="Josefin Sans"/>
                <a:sym typeface="Josefin Sans"/>
              </a:defRPr>
            </a:lvl1pPr>
            <a:lvl2pPr lvl="1" rtl="0" algn="r">
              <a:spcBef>
                <a:spcPts val="0"/>
              </a:spcBef>
              <a:spcAft>
                <a:spcPts val="0"/>
              </a:spcAft>
              <a:buSzPts val="2800"/>
              <a:buNone/>
              <a:defRPr/>
            </a:lvl2pPr>
            <a:lvl3pPr lvl="2" rtl="0" algn="r">
              <a:spcBef>
                <a:spcPts val="0"/>
              </a:spcBef>
              <a:spcAft>
                <a:spcPts val="0"/>
              </a:spcAft>
              <a:buSzPts val="2800"/>
              <a:buNone/>
              <a:defRPr/>
            </a:lvl3pPr>
            <a:lvl4pPr lvl="3" rtl="0" algn="r">
              <a:spcBef>
                <a:spcPts val="0"/>
              </a:spcBef>
              <a:spcAft>
                <a:spcPts val="0"/>
              </a:spcAft>
              <a:buSzPts val="2800"/>
              <a:buNone/>
              <a:defRPr/>
            </a:lvl4pPr>
            <a:lvl5pPr lvl="4" rtl="0" algn="r">
              <a:spcBef>
                <a:spcPts val="0"/>
              </a:spcBef>
              <a:spcAft>
                <a:spcPts val="0"/>
              </a:spcAft>
              <a:buSzPts val="2800"/>
              <a:buNone/>
              <a:defRPr/>
            </a:lvl5pPr>
            <a:lvl6pPr lvl="5" rtl="0" algn="r">
              <a:spcBef>
                <a:spcPts val="0"/>
              </a:spcBef>
              <a:spcAft>
                <a:spcPts val="0"/>
              </a:spcAft>
              <a:buSzPts val="2800"/>
              <a:buNone/>
              <a:defRPr/>
            </a:lvl6pPr>
            <a:lvl7pPr lvl="6" rtl="0" algn="r">
              <a:spcBef>
                <a:spcPts val="0"/>
              </a:spcBef>
              <a:spcAft>
                <a:spcPts val="0"/>
              </a:spcAft>
              <a:buSzPts val="2800"/>
              <a:buNone/>
              <a:defRPr/>
            </a:lvl7pPr>
            <a:lvl8pPr lvl="7" rtl="0" algn="r">
              <a:spcBef>
                <a:spcPts val="0"/>
              </a:spcBef>
              <a:spcAft>
                <a:spcPts val="0"/>
              </a:spcAft>
              <a:buSzPts val="2800"/>
              <a:buNone/>
              <a:defRPr/>
            </a:lvl8pPr>
            <a:lvl9pPr lvl="8" rtl="0" algn="r">
              <a:spcBef>
                <a:spcPts val="0"/>
              </a:spcBef>
              <a:spcAft>
                <a:spcPts val="0"/>
              </a:spcAft>
              <a:buSzPts val="2800"/>
              <a:buNone/>
              <a:defRPr/>
            </a:lvl9pPr>
          </a:lstStyle>
          <a:p/>
        </p:txBody>
      </p:sp>
      <p:sp>
        <p:nvSpPr>
          <p:cNvPr id="305" name="Google Shape;305;p31"/>
          <p:cNvSpPr txBox="1"/>
          <p:nvPr>
            <p:ph idx="1" type="subTitle"/>
          </p:nvPr>
        </p:nvSpPr>
        <p:spPr>
          <a:xfrm>
            <a:off x="3129400" y="2566200"/>
            <a:ext cx="2422200" cy="1055100"/>
          </a:xfrm>
          <a:prstGeom prst="rect">
            <a:avLst/>
          </a:prstGeom>
          <a:solidFill>
            <a:schemeClr val="lt1"/>
          </a:solidFill>
          <a:ln>
            <a:noFill/>
          </a:ln>
        </p:spPr>
        <p:txBody>
          <a:bodyPr anchorCtr="0" anchor="t" bIns="91425" lIns="91425" spcFirstLastPara="1" rIns="91425" wrap="square" tIns="0">
            <a:noAutofit/>
          </a:bodyPr>
          <a:lstStyle>
            <a:lvl1pPr lvl="0" rtl="0">
              <a:lnSpc>
                <a:spcPct val="100000"/>
              </a:lnSpc>
              <a:spcBef>
                <a:spcPts val="0"/>
              </a:spcBef>
              <a:spcAft>
                <a:spcPts val="0"/>
              </a:spcAft>
              <a:buClr>
                <a:schemeClr val="dk1"/>
              </a:buClr>
              <a:buSzPts val="1400"/>
              <a:buFont typeface="Josefin Sans"/>
              <a:buNone/>
              <a:defRPr>
                <a:solidFill>
                  <a:schemeClr val="dk1"/>
                </a:solidFill>
                <a:latin typeface="Josefin Sans Medium"/>
                <a:ea typeface="Josefin Sans Medium"/>
                <a:cs typeface="Josefin Sans Medium"/>
                <a:sym typeface="Josefin Sans Medium"/>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cxnSp>
        <p:nvCxnSpPr>
          <p:cNvPr id="306" name="Google Shape;306;p31"/>
          <p:cNvCxnSpPr/>
          <p:nvPr/>
        </p:nvCxnSpPr>
        <p:spPr>
          <a:xfrm>
            <a:off x="6481100" y="4609950"/>
            <a:ext cx="2544000" cy="0"/>
          </a:xfrm>
          <a:prstGeom prst="straightConnector1">
            <a:avLst/>
          </a:prstGeom>
          <a:noFill/>
          <a:ln cap="flat" cmpd="sng" w="9525">
            <a:solidFill>
              <a:schemeClr val="accent1"/>
            </a:solidFill>
            <a:prstDash val="solid"/>
            <a:round/>
            <a:headEnd len="med" w="med" type="none"/>
            <a:tailEnd len="med" w="med" type="none"/>
          </a:ln>
        </p:spPr>
      </p:cxnSp>
      <p:sp>
        <p:nvSpPr>
          <p:cNvPr id="307" name="Google Shape;307;p31"/>
          <p:cNvSpPr txBox="1"/>
          <p:nvPr/>
        </p:nvSpPr>
        <p:spPr>
          <a:xfrm>
            <a:off x="8439900" y="4609950"/>
            <a:ext cx="585300" cy="3936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b="1" lang="en" sz="1100">
                <a:solidFill>
                  <a:schemeClr val="accent1"/>
                </a:solidFill>
                <a:latin typeface="Josefin Sans"/>
                <a:ea typeface="Josefin Sans"/>
                <a:cs typeface="Josefin Sans"/>
                <a:sym typeface="Josefin Sans"/>
              </a:rPr>
              <a:t>‹#›</a:t>
            </a:fld>
            <a:endParaRPr b="1" sz="1100">
              <a:solidFill>
                <a:schemeClr val="accent1"/>
              </a:solidFill>
              <a:latin typeface="Josefin Sans"/>
              <a:ea typeface="Josefin Sans"/>
              <a:cs typeface="Josefin Sans"/>
              <a:sym typeface="Josefin Sans"/>
            </a:endParaRPr>
          </a:p>
        </p:txBody>
      </p:sp>
      <p:sp>
        <p:nvSpPr>
          <p:cNvPr id="308" name="Google Shape;308;p31"/>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4">
  <p:cSld name="TITLE_ONLY_1_2">
    <p:spTree>
      <p:nvGrpSpPr>
        <p:cNvPr id="309" name="Shape 309"/>
        <p:cNvGrpSpPr/>
        <p:nvPr/>
      </p:nvGrpSpPr>
      <p:grpSpPr>
        <a:xfrm>
          <a:off x="0" y="0"/>
          <a:ext cx="0" cy="0"/>
          <a:chOff x="0" y="0"/>
          <a:chExt cx="0" cy="0"/>
        </a:xfrm>
      </p:grpSpPr>
      <p:sp>
        <p:nvSpPr>
          <p:cNvPr id="310" name="Google Shape;310;p32"/>
          <p:cNvSpPr txBox="1"/>
          <p:nvPr>
            <p:ph type="title"/>
          </p:nvPr>
        </p:nvSpPr>
        <p:spPr>
          <a:xfrm>
            <a:off x="5289800" y="752100"/>
            <a:ext cx="2810100" cy="1873500"/>
          </a:xfrm>
          <a:prstGeom prst="rect">
            <a:avLst/>
          </a:prstGeom>
        </p:spPr>
        <p:txBody>
          <a:bodyPr anchorCtr="0" anchor="t" bIns="91425" lIns="91425" spcFirstLastPara="1" rIns="91425" wrap="square" tIns="91425">
            <a:noAutofit/>
          </a:bodyPr>
          <a:lstStyle>
            <a:lvl1pPr lvl="0" rtl="0" algn="r">
              <a:spcBef>
                <a:spcPts val="0"/>
              </a:spcBef>
              <a:spcAft>
                <a:spcPts val="0"/>
              </a:spcAft>
              <a:buSzPts val="2800"/>
              <a:buFont typeface="Josefin Sans"/>
              <a:buNone/>
              <a:defRPr b="1">
                <a:latin typeface="Josefin Sans"/>
                <a:ea typeface="Josefin Sans"/>
                <a:cs typeface="Josefin Sans"/>
                <a:sym typeface="Josefin Sans"/>
              </a:defRPr>
            </a:lvl1pPr>
            <a:lvl2pPr lvl="1" rtl="0" algn="r">
              <a:spcBef>
                <a:spcPts val="0"/>
              </a:spcBef>
              <a:spcAft>
                <a:spcPts val="0"/>
              </a:spcAft>
              <a:buSzPts val="2800"/>
              <a:buNone/>
              <a:defRPr/>
            </a:lvl2pPr>
            <a:lvl3pPr lvl="2" rtl="0" algn="r">
              <a:spcBef>
                <a:spcPts val="0"/>
              </a:spcBef>
              <a:spcAft>
                <a:spcPts val="0"/>
              </a:spcAft>
              <a:buSzPts val="2800"/>
              <a:buNone/>
              <a:defRPr/>
            </a:lvl3pPr>
            <a:lvl4pPr lvl="3" rtl="0" algn="r">
              <a:spcBef>
                <a:spcPts val="0"/>
              </a:spcBef>
              <a:spcAft>
                <a:spcPts val="0"/>
              </a:spcAft>
              <a:buSzPts val="2800"/>
              <a:buNone/>
              <a:defRPr/>
            </a:lvl4pPr>
            <a:lvl5pPr lvl="4" rtl="0" algn="r">
              <a:spcBef>
                <a:spcPts val="0"/>
              </a:spcBef>
              <a:spcAft>
                <a:spcPts val="0"/>
              </a:spcAft>
              <a:buSzPts val="2800"/>
              <a:buNone/>
              <a:defRPr/>
            </a:lvl5pPr>
            <a:lvl6pPr lvl="5" rtl="0" algn="r">
              <a:spcBef>
                <a:spcPts val="0"/>
              </a:spcBef>
              <a:spcAft>
                <a:spcPts val="0"/>
              </a:spcAft>
              <a:buSzPts val="2800"/>
              <a:buNone/>
              <a:defRPr/>
            </a:lvl6pPr>
            <a:lvl7pPr lvl="6" rtl="0" algn="r">
              <a:spcBef>
                <a:spcPts val="0"/>
              </a:spcBef>
              <a:spcAft>
                <a:spcPts val="0"/>
              </a:spcAft>
              <a:buSzPts val="2800"/>
              <a:buNone/>
              <a:defRPr/>
            </a:lvl7pPr>
            <a:lvl8pPr lvl="7" rtl="0" algn="r">
              <a:spcBef>
                <a:spcPts val="0"/>
              </a:spcBef>
              <a:spcAft>
                <a:spcPts val="0"/>
              </a:spcAft>
              <a:buSzPts val="2800"/>
              <a:buNone/>
              <a:defRPr/>
            </a:lvl8pPr>
            <a:lvl9pPr lvl="8" rtl="0" algn="r">
              <a:spcBef>
                <a:spcPts val="0"/>
              </a:spcBef>
              <a:spcAft>
                <a:spcPts val="0"/>
              </a:spcAft>
              <a:buSzPts val="2800"/>
              <a:buNone/>
              <a:defRPr/>
            </a:lvl9pPr>
          </a:lstStyle>
          <a:p/>
        </p:txBody>
      </p:sp>
      <p:sp>
        <p:nvSpPr>
          <p:cNvPr id="311" name="Google Shape;311;p32"/>
          <p:cNvSpPr txBox="1"/>
          <p:nvPr>
            <p:ph idx="1" type="subTitle"/>
          </p:nvPr>
        </p:nvSpPr>
        <p:spPr>
          <a:xfrm>
            <a:off x="5781275" y="2763700"/>
            <a:ext cx="2318700" cy="1090500"/>
          </a:xfrm>
          <a:prstGeom prst="rect">
            <a:avLst/>
          </a:prstGeom>
          <a:solidFill>
            <a:schemeClr val="lt1"/>
          </a:solidFill>
          <a:ln>
            <a:noFill/>
          </a:ln>
        </p:spPr>
        <p:txBody>
          <a:bodyPr anchorCtr="0" anchor="t" bIns="0" lIns="91425" spcFirstLastPara="1" rIns="91425" wrap="square" tIns="91425">
            <a:noAutofit/>
          </a:bodyPr>
          <a:lstStyle>
            <a:lvl1pPr lvl="0" rtl="0" algn="r">
              <a:lnSpc>
                <a:spcPct val="100000"/>
              </a:lnSpc>
              <a:spcBef>
                <a:spcPts val="0"/>
              </a:spcBef>
              <a:spcAft>
                <a:spcPts val="0"/>
              </a:spcAft>
              <a:buClr>
                <a:schemeClr val="dk2"/>
              </a:buClr>
              <a:buSzPts val="1600"/>
              <a:buFont typeface="Josefin Sans"/>
              <a:buNone/>
              <a:defRPr sz="1400">
                <a:solidFill>
                  <a:schemeClr val="dk1"/>
                </a:solidFill>
                <a:latin typeface="Josefin Sans"/>
                <a:ea typeface="Josefin Sans"/>
                <a:cs typeface="Josefin Sans"/>
                <a:sym typeface="Josefin Sans"/>
              </a:defRPr>
            </a:lvl1pPr>
            <a:lvl2pPr lvl="1" rtl="0" algn="r">
              <a:lnSpc>
                <a:spcPct val="100000"/>
              </a:lnSpc>
              <a:spcBef>
                <a:spcPts val="0"/>
              </a:spcBef>
              <a:spcAft>
                <a:spcPts val="0"/>
              </a:spcAft>
              <a:buClr>
                <a:schemeClr val="dk1"/>
              </a:buClr>
              <a:buSzPts val="1400"/>
              <a:buNone/>
              <a:defRPr>
                <a:solidFill>
                  <a:schemeClr val="dk1"/>
                </a:solidFill>
              </a:defRPr>
            </a:lvl2pPr>
            <a:lvl3pPr lvl="2" rtl="0" algn="r">
              <a:lnSpc>
                <a:spcPct val="100000"/>
              </a:lnSpc>
              <a:spcBef>
                <a:spcPts val="0"/>
              </a:spcBef>
              <a:spcAft>
                <a:spcPts val="0"/>
              </a:spcAft>
              <a:buClr>
                <a:schemeClr val="dk1"/>
              </a:buClr>
              <a:buSzPts val="1400"/>
              <a:buNone/>
              <a:defRPr>
                <a:solidFill>
                  <a:schemeClr val="dk1"/>
                </a:solidFill>
              </a:defRPr>
            </a:lvl3pPr>
            <a:lvl4pPr lvl="3" rtl="0" algn="r">
              <a:lnSpc>
                <a:spcPct val="100000"/>
              </a:lnSpc>
              <a:spcBef>
                <a:spcPts val="0"/>
              </a:spcBef>
              <a:spcAft>
                <a:spcPts val="0"/>
              </a:spcAft>
              <a:buClr>
                <a:schemeClr val="dk1"/>
              </a:buClr>
              <a:buSzPts val="1400"/>
              <a:buNone/>
              <a:defRPr>
                <a:solidFill>
                  <a:schemeClr val="dk1"/>
                </a:solidFill>
              </a:defRPr>
            </a:lvl4pPr>
            <a:lvl5pPr lvl="4" rtl="0" algn="r">
              <a:lnSpc>
                <a:spcPct val="100000"/>
              </a:lnSpc>
              <a:spcBef>
                <a:spcPts val="0"/>
              </a:spcBef>
              <a:spcAft>
                <a:spcPts val="0"/>
              </a:spcAft>
              <a:buClr>
                <a:schemeClr val="dk1"/>
              </a:buClr>
              <a:buSzPts val="1400"/>
              <a:buNone/>
              <a:defRPr>
                <a:solidFill>
                  <a:schemeClr val="dk1"/>
                </a:solidFill>
              </a:defRPr>
            </a:lvl5pPr>
            <a:lvl6pPr lvl="5" rtl="0" algn="r">
              <a:lnSpc>
                <a:spcPct val="100000"/>
              </a:lnSpc>
              <a:spcBef>
                <a:spcPts val="0"/>
              </a:spcBef>
              <a:spcAft>
                <a:spcPts val="0"/>
              </a:spcAft>
              <a:buClr>
                <a:schemeClr val="dk1"/>
              </a:buClr>
              <a:buSzPts val="1400"/>
              <a:buNone/>
              <a:defRPr>
                <a:solidFill>
                  <a:schemeClr val="dk1"/>
                </a:solidFill>
              </a:defRPr>
            </a:lvl6pPr>
            <a:lvl7pPr lvl="6" rtl="0" algn="r">
              <a:lnSpc>
                <a:spcPct val="100000"/>
              </a:lnSpc>
              <a:spcBef>
                <a:spcPts val="0"/>
              </a:spcBef>
              <a:spcAft>
                <a:spcPts val="0"/>
              </a:spcAft>
              <a:buClr>
                <a:schemeClr val="dk1"/>
              </a:buClr>
              <a:buSzPts val="1400"/>
              <a:buNone/>
              <a:defRPr>
                <a:solidFill>
                  <a:schemeClr val="dk1"/>
                </a:solidFill>
              </a:defRPr>
            </a:lvl7pPr>
            <a:lvl8pPr lvl="7" rtl="0" algn="r">
              <a:lnSpc>
                <a:spcPct val="100000"/>
              </a:lnSpc>
              <a:spcBef>
                <a:spcPts val="0"/>
              </a:spcBef>
              <a:spcAft>
                <a:spcPts val="0"/>
              </a:spcAft>
              <a:buClr>
                <a:schemeClr val="dk1"/>
              </a:buClr>
              <a:buSzPts val="1400"/>
              <a:buNone/>
              <a:defRPr>
                <a:solidFill>
                  <a:schemeClr val="dk1"/>
                </a:solidFill>
              </a:defRPr>
            </a:lvl8pPr>
            <a:lvl9pPr lvl="8" rtl="0" algn="r">
              <a:lnSpc>
                <a:spcPct val="100000"/>
              </a:lnSpc>
              <a:spcBef>
                <a:spcPts val="0"/>
              </a:spcBef>
              <a:spcAft>
                <a:spcPts val="0"/>
              </a:spcAft>
              <a:buClr>
                <a:schemeClr val="dk1"/>
              </a:buClr>
              <a:buSzPts val="1400"/>
              <a:buNone/>
              <a:defRPr>
                <a:solidFill>
                  <a:schemeClr val="dk1"/>
                </a:solidFill>
              </a:defRPr>
            </a:lvl9pPr>
          </a:lstStyle>
          <a:p/>
        </p:txBody>
      </p:sp>
      <p:cxnSp>
        <p:nvCxnSpPr>
          <p:cNvPr id="312" name="Google Shape;312;p32"/>
          <p:cNvCxnSpPr/>
          <p:nvPr/>
        </p:nvCxnSpPr>
        <p:spPr>
          <a:xfrm>
            <a:off x="8288525" y="915600"/>
            <a:ext cx="1800" cy="1581000"/>
          </a:xfrm>
          <a:prstGeom prst="straightConnector1">
            <a:avLst/>
          </a:prstGeom>
          <a:noFill/>
          <a:ln cap="flat" cmpd="sng" w="76200">
            <a:solidFill>
              <a:schemeClr val="accent1"/>
            </a:solidFill>
            <a:prstDash val="solid"/>
            <a:round/>
            <a:headEnd len="med" w="med" type="none"/>
            <a:tailEnd len="med" w="med" type="none"/>
          </a:ln>
        </p:spPr>
      </p:cxnSp>
      <p:cxnSp>
        <p:nvCxnSpPr>
          <p:cNvPr id="313" name="Google Shape;313;p32"/>
          <p:cNvCxnSpPr/>
          <p:nvPr/>
        </p:nvCxnSpPr>
        <p:spPr>
          <a:xfrm>
            <a:off x="6481100" y="4609950"/>
            <a:ext cx="2544000" cy="0"/>
          </a:xfrm>
          <a:prstGeom prst="straightConnector1">
            <a:avLst/>
          </a:prstGeom>
          <a:noFill/>
          <a:ln cap="flat" cmpd="sng" w="9525">
            <a:solidFill>
              <a:schemeClr val="accent1"/>
            </a:solidFill>
            <a:prstDash val="solid"/>
            <a:round/>
            <a:headEnd len="med" w="med" type="none"/>
            <a:tailEnd len="med" w="med" type="none"/>
          </a:ln>
        </p:spPr>
      </p:cxnSp>
      <p:sp>
        <p:nvSpPr>
          <p:cNvPr id="314" name="Google Shape;314;p32"/>
          <p:cNvSpPr txBox="1"/>
          <p:nvPr/>
        </p:nvSpPr>
        <p:spPr>
          <a:xfrm>
            <a:off x="8439900" y="4609950"/>
            <a:ext cx="585300" cy="3936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b="1" lang="en" sz="1100">
                <a:solidFill>
                  <a:schemeClr val="accent1"/>
                </a:solidFill>
                <a:latin typeface="Josefin Sans"/>
                <a:ea typeface="Josefin Sans"/>
                <a:cs typeface="Josefin Sans"/>
                <a:sym typeface="Josefin Sans"/>
              </a:rPr>
              <a:t>‹#›</a:t>
            </a:fld>
            <a:endParaRPr b="1" sz="1100">
              <a:solidFill>
                <a:schemeClr val="accent1"/>
              </a:solidFill>
              <a:latin typeface="Josefin Sans"/>
              <a:ea typeface="Josefin Sans"/>
              <a:cs typeface="Josefin Sans"/>
              <a:sym typeface="Josefin Sans"/>
            </a:endParaRPr>
          </a:p>
        </p:txBody>
      </p:sp>
      <p:sp>
        <p:nvSpPr>
          <p:cNvPr id="315" name="Google Shape;315;p32"/>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5">
  <p:cSld name="TITLE_ONLY_1_2_1">
    <p:spTree>
      <p:nvGrpSpPr>
        <p:cNvPr id="316" name="Shape 316"/>
        <p:cNvGrpSpPr/>
        <p:nvPr/>
      </p:nvGrpSpPr>
      <p:grpSpPr>
        <a:xfrm>
          <a:off x="0" y="0"/>
          <a:ext cx="0" cy="0"/>
          <a:chOff x="0" y="0"/>
          <a:chExt cx="0" cy="0"/>
        </a:xfrm>
      </p:grpSpPr>
      <p:sp>
        <p:nvSpPr>
          <p:cNvPr id="317" name="Google Shape;317;p33"/>
          <p:cNvSpPr txBox="1"/>
          <p:nvPr>
            <p:ph type="title"/>
          </p:nvPr>
        </p:nvSpPr>
        <p:spPr>
          <a:xfrm>
            <a:off x="146725" y="4789139"/>
            <a:ext cx="3027300" cy="229200"/>
          </a:xfrm>
          <a:prstGeom prst="rect">
            <a:avLst/>
          </a:prstGeom>
        </p:spPr>
        <p:txBody>
          <a:bodyPr anchorCtr="0" anchor="ctr" bIns="0" lIns="91425" spcFirstLastPara="1" rIns="91425" wrap="square" tIns="0">
            <a:noAutofit/>
          </a:bodyPr>
          <a:lstStyle>
            <a:lvl1pPr lvl="0" rtl="0">
              <a:spcBef>
                <a:spcPts val="0"/>
              </a:spcBef>
              <a:spcAft>
                <a:spcPts val="0"/>
              </a:spcAft>
              <a:buSzPts val="800"/>
              <a:buFont typeface="Josefin Sans"/>
              <a:buNone/>
              <a:defRPr b="1" sz="800">
                <a:latin typeface="Josefin Sans"/>
                <a:ea typeface="Josefin Sans"/>
                <a:cs typeface="Josefin Sans"/>
                <a:sym typeface="Josefin Sans"/>
              </a:defRPr>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318" name="Google Shape;318;p33"/>
          <p:cNvSpPr txBox="1"/>
          <p:nvPr>
            <p:ph hasCustomPrompt="1" idx="2" type="title"/>
          </p:nvPr>
        </p:nvSpPr>
        <p:spPr>
          <a:xfrm>
            <a:off x="146725" y="4719850"/>
            <a:ext cx="1689000" cy="160500"/>
          </a:xfrm>
          <a:prstGeom prst="rect">
            <a:avLst/>
          </a:prstGeom>
        </p:spPr>
        <p:txBody>
          <a:bodyPr anchorCtr="0" anchor="b" bIns="0" lIns="91425" spcFirstLastPara="1" rIns="91425" wrap="square" tIns="0">
            <a:noAutofit/>
          </a:bodyPr>
          <a:lstStyle>
            <a:lvl1pPr lvl="0" rtl="0">
              <a:spcBef>
                <a:spcPts val="0"/>
              </a:spcBef>
              <a:spcAft>
                <a:spcPts val="0"/>
              </a:spcAft>
              <a:buClr>
                <a:schemeClr val="accent1"/>
              </a:buClr>
              <a:buSzPts val="1900"/>
              <a:buFont typeface="Josefin Sans"/>
              <a:buNone/>
              <a:defRPr b="1" sz="1900">
                <a:solidFill>
                  <a:schemeClr val="accent1"/>
                </a:solidFill>
                <a:latin typeface="Josefin Sans"/>
                <a:ea typeface="Josefin Sans"/>
                <a:cs typeface="Josefin Sans"/>
                <a:sym typeface="Josefin Sans"/>
              </a:defRPr>
            </a:lvl1pPr>
            <a:lvl2pPr lvl="1" rtl="0">
              <a:spcBef>
                <a:spcPts val="0"/>
              </a:spcBef>
              <a:spcAft>
                <a:spcPts val="0"/>
              </a:spcAft>
              <a:buClr>
                <a:srgbClr val="FD0000"/>
              </a:buClr>
              <a:buSzPts val="4000"/>
              <a:buFont typeface="Josefin Sans"/>
              <a:buNone/>
              <a:defRPr b="1" sz="4000">
                <a:solidFill>
                  <a:srgbClr val="FD0000"/>
                </a:solidFill>
                <a:latin typeface="Josefin Sans"/>
                <a:ea typeface="Josefin Sans"/>
                <a:cs typeface="Josefin Sans"/>
                <a:sym typeface="Josefin Sans"/>
              </a:defRPr>
            </a:lvl2pPr>
            <a:lvl3pPr lvl="2" rtl="0">
              <a:spcBef>
                <a:spcPts val="0"/>
              </a:spcBef>
              <a:spcAft>
                <a:spcPts val="0"/>
              </a:spcAft>
              <a:buClr>
                <a:srgbClr val="FD0000"/>
              </a:buClr>
              <a:buSzPts val="4000"/>
              <a:buFont typeface="Josefin Sans"/>
              <a:buNone/>
              <a:defRPr b="1" sz="4000">
                <a:solidFill>
                  <a:srgbClr val="FD0000"/>
                </a:solidFill>
                <a:latin typeface="Josefin Sans"/>
                <a:ea typeface="Josefin Sans"/>
                <a:cs typeface="Josefin Sans"/>
                <a:sym typeface="Josefin Sans"/>
              </a:defRPr>
            </a:lvl3pPr>
            <a:lvl4pPr lvl="3" rtl="0">
              <a:spcBef>
                <a:spcPts val="0"/>
              </a:spcBef>
              <a:spcAft>
                <a:spcPts val="0"/>
              </a:spcAft>
              <a:buClr>
                <a:srgbClr val="FD0000"/>
              </a:buClr>
              <a:buSzPts val="4000"/>
              <a:buFont typeface="Josefin Sans"/>
              <a:buNone/>
              <a:defRPr b="1" sz="4000">
                <a:solidFill>
                  <a:srgbClr val="FD0000"/>
                </a:solidFill>
                <a:latin typeface="Josefin Sans"/>
                <a:ea typeface="Josefin Sans"/>
                <a:cs typeface="Josefin Sans"/>
                <a:sym typeface="Josefin Sans"/>
              </a:defRPr>
            </a:lvl4pPr>
            <a:lvl5pPr lvl="4" rtl="0">
              <a:spcBef>
                <a:spcPts val="0"/>
              </a:spcBef>
              <a:spcAft>
                <a:spcPts val="0"/>
              </a:spcAft>
              <a:buClr>
                <a:srgbClr val="FD0000"/>
              </a:buClr>
              <a:buSzPts val="4000"/>
              <a:buFont typeface="Josefin Sans"/>
              <a:buNone/>
              <a:defRPr b="1" sz="4000">
                <a:solidFill>
                  <a:srgbClr val="FD0000"/>
                </a:solidFill>
                <a:latin typeface="Josefin Sans"/>
                <a:ea typeface="Josefin Sans"/>
                <a:cs typeface="Josefin Sans"/>
                <a:sym typeface="Josefin Sans"/>
              </a:defRPr>
            </a:lvl5pPr>
            <a:lvl6pPr lvl="5" rtl="0">
              <a:spcBef>
                <a:spcPts val="0"/>
              </a:spcBef>
              <a:spcAft>
                <a:spcPts val="0"/>
              </a:spcAft>
              <a:buClr>
                <a:srgbClr val="FD0000"/>
              </a:buClr>
              <a:buSzPts val="4000"/>
              <a:buFont typeface="Josefin Sans"/>
              <a:buNone/>
              <a:defRPr b="1" sz="4000">
                <a:solidFill>
                  <a:srgbClr val="FD0000"/>
                </a:solidFill>
                <a:latin typeface="Josefin Sans"/>
                <a:ea typeface="Josefin Sans"/>
                <a:cs typeface="Josefin Sans"/>
                <a:sym typeface="Josefin Sans"/>
              </a:defRPr>
            </a:lvl6pPr>
            <a:lvl7pPr lvl="6" rtl="0">
              <a:spcBef>
                <a:spcPts val="0"/>
              </a:spcBef>
              <a:spcAft>
                <a:spcPts val="0"/>
              </a:spcAft>
              <a:buClr>
                <a:srgbClr val="FD0000"/>
              </a:buClr>
              <a:buSzPts val="4000"/>
              <a:buFont typeface="Josefin Sans"/>
              <a:buNone/>
              <a:defRPr b="1" sz="4000">
                <a:solidFill>
                  <a:srgbClr val="FD0000"/>
                </a:solidFill>
                <a:latin typeface="Josefin Sans"/>
                <a:ea typeface="Josefin Sans"/>
                <a:cs typeface="Josefin Sans"/>
                <a:sym typeface="Josefin Sans"/>
              </a:defRPr>
            </a:lvl7pPr>
            <a:lvl8pPr lvl="7" rtl="0">
              <a:spcBef>
                <a:spcPts val="0"/>
              </a:spcBef>
              <a:spcAft>
                <a:spcPts val="0"/>
              </a:spcAft>
              <a:buClr>
                <a:srgbClr val="FD0000"/>
              </a:buClr>
              <a:buSzPts val="4000"/>
              <a:buFont typeface="Josefin Sans"/>
              <a:buNone/>
              <a:defRPr b="1" sz="4000">
                <a:solidFill>
                  <a:srgbClr val="FD0000"/>
                </a:solidFill>
                <a:latin typeface="Josefin Sans"/>
                <a:ea typeface="Josefin Sans"/>
                <a:cs typeface="Josefin Sans"/>
                <a:sym typeface="Josefin Sans"/>
              </a:defRPr>
            </a:lvl8pPr>
            <a:lvl9pPr lvl="8" rtl="0">
              <a:spcBef>
                <a:spcPts val="0"/>
              </a:spcBef>
              <a:spcAft>
                <a:spcPts val="0"/>
              </a:spcAft>
              <a:buClr>
                <a:srgbClr val="FD0000"/>
              </a:buClr>
              <a:buSzPts val="4000"/>
              <a:buFont typeface="Josefin Sans"/>
              <a:buNone/>
              <a:defRPr b="1" sz="4000">
                <a:solidFill>
                  <a:srgbClr val="FD0000"/>
                </a:solidFill>
                <a:latin typeface="Josefin Sans"/>
                <a:ea typeface="Josefin Sans"/>
                <a:cs typeface="Josefin Sans"/>
                <a:sym typeface="Josefin Sans"/>
              </a:defRPr>
            </a:lvl9pPr>
          </a:lstStyle>
          <a:p>
            <a:r>
              <a:t>xx%</a:t>
            </a:r>
          </a:p>
        </p:txBody>
      </p:sp>
      <p:cxnSp>
        <p:nvCxnSpPr>
          <p:cNvPr id="319" name="Google Shape;319;p33"/>
          <p:cNvCxnSpPr/>
          <p:nvPr/>
        </p:nvCxnSpPr>
        <p:spPr>
          <a:xfrm rot="10800000">
            <a:off x="241206" y="4608973"/>
            <a:ext cx="1209600" cy="0"/>
          </a:xfrm>
          <a:prstGeom prst="straightConnector1">
            <a:avLst/>
          </a:prstGeom>
          <a:noFill/>
          <a:ln cap="flat" cmpd="sng" w="9525">
            <a:solidFill>
              <a:schemeClr val="accent1"/>
            </a:solidFill>
            <a:prstDash val="solid"/>
            <a:round/>
            <a:headEnd len="med" w="med" type="none"/>
            <a:tailEnd len="med" w="med" type="none"/>
          </a:ln>
        </p:spPr>
      </p:cxnSp>
      <p:sp>
        <p:nvSpPr>
          <p:cNvPr id="320" name="Google Shape;320;p33"/>
          <p:cNvSpPr txBox="1"/>
          <p:nvPr>
            <p:ph idx="1" type="subTitle"/>
          </p:nvPr>
        </p:nvSpPr>
        <p:spPr>
          <a:xfrm>
            <a:off x="3241650" y="2094288"/>
            <a:ext cx="4125600" cy="1587000"/>
          </a:xfrm>
          <a:prstGeom prst="rect">
            <a:avLst/>
          </a:prstGeom>
          <a:solidFill>
            <a:schemeClr val="lt1"/>
          </a:solidFill>
          <a:ln>
            <a:noFill/>
          </a:ln>
        </p:spPr>
        <p:txBody>
          <a:bodyPr anchorCtr="0" anchor="ctr" bIns="0" lIns="91425" spcFirstLastPara="1" rIns="91425" wrap="square" tIns="182875">
            <a:noAutofit/>
          </a:bodyPr>
          <a:lstStyle>
            <a:lvl1pPr lvl="0" rtl="0">
              <a:lnSpc>
                <a:spcPct val="100000"/>
              </a:lnSpc>
              <a:spcBef>
                <a:spcPts val="0"/>
              </a:spcBef>
              <a:spcAft>
                <a:spcPts val="0"/>
              </a:spcAft>
              <a:buClr>
                <a:schemeClr val="dk1"/>
              </a:buClr>
              <a:buSzPts val="1600"/>
              <a:buFont typeface="Josefin Sans Light"/>
              <a:buChar char="●"/>
              <a:defRPr sz="1600">
                <a:solidFill>
                  <a:schemeClr val="dk1"/>
                </a:solidFill>
                <a:latin typeface="Josefin Sans"/>
                <a:ea typeface="Josefin Sans"/>
                <a:cs typeface="Josefin Sans"/>
                <a:sym typeface="Josefin Sans"/>
              </a:defRPr>
            </a:lvl1pPr>
            <a:lvl2pPr lvl="1" rtl="0">
              <a:lnSpc>
                <a:spcPct val="100000"/>
              </a:lnSpc>
              <a:spcBef>
                <a:spcPts val="0"/>
              </a:spcBef>
              <a:spcAft>
                <a:spcPts val="0"/>
              </a:spcAft>
              <a:buClr>
                <a:schemeClr val="dk1"/>
              </a:buClr>
              <a:buSzPts val="1400"/>
              <a:buChar char="○"/>
              <a:defRPr>
                <a:solidFill>
                  <a:schemeClr val="dk1"/>
                </a:solidFill>
              </a:defRPr>
            </a:lvl2pPr>
            <a:lvl3pPr lvl="2" rtl="0">
              <a:lnSpc>
                <a:spcPct val="100000"/>
              </a:lnSpc>
              <a:spcBef>
                <a:spcPts val="0"/>
              </a:spcBef>
              <a:spcAft>
                <a:spcPts val="0"/>
              </a:spcAft>
              <a:buClr>
                <a:schemeClr val="dk1"/>
              </a:buClr>
              <a:buSzPts val="1400"/>
              <a:buChar char="■"/>
              <a:defRPr>
                <a:solidFill>
                  <a:schemeClr val="dk1"/>
                </a:solidFill>
              </a:defRPr>
            </a:lvl3pPr>
            <a:lvl4pPr lvl="3" rtl="0">
              <a:lnSpc>
                <a:spcPct val="100000"/>
              </a:lnSpc>
              <a:spcBef>
                <a:spcPts val="0"/>
              </a:spcBef>
              <a:spcAft>
                <a:spcPts val="0"/>
              </a:spcAft>
              <a:buClr>
                <a:schemeClr val="dk1"/>
              </a:buClr>
              <a:buSzPts val="1400"/>
              <a:buChar char="●"/>
              <a:defRPr>
                <a:solidFill>
                  <a:schemeClr val="dk1"/>
                </a:solidFill>
              </a:defRPr>
            </a:lvl4pPr>
            <a:lvl5pPr lvl="4" rtl="0">
              <a:lnSpc>
                <a:spcPct val="100000"/>
              </a:lnSpc>
              <a:spcBef>
                <a:spcPts val="0"/>
              </a:spcBef>
              <a:spcAft>
                <a:spcPts val="0"/>
              </a:spcAft>
              <a:buClr>
                <a:schemeClr val="dk1"/>
              </a:buClr>
              <a:buSzPts val="1400"/>
              <a:buChar char="○"/>
              <a:defRPr>
                <a:solidFill>
                  <a:schemeClr val="dk1"/>
                </a:solidFill>
              </a:defRPr>
            </a:lvl5pPr>
            <a:lvl6pPr lvl="5" rtl="0">
              <a:lnSpc>
                <a:spcPct val="100000"/>
              </a:lnSpc>
              <a:spcBef>
                <a:spcPts val="0"/>
              </a:spcBef>
              <a:spcAft>
                <a:spcPts val="0"/>
              </a:spcAft>
              <a:buClr>
                <a:schemeClr val="dk1"/>
              </a:buClr>
              <a:buSzPts val="1400"/>
              <a:buChar char="■"/>
              <a:defRPr>
                <a:solidFill>
                  <a:schemeClr val="dk1"/>
                </a:solidFill>
              </a:defRPr>
            </a:lvl6pPr>
            <a:lvl7pPr lvl="6" rtl="0">
              <a:lnSpc>
                <a:spcPct val="100000"/>
              </a:lnSpc>
              <a:spcBef>
                <a:spcPts val="0"/>
              </a:spcBef>
              <a:spcAft>
                <a:spcPts val="0"/>
              </a:spcAft>
              <a:buClr>
                <a:schemeClr val="dk1"/>
              </a:buClr>
              <a:buSzPts val="1400"/>
              <a:buChar char="●"/>
              <a:defRPr>
                <a:solidFill>
                  <a:schemeClr val="dk1"/>
                </a:solidFill>
              </a:defRPr>
            </a:lvl7pPr>
            <a:lvl8pPr lvl="7" rtl="0">
              <a:lnSpc>
                <a:spcPct val="100000"/>
              </a:lnSpc>
              <a:spcBef>
                <a:spcPts val="0"/>
              </a:spcBef>
              <a:spcAft>
                <a:spcPts val="0"/>
              </a:spcAft>
              <a:buClr>
                <a:schemeClr val="dk1"/>
              </a:buClr>
              <a:buSzPts val="1400"/>
              <a:buChar char="○"/>
              <a:defRPr>
                <a:solidFill>
                  <a:schemeClr val="dk1"/>
                </a:solidFill>
              </a:defRPr>
            </a:lvl8pPr>
            <a:lvl9pPr lvl="8" rtl="0">
              <a:lnSpc>
                <a:spcPct val="100000"/>
              </a:lnSpc>
              <a:spcBef>
                <a:spcPts val="0"/>
              </a:spcBef>
              <a:spcAft>
                <a:spcPts val="0"/>
              </a:spcAft>
              <a:buClr>
                <a:schemeClr val="dk1"/>
              </a:buClr>
              <a:buSzPts val="1400"/>
              <a:buChar char="■"/>
              <a:defRPr>
                <a:solidFill>
                  <a:schemeClr val="dk1"/>
                </a:solidFill>
              </a:defRPr>
            </a:lvl9pPr>
          </a:lstStyle>
          <a:p/>
        </p:txBody>
      </p:sp>
      <p:sp>
        <p:nvSpPr>
          <p:cNvPr id="321" name="Google Shape;321;p33"/>
          <p:cNvSpPr txBox="1"/>
          <p:nvPr>
            <p:ph idx="3" type="title"/>
          </p:nvPr>
        </p:nvSpPr>
        <p:spPr>
          <a:xfrm>
            <a:off x="713225" y="476525"/>
            <a:ext cx="69600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Font typeface="Josefin Sans"/>
              <a:buNone/>
              <a:defRPr b="1">
                <a:latin typeface="Josefin Sans"/>
                <a:ea typeface="Josefin Sans"/>
                <a:cs typeface="Josefin Sans"/>
                <a:sym typeface="Josefin Sans"/>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cxnSp>
        <p:nvCxnSpPr>
          <p:cNvPr id="322" name="Google Shape;322;p33"/>
          <p:cNvCxnSpPr/>
          <p:nvPr/>
        </p:nvCxnSpPr>
        <p:spPr>
          <a:xfrm>
            <a:off x="6481100" y="4609950"/>
            <a:ext cx="2544000" cy="0"/>
          </a:xfrm>
          <a:prstGeom prst="straightConnector1">
            <a:avLst/>
          </a:prstGeom>
          <a:noFill/>
          <a:ln cap="flat" cmpd="sng" w="9525">
            <a:solidFill>
              <a:schemeClr val="accent1"/>
            </a:solidFill>
            <a:prstDash val="solid"/>
            <a:round/>
            <a:headEnd len="med" w="med" type="none"/>
            <a:tailEnd len="med" w="med" type="none"/>
          </a:ln>
        </p:spPr>
      </p:cxnSp>
      <p:sp>
        <p:nvSpPr>
          <p:cNvPr id="323" name="Google Shape;323;p33"/>
          <p:cNvSpPr txBox="1"/>
          <p:nvPr/>
        </p:nvSpPr>
        <p:spPr>
          <a:xfrm>
            <a:off x="8439900" y="4609950"/>
            <a:ext cx="585300" cy="3936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b="1" lang="en" sz="1100">
                <a:solidFill>
                  <a:schemeClr val="accent1"/>
                </a:solidFill>
                <a:latin typeface="Josefin Sans"/>
                <a:ea typeface="Josefin Sans"/>
                <a:cs typeface="Josefin Sans"/>
                <a:sym typeface="Josefin Sans"/>
              </a:rPr>
              <a:t>‹#›</a:t>
            </a:fld>
            <a:endParaRPr b="1" sz="1100">
              <a:solidFill>
                <a:schemeClr val="accent1"/>
              </a:solidFill>
              <a:latin typeface="Josefin Sans"/>
              <a:ea typeface="Josefin Sans"/>
              <a:cs typeface="Josefin Sans"/>
              <a:sym typeface="Josefin Sans"/>
            </a:endParaRPr>
          </a:p>
        </p:txBody>
      </p:sp>
      <p:sp>
        <p:nvSpPr>
          <p:cNvPr id="324" name="Google Shape;324;p33"/>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7">
  <p:cSld name="CUSTOM_7_1">
    <p:spTree>
      <p:nvGrpSpPr>
        <p:cNvPr id="325" name="Shape 325"/>
        <p:cNvGrpSpPr/>
        <p:nvPr/>
      </p:nvGrpSpPr>
      <p:grpSpPr>
        <a:xfrm>
          <a:off x="0" y="0"/>
          <a:ext cx="0" cy="0"/>
          <a:chOff x="0" y="0"/>
          <a:chExt cx="0" cy="0"/>
        </a:xfrm>
      </p:grpSpPr>
      <p:sp>
        <p:nvSpPr>
          <p:cNvPr id="326" name="Google Shape;326;p34"/>
          <p:cNvSpPr txBox="1"/>
          <p:nvPr>
            <p:ph idx="1" type="subTitle"/>
          </p:nvPr>
        </p:nvSpPr>
        <p:spPr>
          <a:xfrm>
            <a:off x="1018525" y="1457300"/>
            <a:ext cx="6834600" cy="2446200"/>
          </a:xfrm>
          <a:prstGeom prst="rect">
            <a:avLst/>
          </a:prstGeom>
          <a:noFill/>
          <a:ln>
            <a:noFill/>
          </a:ln>
        </p:spPr>
        <p:txBody>
          <a:bodyPr anchorCtr="0" anchor="t" bIns="0" lIns="91425" spcFirstLastPara="1" rIns="91425" wrap="square" tIns="182875">
            <a:noAutofit/>
          </a:bodyPr>
          <a:lstStyle>
            <a:lvl1pPr lvl="0" rtl="0">
              <a:lnSpc>
                <a:spcPct val="100000"/>
              </a:lnSpc>
              <a:spcBef>
                <a:spcPts val="0"/>
              </a:spcBef>
              <a:spcAft>
                <a:spcPts val="0"/>
              </a:spcAft>
              <a:buClr>
                <a:schemeClr val="dk1"/>
              </a:buClr>
              <a:buSzPts val="1400"/>
              <a:buChar char="●"/>
              <a:defRPr sz="1300">
                <a:solidFill>
                  <a:schemeClr val="dk1"/>
                </a:solidFill>
                <a:latin typeface="Josefin Sans"/>
                <a:ea typeface="Josefin Sans"/>
                <a:cs typeface="Josefin Sans"/>
                <a:sym typeface="Josefin Sans"/>
              </a:defRPr>
            </a:lvl1pPr>
            <a:lvl2pPr lvl="1" rtl="0">
              <a:lnSpc>
                <a:spcPct val="100000"/>
              </a:lnSpc>
              <a:spcBef>
                <a:spcPts val="0"/>
              </a:spcBef>
              <a:spcAft>
                <a:spcPts val="0"/>
              </a:spcAft>
              <a:buClr>
                <a:schemeClr val="dk1"/>
              </a:buClr>
              <a:buSzPts val="1400"/>
              <a:buChar char="○"/>
              <a:defRPr>
                <a:solidFill>
                  <a:schemeClr val="dk1"/>
                </a:solidFill>
              </a:defRPr>
            </a:lvl2pPr>
            <a:lvl3pPr lvl="2" rtl="0">
              <a:lnSpc>
                <a:spcPct val="100000"/>
              </a:lnSpc>
              <a:spcBef>
                <a:spcPts val="0"/>
              </a:spcBef>
              <a:spcAft>
                <a:spcPts val="0"/>
              </a:spcAft>
              <a:buClr>
                <a:schemeClr val="dk1"/>
              </a:buClr>
              <a:buSzPts val="1400"/>
              <a:buChar char="■"/>
              <a:defRPr>
                <a:solidFill>
                  <a:schemeClr val="dk1"/>
                </a:solidFill>
              </a:defRPr>
            </a:lvl3pPr>
            <a:lvl4pPr lvl="3" rtl="0">
              <a:lnSpc>
                <a:spcPct val="100000"/>
              </a:lnSpc>
              <a:spcBef>
                <a:spcPts val="0"/>
              </a:spcBef>
              <a:spcAft>
                <a:spcPts val="0"/>
              </a:spcAft>
              <a:buClr>
                <a:schemeClr val="dk1"/>
              </a:buClr>
              <a:buSzPts val="1400"/>
              <a:buChar char="●"/>
              <a:defRPr>
                <a:solidFill>
                  <a:schemeClr val="dk1"/>
                </a:solidFill>
              </a:defRPr>
            </a:lvl4pPr>
            <a:lvl5pPr lvl="4" rtl="0">
              <a:lnSpc>
                <a:spcPct val="100000"/>
              </a:lnSpc>
              <a:spcBef>
                <a:spcPts val="0"/>
              </a:spcBef>
              <a:spcAft>
                <a:spcPts val="0"/>
              </a:spcAft>
              <a:buClr>
                <a:schemeClr val="dk1"/>
              </a:buClr>
              <a:buSzPts val="1400"/>
              <a:buChar char="○"/>
              <a:defRPr>
                <a:solidFill>
                  <a:schemeClr val="dk1"/>
                </a:solidFill>
              </a:defRPr>
            </a:lvl5pPr>
            <a:lvl6pPr lvl="5" rtl="0">
              <a:lnSpc>
                <a:spcPct val="100000"/>
              </a:lnSpc>
              <a:spcBef>
                <a:spcPts val="0"/>
              </a:spcBef>
              <a:spcAft>
                <a:spcPts val="0"/>
              </a:spcAft>
              <a:buClr>
                <a:schemeClr val="dk1"/>
              </a:buClr>
              <a:buSzPts val="1400"/>
              <a:buChar char="■"/>
              <a:defRPr>
                <a:solidFill>
                  <a:schemeClr val="dk1"/>
                </a:solidFill>
              </a:defRPr>
            </a:lvl6pPr>
            <a:lvl7pPr lvl="6" rtl="0">
              <a:lnSpc>
                <a:spcPct val="100000"/>
              </a:lnSpc>
              <a:spcBef>
                <a:spcPts val="0"/>
              </a:spcBef>
              <a:spcAft>
                <a:spcPts val="0"/>
              </a:spcAft>
              <a:buClr>
                <a:schemeClr val="dk1"/>
              </a:buClr>
              <a:buSzPts val="1400"/>
              <a:buChar char="●"/>
              <a:defRPr>
                <a:solidFill>
                  <a:schemeClr val="dk1"/>
                </a:solidFill>
              </a:defRPr>
            </a:lvl7pPr>
            <a:lvl8pPr lvl="7" rtl="0">
              <a:lnSpc>
                <a:spcPct val="100000"/>
              </a:lnSpc>
              <a:spcBef>
                <a:spcPts val="0"/>
              </a:spcBef>
              <a:spcAft>
                <a:spcPts val="0"/>
              </a:spcAft>
              <a:buClr>
                <a:schemeClr val="dk1"/>
              </a:buClr>
              <a:buSzPts val="1400"/>
              <a:buChar char="○"/>
              <a:defRPr>
                <a:solidFill>
                  <a:schemeClr val="dk1"/>
                </a:solidFill>
              </a:defRPr>
            </a:lvl8pPr>
            <a:lvl9pPr lvl="8" rtl="0">
              <a:lnSpc>
                <a:spcPct val="100000"/>
              </a:lnSpc>
              <a:spcBef>
                <a:spcPts val="0"/>
              </a:spcBef>
              <a:spcAft>
                <a:spcPts val="0"/>
              </a:spcAft>
              <a:buClr>
                <a:schemeClr val="dk1"/>
              </a:buClr>
              <a:buSzPts val="1400"/>
              <a:buChar char="■"/>
              <a:defRPr>
                <a:solidFill>
                  <a:schemeClr val="dk1"/>
                </a:solidFill>
              </a:defRPr>
            </a:lvl9pPr>
          </a:lstStyle>
          <a:p/>
        </p:txBody>
      </p:sp>
      <p:sp>
        <p:nvSpPr>
          <p:cNvPr id="327" name="Google Shape;327;p34"/>
          <p:cNvSpPr txBox="1"/>
          <p:nvPr>
            <p:ph type="title"/>
          </p:nvPr>
        </p:nvSpPr>
        <p:spPr>
          <a:xfrm>
            <a:off x="713225" y="476525"/>
            <a:ext cx="69600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Font typeface="Josefin Sans"/>
              <a:buNone/>
              <a:defRPr b="1">
                <a:latin typeface="Josefin Sans"/>
                <a:ea typeface="Josefin Sans"/>
                <a:cs typeface="Josefin Sans"/>
                <a:sym typeface="Josefin Sans"/>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cxnSp>
        <p:nvCxnSpPr>
          <p:cNvPr id="328" name="Google Shape;328;p34"/>
          <p:cNvCxnSpPr/>
          <p:nvPr/>
        </p:nvCxnSpPr>
        <p:spPr>
          <a:xfrm>
            <a:off x="6481100" y="4609950"/>
            <a:ext cx="2544000" cy="0"/>
          </a:xfrm>
          <a:prstGeom prst="straightConnector1">
            <a:avLst/>
          </a:prstGeom>
          <a:noFill/>
          <a:ln cap="flat" cmpd="sng" w="9525">
            <a:solidFill>
              <a:schemeClr val="accent1"/>
            </a:solidFill>
            <a:prstDash val="solid"/>
            <a:round/>
            <a:headEnd len="med" w="med" type="none"/>
            <a:tailEnd len="med" w="med" type="none"/>
          </a:ln>
        </p:spPr>
      </p:cxnSp>
      <p:sp>
        <p:nvSpPr>
          <p:cNvPr id="329" name="Google Shape;329;p34"/>
          <p:cNvSpPr txBox="1"/>
          <p:nvPr/>
        </p:nvSpPr>
        <p:spPr>
          <a:xfrm>
            <a:off x="8439900" y="4609950"/>
            <a:ext cx="585300" cy="3936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b="1" lang="en" sz="1100">
                <a:solidFill>
                  <a:schemeClr val="accent1"/>
                </a:solidFill>
                <a:latin typeface="Josefin Sans"/>
                <a:ea typeface="Josefin Sans"/>
                <a:cs typeface="Josefin Sans"/>
                <a:sym typeface="Josefin Sans"/>
              </a:rPr>
              <a:t>‹#›</a:t>
            </a:fld>
            <a:endParaRPr b="1" sz="1100">
              <a:solidFill>
                <a:schemeClr val="accent1"/>
              </a:solidFill>
              <a:latin typeface="Josefin Sans"/>
              <a:ea typeface="Josefin Sans"/>
              <a:cs typeface="Josefin Sans"/>
              <a:sym typeface="Josefin Sans"/>
            </a:endParaRPr>
          </a:p>
        </p:txBody>
      </p:sp>
      <p:sp>
        <p:nvSpPr>
          <p:cNvPr id="330" name="Google Shape;330;p34"/>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p:cSld name="CUSTOM_4">
    <p:spTree>
      <p:nvGrpSpPr>
        <p:cNvPr id="331" name="Shape 331"/>
        <p:cNvGrpSpPr/>
        <p:nvPr/>
      </p:nvGrpSpPr>
      <p:grpSpPr>
        <a:xfrm>
          <a:off x="0" y="0"/>
          <a:ext cx="0" cy="0"/>
          <a:chOff x="0" y="0"/>
          <a:chExt cx="0" cy="0"/>
        </a:xfrm>
      </p:grpSpPr>
      <p:sp>
        <p:nvSpPr>
          <p:cNvPr id="332" name="Google Shape;332;p35"/>
          <p:cNvSpPr txBox="1"/>
          <p:nvPr>
            <p:ph type="ctrTitle"/>
          </p:nvPr>
        </p:nvSpPr>
        <p:spPr>
          <a:xfrm>
            <a:off x="713225" y="1157263"/>
            <a:ext cx="5414400" cy="705300"/>
          </a:xfrm>
          <a:prstGeom prst="rect">
            <a:avLst/>
          </a:prstGeom>
        </p:spPr>
        <p:txBody>
          <a:bodyPr anchorCtr="0" anchor="b" bIns="91425" lIns="91425" spcFirstLastPara="1" rIns="91425" wrap="square" tIns="79200">
            <a:noAutofit/>
          </a:bodyPr>
          <a:lstStyle>
            <a:lvl1pPr lvl="0" rtl="0">
              <a:spcBef>
                <a:spcPts val="0"/>
              </a:spcBef>
              <a:spcAft>
                <a:spcPts val="0"/>
              </a:spcAft>
              <a:buSzPts val="5200"/>
              <a:buNone/>
              <a:defRPr sz="5200"/>
            </a:lvl1pPr>
            <a:lvl2pPr lvl="1" rtl="0">
              <a:spcBef>
                <a:spcPts val="0"/>
              </a:spcBef>
              <a:spcAft>
                <a:spcPts val="0"/>
              </a:spcAft>
              <a:buSzPts val="5200"/>
              <a:buNone/>
              <a:defRPr sz="5200"/>
            </a:lvl2pPr>
            <a:lvl3pPr lvl="2" rtl="0">
              <a:spcBef>
                <a:spcPts val="0"/>
              </a:spcBef>
              <a:spcAft>
                <a:spcPts val="0"/>
              </a:spcAft>
              <a:buSzPts val="5200"/>
              <a:buNone/>
              <a:defRPr sz="5200"/>
            </a:lvl3pPr>
            <a:lvl4pPr lvl="3" rtl="0">
              <a:spcBef>
                <a:spcPts val="0"/>
              </a:spcBef>
              <a:spcAft>
                <a:spcPts val="0"/>
              </a:spcAft>
              <a:buSzPts val="5200"/>
              <a:buNone/>
              <a:defRPr sz="5200"/>
            </a:lvl4pPr>
            <a:lvl5pPr lvl="4" rtl="0">
              <a:spcBef>
                <a:spcPts val="0"/>
              </a:spcBef>
              <a:spcAft>
                <a:spcPts val="0"/>
              </a:spcAft>
              <a:buSzPts val="5200"/>
              <a:buNone/>
              <a:defRPr sz="5200"/>
            </a:lvl5pPr>
            <a:lvl6pPr lvl="5" rtl="0">
              <a:spcBef>
                <a:spcPts val="0"/>
              </a:spcBef>
              <a:spcAft>
                <a:spcPts val="0"/>
              </a:spcAft>
              <a:buSzPts val="5200"/>
              <a:buNone/>
              <a:defRPr sz="5200"/>
            </a:lvl6pPr>
            <a:lvl7pPr lvl="6" rtl="0">
              <a:spcBef>
                <a:spcPts val="0"/>
              </a:spcBef>
              <a:spcAft>
                <a:spcPts val="0"/>
              </a:spcAft>
              <a:buSzPts val="5200"/>
              <a:buNone/>
              <a:defRPr sz="5200"/>
            </a:lvl7pPr>
            <a:lvl8pPr lvl="7" rtl="0">
              <a:spcBef>
                <a:spcPts val="0"/>
              </a:spcBef>
              <a:spcAft>
                <a:spcPts val="0"/>
              </a:spcAft>
              <a:buSzPts val="5200"/>
              <a:buNone/>
              <a:defRPr sz="5200"/>
            </a:lvl8pPr>
            <a:lvl9pPr lvl="8" rtl="0">
              <a:spcBef>
                <a:spcPts val="0"/>
              </a:spcBef>
              <a:spcAft>
                <a:spcPts val="0"/>
              </a:spcAft>
              <a:buSzPts val="5200"/>
              <a:buNone/>
              <a:defRPr sz="5200"/>
            </a:lvl9pPr>
          </a:lstStyle>
          <a:p/>
        </p:txBody>
      </p:sp>
      <p:sp>
        <p:nvSpPr>
          <p:cNvPr id="333" name="Google Shape;333;p35"/>
          <p:cNvSpPr txBox="1"/>
          <p:nvPr>
            <p:ph idx="1" type="subTitle"/>
          </p:nvPr>
        </p:nvSpPr>
        <p:spPr>
          <a:xfrm>
            <a:off x="719750" y="2053877"/>
            <a:ext cx="3309300" cy="1273800"/>
          </a:xfrm>
          <a:prstGeom prst="rect">
            <a:avLst/>
          </a:prstGeom>
          <a:noFill/>
          <a:ln>
            <a:noFill/>
          </a:ln>
        </p:spPr>
        <p:txBody>
          <a:bodyPr anchorCtr="0" anchor="ctr" bIns="91425" lIns="91425" spcFirstLastPara="1" rIns="91425" wrap="square" tIns="91425">
            <a:noAutofit/>
          </a:bodyPr>
          <a:lstStyle>
            <a:lvl1pPr lvl="0" rtl="0">
              <a:lnSpc>
                <a:spcPct val="100000"/>
              </a:lnSpc>
              <a:spcBef>
                <a:spcPts val="0"/>
              </a:spcBef>
              <a:spcAft>
                <a:spcPts val="0"/>
              </a:spcAft>
              <a:buClr>
                <a:schemeClr val="dk2"/>
              </a:buClr>
              <a:buSzPts val="2800"/>
              <a:buNone/>
              <a:defRPr sz="1600">
                <a:solidFill>
                  <a:schemeClr val="dk2"/>
                </a:solidFill>
                <a:latin typeface="Josefin Sans"/>
                <a:ea typeface="Josefin Sans"/>
                <a:cs typeface="Josefin Sans"/>
                <a:sym typeface="Josefin Sans"/>
              </a:defRPr>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p:txBody>
      </p:sp>
      <p:sp>
        <p:nvSpPr>
          <p:cNvPr id="334" name="Google Shape;334;p35"/>
          <p:cNvSpPr txBox="1"/>
          <p:nvPr/>
        </p:nvSpPr>
        <p:spPr>
          <a:xfrm>
            <a:off x="720025" y="3799875"/>
            <a:ext cx="2473500" cy="460800"/>
          </a:xfrm>
          <a:prstGeom prst="rect">
            <a:avLst/>
          </a:prstGeom>
          <a:noFill/>
          <a:ln>
            <a:noFill/>
          </a:ln>
        </p:spPr>
        <p:txBody>
          <a:bodyPr anchorCtr="0" anchor="t" bIns="91425" lIns="91425" spcFirstLastPara="1" rIns="91425" wrap="square" tIns="91425">
            <a:noAutofit/>
          </a:bodyPr>
          <a:lstStyle/>
          <a:p>
            <a:pPr indent="0" lvl="0" marL="0" rtl="0" algn="l">
              <a:spcBef>
                <a:spcPts val="300"/>
              </a:spcBef>
              <a:spcAft>
                <a:spcPts val="0"/>
              </a:spcAft>
              <a:buNone/>
            </a:pPr>
            <a:r>
              <a:rPr lang="en" sz="1000">
                <a:solidFill>
                  <a:schemeClr val="dk2"/>
                </a:solidFill>
                <a:latin typeface="Josefin Sans Light"/>
                <a:ea typeface="Josefin Sans Light"/>
                <a:cs typeface="Josefin Sans Light"/>
                <a:sym typeface="Josefin Sans Light"/>
              </a:rPr>
              <a:t>CREDITS: This presentation template was created by </a:t>
            </a:r>
            <a:r>
              <a:rPr b="1" lang="en" sz="1000">
                <a:solidFill>
                  <a:schemeClr val="dk2"/>
                </a:solidFill>
                <a:uFill>
                  <a:noFill/>
                </a:uFill>
                <a:latin typeface="Josefin Sans"/>
                <a:ea typeface="Josefin Sans"/>
                <a:cs typeface="Josefin Sans"/>
                <a:sym typeface="Josefin Sans"/>
                <a:hlinkClick r:id="rId2">
                  <a:extLst>
                    <a:ext uri="{A12FA001-AC4F-418D-AE19-62706E023703}">
                      <ahyp:hlinkClr val="tx"/>
                    </a:ext>
                  </a:extLst>
                </a:hlinkClick>
              </a:rPr>
              <a:t>Slidesgo</a:t>
            </a:r>
            <a:r>
              <a:rPr lang="en" sz="1000">
                <a:solidFill>
                  <a:schemeClr val="dk2"/>
                </a:solidFill>
                <a:latin typeface="Josefin Sans Light"/>
                <a:ea typeface="Josefin Sans Light"/>
                <a:cs typeface="Josefin Sans Light"/>
                <a:sym typeface="Josefin Sans Light"/>
              </a:rPr>
              <a:t>, including icons by </a:t>
            </a:r>
            <a:r>
              <a:rPr b="1" lang="en" sz="1000">
                <a:solidFill>
                  <a:schemeClr val="dk2"/>
                </a:solidFill>
                <a:uFill>
                  <a:noFill/>
                </a:uFill>
                <a:latin typeface="Josefin Sans"/>
                <a:ea typeface="Josefin Sans"/>
                <a:cs typeface="Josefin Sans"/>
                <a:sym typeface="Josefin Sans"/>
                <a:hlinkClick r:id="rId3">
                  <a:extLst>
                    <a:ext uri="{A12FA001-AC4F-418D-AE19-62706E023703}">
                      <ahyp:hlinkClr val="tx"/>
                    </a:ext>
                  </a:extLst>
                </a:hlinkClick>
              </a:rPr>
              <a:t>Flaticon</a:t>
            </a:r>
            <a:r>
              <a:rPr lang="en" sz="1000">
                <a:solidFill>
                  <a:schemeClr val="dk2"/>
                </a:solidFill>
                <a:latin typeface="Josefin Sans Light"/>
                <a:ea typeface="Josefin Sans Light"/>
                <a:cs typeface="Josefin Sans Light"/>
                <a:sym typeface="Josefin Sans Light"/>
              </a:rPr>
              <a:t>, and infographics &amp; images by </a:t>
            </a:r>
            <a:r>
              <a:rPr b="1" lang="en" sz="1000">
                <a:solidFill>
                  <a:schemeClr val="dk2"/>
                </a:solidFill>
                <a:uFill>
                  <a:noFill/>
                </a:uFill>
                <a:latin typeface="Josefin Sans"/>
                <a:ea typeface="Josefin Sans"/>
                <a:cs typeface="Josefin Sans"/>
                <a:sym typeface="Josefin Sans"/>
                <a:hlinkClick r:id="rId4">
                  <a:extLst>
                    <a:ext uri="{A12FA001-AC4F-418D-AE19-62706E023703}">
                      <ahyp:hlinkClr val="tx"/>
                    </a:ext>
                  </a:extLst>
                </a:hlinkClick>
              </a:rPr>
              <a:t>Freepik</a:t>
            </a:r>
            <a:r>
              <a:rPr lang="en" sz="1000">
                <a:solidFill>
                  <a:schemeClr val="dk2"/>
                </a:solidFill>
                <a:latin typeface="Josefin Sans Light"/>
                <a:ea typeface="Josefin Sans Light"/>
                <a:cs typeface="Josefin Sans Light"/>
                <a:sym typeface="Josefin Sans Light"/>
              </a:rPr>
              <a:t>. </a:t>
            </a:r>
            <a:endParaRPr sz="1000">
              <a:solidFill>
                <a:schemeClr val="dk2"/>
              </a:solidFill>
              <a:latin typeface="Josefin Sans Light"/>
              <a:ea typeface="Josefin Sans Light"/>
              <a:cs typeface="Josefin Sans Light"/>
              <a:sym typeface="Josefin Sans Light"/>
            </a:endParaRPr>
          </a:p>
        </p:txBody>
      </p:sp>
      <p:cxnSp>
        <p:nvCxnSpPr>
          <p:cNvPr id="335" name="Google Shape;335;p35"/>
          <p:cNvCxnSpPr/>
          <p:nvPr/>
        </p:nvCxnSpPr>
        <p:spPr>
          <a:xfrm>
            <a:off x="542275" y="758250"/>
            <a:ext cx="0" cy="2970900"/>
          </a:xfrm>
          <a:prstGeom prst="straightConnector1">
            <a:avLst/>
          </a:prstGeom>
          <a:noFill/>
          <a:ln cap="flat" cmpd="sng" w="114300">
            <a:solidFill>
              <a:schemeClr val="accent1"/>
            </a:solidFill>
            <a:prstDash val="solid"/>
            <a:round/>
            <a:headEnd len="med" w="med" type="none"/>
            <a:tailEnd len="med" w="med" type="none"/>
          </a:ln>
        </p:spPr>
      </p:cxnSp>
      <p:sp>
        <p:nvSpPr>
          <p:cNvPr id="336" name="Google Shape;336;p35"/>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p:cSld name="CUSTOM_8">
    <p:spTree>
      <p:nvGrpSpPr>
        <p:cNvPr id="337" name="Shape 337"/>
        <p:cNvGrpSpPr/>
        <p:nvPr/>
      </p:nvGrpSpPr>
      <p:grpSpPr>
        <a:xfrm>
          <a:off x="0" y="0"/>
          <a:ext cx="0" cy="0"/>
          <a:chOff x="0" y="0"/>
          <a:chExt cx="0" cy="0"/>
        </a:xfrm>
      </p:grpSpPr>
      <p:sp>
        <p:nvSpPr>
          <p:cNvPr id="338" name="Google Shape;338;p36"/>
          <p:cNvSpPr/>
          <p:nvPr/>
        </p:nvSpPr>
        <p:spPr>
          <a:xfrm>
            <a:off x="6481100" y="-39600"/>
            <a:ext cx="2701200" cy="2537400"/>
          </a:xfrm>
          <a:prstGeom prst="rect">
            <a:avLst/>
          </a:prstGeom>
          <a:no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D0000"/>
              </a:solidFill>
            </a:endParaRPr>
          </a:p>
        </p:txBody>
      </p:sp>
      <p:cxnSp>
        <p:nvCxnSpPr>
          <p:cNvPr id="339" name="Google Shape;339;p36"/>
          <p:cNvCxnSpPr/>
          <p:nvPr/>
        </p:nvCxnSpPr>
        <p:spPr>
          <a:xfrm>
            <a:off x="525225" y="441500"/>
            <a:ext cx="0" cy="2710500"/>
          </a:xfrm>
          <a:prstGeom prst="straightConnector1">
            <a:avLst/>
          </a:prstGeom>
          <a:noFill/>
          <a:ln cap="flat" cmpd="sng" w="76200">
            <a:solidFill>
              <a:schemeClr val="accent1"/>
            </a:solidFill>
            <a:prstDash val="solid"/>
            <a:round/>
            <a:headEnd len="med" w="med" type="none"/>
            <a:tailEnd len="med" w="med" type="none"/>
          </a:ln>
        </p:spPr>
      </p:cxnSp>
      <p:cxnSp>
        <p:nvCxnSpPr>
          <p:cNvPr id="340" name="Google Shape;340;p36"/>
          <p:cNvCxnSpPr/>
          <p:nvPr/>
        </p:nvCxnSpPr>
        <p:spPr>
          <a:xfrm>
            <a:off x="6481100" y="4609950"/>
            <a:ext cx="2544000" cy="0"/>
          </a:xfrm>
          <a:prstGeom prst="straightConnector1">
            <a:avLst/>
          </a:prstGeom>
          <a:noFill/>
          <a:ln cap="flat" cmpd="sng" w="9525">
            <a:solidFill>
              <a:schemeClr val="accent1"/>
            </a:solidFill>
            <a:prstDash val="solid"/>
            <a:round/>
            <a:headEnd len="med" w="med" type="none"/>
            <a:tailEnd len="med" w="med" type="none"/>
          </a:ln>
        </p:spPr>
      </p:cxnSp>
      <p:sp>
        <p:nvSpPr>
          <p:cNvPr id="341" name="Google Shape;341;p36"/>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1">
  <p:cSld name="CUSTOM_8_1">
    <p:spTree>
      <p:nvGrpSpPr>
        <p:cNvPr id="342" name="Shape 342"/>
        <p:cNvGrpSpPr/>
        <p:nvPr/>
      </p:nvGrpSpPr>
      <p:grpSpPr>
        <a:xfrm>
          <a:off x="0" y="0"/>
          <a:ext cx="0" cy="0"/>
          <a:chOff x="0" y="0"/>
          <a:chExt cx="0" cy="0"/>
        </a:xfrm>
      </p:grpSpPr>
      <p:sp>
        <p:nvSpPr>
          <p:cNvPr id="343" name="Google Shape;343;p37"/>
          <p:cNvSpPr/>
          <p:nvPr/>
        </p:nvSpPr>
        <p:spPr>
          <a:xfrm>
            <a:off x="-159275" y="1563300"/>
            <a:ext cx="1591500" cy="3962100"/>
          </a:xfrm>
          <a:prstGeom prst="rect">
            <a:avLst/>
          </a:prstGeom>
          <a:no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D0000"/>
              </a:solidFill>
            </a:endParaRPr>
          </a:p>
        </p:txBody>
      </p:sp>
      <p:cxnSp>
        <p:nvCxnSpPr>
          <p:cNvPr id="344" name="Google Shape;344;p37"/>
          <p:cNvCxnSpPr/>
          <p:nvPr/>
        </p:nvCxnSpPr>
        <p:spPr>
          <a:xfrm rot="10800000">
            <a:off x="986725" y="1327650"/>
            <a:ext cx="445500" cy="0"/>
          </a:xfrm>
          <a:prstGeom prst="straightConnector1">
            <a:avLst/>
          </a:prstGeom>
          <a:noFill/>
          <a:ln cap="flat" cmpd="sng" w="76200">
            <a:solidFill>
              <a:schemeClr val="accent1"/>
            </a:solidFill>
            <a:prstDash val="solid"/>
            <a:round/>
            <a:headEnd len="med" w="med" type="none"/>
            <a:tailEnd len="med" w="med" type="none"/>
          </a:ln>
        </p:spPr>
      </p:cxnSp>
      <p:cxnSp>
        <p:nvCxnSpPr>
          <p:cNvPr id="345" name="Google Shape;345;p37"/>
          <p:cNvCxnSpPr/>
          <p:nvPr/>
        </p:nvCxnSpPr>
        <p:spPr>
          <a:xfrm>
            <a:off x="6481100" y="4609950"/>
            <a:ext cx="2544000" cy="0"/>
          </a:xfrm>
          <a:prstGeom prst="straightConnector1">
            <a:avLst/>
          </a:prstGeom>
          <a:noFill/>
          <a:ln cap="flat" cmpd="sng" w="9525">
            <a:solidFill>
              <a:schemeClr val="accent1"/>
            </a:solidFill>
            <a:prstDash val="solid"/>
            <a:round/>
            <a:headEnd len="med" w="med" type="none"/>
            <a:tailEnd len="med" w="med" type="none"/>
          </a:ln>
        </p:spPr>
      </p:cxnSp>
      <p:sp>
        <p:nvSpPr>
          <p:cNvPr id="346" name="Google Shape;346;p37"/>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p:cSld name="TITLE_1">
    <p:spTree>
      <p:nvGrpSpPr>
        <p:cNvPr id="347" name="Shape 347"/>
        <p:cNvGrpSpPr/>
        <p:nvPr/>
      </p:nvGrpSpPr>
      <p:grpSpPr>
        <a:xfrm>
          <a:off x="0" y="0"/>
          <a:ext cx="0" cy="0"/>
          <a:chOff x="0" y="0"/>
          <a:chExt cx="0" cy="0"/>
        </a:xfrm>
      </p:grpSpPr>
      <p:sp>
        <p:nvSpPr>
          <p:cNvPr id="348" name="Google Shape;348;p38"/>
          <p:cNvSpPr txBox="1"/>
          <p:nvPr>
            <p:ph type="ctrTitle"/>
          </p:nvPr>
        </p:nvSpPr>
        <p:spPr>
          <a:xfrm>
            <a:off x="311708" y="744575"/>
            <a:ext cx="8520600" cy="2052600"/>
          </a:xfrm>
          <a:prstGeom prst="rect">
            <a:avLst/>
          </a:prstGeom>
        </p:spPr>
        <p:txBody>
          <a:bodyPr anchorCtr="0" anchor="b" bIns="91425" lIns="91425" spcFirstLastPara="1" rIns="91425" wrap="square" tIns="79200">
            <a:no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349" name="Google Shape;349;p38"/>
          <p:cNvSpPr txBox="1"/>
          <p:nvPr>
            <p:ph idx="1" type="subTitle"/>
          </p:nvPr>
        </p:nvSpPr>
        <p:spPr>
          <a:xfrm>
            <a:off x="311700" y="2834125"/>
            <a:ext cx="8520600" cy="792600"/>
          </a:xfrm>
          <a:prstGeom prst="rect">
            <a:avLst/>
          </a:prstGeom>
          <a:noFill/>
          <a:ln>
            <a:noFill/>
          </a:ln>
        </p:spPr>
        <p:txBody>
          <a:bodyPr anchorCtr="0" anchor="ctr" bIns="91425" lIns="91425" spcFirstLastPara="1" rIns="91425" wrap="square" tIns="91425">
            <a:no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350" name="Google Shape;350;p38"/>
          <p:cNvSpPr txBox="1"/>
          <p:nvPr>
            <p:ph idx="12" type="sldNum"/>
          </p:nvPr>
        </p:nvSpPr>
        <p:spPr>
          <a:xfrm>
            <a:off x="8472458" y="4663217"/>
            <a:ext cx="548700" cy="393600"/>
          </a:xfrm>
          <a:prstGeom prst="rect">
            <a:avLst/>
          </a:prstGeom>
        </p:spPr>
        <p:txBody>
          <a:bodyPr anchorCtr="0" anchor="t"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1">
  <p:cSld name="ONE_COLUMN_TEXT_1">
    <p:spTree>
      <p:nvGrpSpPr>
        <p:cNvPr id="351" name="Shape 351"/>
        <p:cNvGrpSpPr/>
        <p:nvPr/>
      </p:nvGrpSpPr>
      <p:grpSpPr>
        <a:xfrm>
          <a:off x="0" y="0"/>
          <a:ext cx="0" cy="0"/>
          <a:chOff x="0" y="0"/>
          <a:chExt cx="0" cy="0"/>
        </a:xfrm>
      </p:grpSpPr>
      <p:sp>
        <p:nvSpPr>
          <p:cNvPr id="352" name="Google Shape;352;p39"/>
          <p:cNvSpPr txBox="1"/>
          <p:nvPr>
            <p:ph type="title"/>
          </p:nvPr>
        </p:nvSpPr>
        <p:spPr>
          <a:xfrm>
            <a:off x="311700" y="555600"/>
            <a:ext cx="2808000" cy="755700"/>
          </a:xfrm>
          <a:prstGeom prst="rect">
            <a:avLst/>
          </a:prstGeom>
        </p:spPr>
        <p:txBody>
          <a:bodyPr anchorCtr="0" anchor="b" bIns="91425" lIns="91425" spcFirstLastPara="1" rIns="91425" wrap="square" tIns="7920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353" name="Google Shape;353;p39"/>
          <p:cNvSpPr txBox="1"/>
          <p:nvPr>
            <p:ph idx="1" type="body"/>
          </p:nvPr>
        </p:nvSpPr>
        <p:spPr>
          <a:xfrm>
            <a:off x="311700" y="1389600"/>
            <a:ext cx="2808000" cy="3179400"/>
          </a:xfrm>
          <a:prstGeom prst="rect">
            <a:avLst/>
          </a:prstGeom>
          <a:noFill/>
          <a:ln>
            <a:noFill/>
          </a:ln>
        </p:spPr>
        <p:txBody>
          <a:bodyPr anchorCtr="0" anchor="ctr" bIns="91425" lIns="91425" spcFirstLastPara="1" rIns="91425" wrap="square" tIns="91425">
            <a:noAutofit/>
          </a:bodyPr>
          <a:lstStyle>
            <a:lvl1pPr indent="-304800" lvl="0" marL="457200" rtl="0">
              <a:spcBef>
                <a:spcPts val="0"/>
              </a:spcBef>
              <a:spcAft>
                <a:spcPts val="0"/>
              </a:spcAft>
              <a:buSzPts val="1200"/>
              <a:buChar char="●"/>
              <a:defRPr sz="12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354" name="Google Shape;354;p39"/>
          <p:cNvSpPr txBox="1"/>
          <p:nvPr>
            <p:ph idx="12" type="sldNum"/>
          </p:nvPr>
        </p:nvSpPr>
        <p:spPr>
          <a:xfrm>
            <a:off x="8472458" y="4663217"/>
            <a:ext cx="548700" cy="393600"/>
          </a:xfrm>
          <a:prstGeom prst="rect">
            <a:avLst/>
          </a:prstGeom>
        </p:spPr>
        <p:txBody>
          <a:bodyPr anchorCtr="0" anchor="t"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1">
  <p:cSld name="TITLE_AND_BODY_1">
    <p:spTree>
      <p:nvGrpSpPr>
        <p:cNvPr id="355" name="Shape 355"/>
        <p:cNvGrpSpPr/>
        <p:nvPr/>
      </p:nvGrpSpPr>
      <p:grpSpPr>
        <a:xfrm>
          <a:off x="0" y="0"/>
          <a:ext cx="0" cy="0"/>
          <a:chOff x="0" y="0"/>
          <a:chExt cx="0" cy="0"/>
        </a:xfrm>
      </p:grpSpPr>
      <p:sp>
        <p:nvSpPr>
          <p:cNvPr id="356" name="Google Shape;356;p40"/>
          <p:cNvSpPr txBox="1"/>
          <p:nvPr>
            <p:ph type="title"/>
          </p:nvPr>
        </p:nvSpPr>
        <p:spPr>
          <a:xfrm>
            <a:off x="311700" y="445025"/>
            <a:ext cx="8520600" cy="572700"/>
          </a:xfrm>
          <a:prstGeom prst="rect">
            <a:avLst/>
          </a:prstGeom>
        </p:spPr>
        <p:txBody>
          <a:bodyPr anchorCtr="0" anchor="t" bIns="91425" lIns="91425" spcFirstLastPara="1" rIns="91425" wrap="square" tIns="7920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357" name="Google Shape;357;p40"/>
          <p:cNvSpPr txBox="1"/>
          <p:nvPr>
            <p:ph idx="1" type="body"/>
          </p:nvPr>
        </p:nvSpPr>
        <p:spPr>
          <a:xfrm>
            <a:off x="311700" y="1152475"/>
            <a:ext cx="8520600" cy="3416400"/>
          </a:xfrm>
          <a:prstGeom prst="rect">
            <a:avLst/>
          </a:prstGeom>
          <a:noFill/>
          <a:ln>
            <a:noFill/>
          </a:ln>
        </p:spPr>
        <p:txBody>
          <a:bodyPr anchorCtr="0" anchor="ctr" bIns="91425" lIns="91425" spcFirstLastPara="1" rIns="91425" wrap="square" tIns="91425">
            <a:noAutofit/>
          </a:bodyPr>
          <a:lstStyle>
            <a:lvl1pPr indent="-317500" lvl="0" marL="457200" rtl="0">
              <a:spcBef>
                <a:spcPts val="0"/>
              </a:spcBef>
              <a:spcAft>
                <a:spcPts val="0"/>
              </a:spcAft>
              <a:buSzPts val="14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358" name="Google Shape;358;p40"/>
          <p:cNvSpPr txBox="1"/>
          <p:nvPr>
            <p:ph idx="12" type="sldNum"/>
          </p:nvPr>
        </p:nvSpPr>
        <p:spPr>
          <a:xfrm>
            <a:off x="8472458" y="4663217"/>
            <a:ext cx="548700" cy="393600"/>
          </a:xfrm>
          <a:prstGeom prst="rect">
            <a:avLst/>
          </a:prstGeom>
        </p:spPr>
        <p:txBody>
          <a:bodyPr anchorCtr="0" anchor="t"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9" name="Shape 29"/>
        <p:cNvGrpSpPr/>
        <p:nvPr/>
      </p:nvGrpSpPr>
      <p:grpSpPr>
        <a:xfrm>
          <a:off x="0" y="0"/>
          <a:ext cx="0" cy="0"/>
          <a:chOff x="0" y="0"/>
          <a:chExt cx="0" cy="0"/>
        </a:xfrm>
      </p:grpSpPr>
      <p:sp>
        <p:nvSpPr>
          <p:cNvPr id="30" name="Google Shape;30;p5"/>
          <p:cNvSpPr txBox="1"/>
          <p:nvPr>
            <p:ph idx="1" type="subTitle"/>
          </p:nvPr>
        </p:nvSpPr>
        <p:spPr>
          <a:xfrm>
            <a:off x="2206925" y="3042799"/>
            <a:ext cx="2263500" cy="828900"/>
          </a:xfrm>
          <a:prstGeom prst="rect">
            <a:avLst/>
          </a:prstGeom>
          <a:noFill/>
          <a:ln>
            <a:noFill/>
          </a:ln>
        </p:spPr>
        <p:txBody>
          <a:bodyPr anchorCtr="0" anchor="t" bIns="0" lIns="91425" spcFirstLastPara="1" rIns="91425" wrap="square" tIns="91425">
            <a:noAutofit/>
          </a:bodyPr>
          <a:lstStyle>
            <a:lvl1pPr lvl="0" rtl="0">
              <a:lnSpc>
                <a:spcPct val="100000"/>
              </a:lnSpc>
              <a:spcBef>
                <a:spcPts val="0"/>
              </a:spcBef>
              <a:spcAft>
                <a:spcPts val="0"/>
              </a:spcAft>
              <a:buClr>
                <a:schemeClr val="dk1"/>
              </a:buClr>
              <a:buSzPts val="1600"/>
              <a:buFont typeface="Josefin Sans Light"/>
              <a:buNone/>
              <a:defRPr sz="1400">
                <a:solidFill>
                  <a:schemeClr val="dk1"/>
                </a:solidFill>
                <a:latin typeface="Josefin Sans"/>
                <a:ea typeface="Josefin Sans"/>
                <a:cs typeface="Josefin Sans"/>
                <a:sym typeface="Josefin Sans"/>
              </a:defRPr>
            </a:lvl1pPr>
            <a:lvl2pPr lvl="1" rtl="0">
              <a:lnSpc>
                <a:spcPct val="100000"/>
              </a:lnSpc>
              <a:spcBef>
                <a:spcPts val="0"/>
              </a:spcBef>
              <a:spcAft>
                <a:spcPts val="0"/>
              </a:spcAft>
              <a:buClr>
                <a:schemeClr val="dk1"/>
              </a:buClr>
              <a:buSzPts val="1400"/>
              <a:buNone/>
              <a:defRPr>
                <a:solidFill>
                  <a:schemeClr val="dk1"/>
                </a:solidFill>
              </a:defRPr>
            </a:lvl2pPr>
            <a:lvl3pPr lvl="2" rtl="0">
              <a:lnSpc>
                <a:spcPct val="100000"/>
              </a:lnSpc>
              <a:spcBef>
                <a:spcPts val="0"/>
              </a:spcBef>
              <a:spcAft>
                <a:spcPts val="0"/>
              </a:spcAft>
              <a:buClr>
                <a:schemeClr val="dk1"/>
              </a:buClr>
              <a:buSzPts val="1400"/>
              <a:buNone/>
              <a:defRPr>
                <a:solidFill>
                  <a:schemeClr val="dk1"/>
                </a:solidFill>
              </a:defRPr>
            </a:lvl3pPr>
            <a:lvl4pPr lvl="3" rtl="0">
              <a:lnSpc>
                <a:spcPct val="100000"/>
              </a:lnSpc>
              <a:spcBef>
                <a:spcPts val="0"/>
              </a:spcBef>
              <a:spcAft>
                <a:spcPts val="0"/>
              </a:spcAft>
              <a:buClr>
                <a:schemeClr val="dk1"/>
              </a:buClr>
              <a:buSzPts val="1400"/>
              <a:buNone/>
              <a:defRPr>
                <a:solidFill>
                  <a:schemeClr val="dk1"/>
                </a:solidFill>
              </a:defRPr>
            </a:lvl4pPr>
            <a:lvl5pPr lvl="4" rtl="0">
              <a:lnSpc>
                <a:spcPct val="100000"/>
              </a:lnSpc>
              <a:spcBef>
                <a:spcPts val="0"/>
              </a:spcBef>
              <a:spcAft>
                <a:spcPts val="0"/>
              </a:spcAft>
              <a:buClr>
                <a:schemeClr val="dk1"/>
              </a:buClr>
              <a:buSzPts val="1400"/>
              <a:buNone/>
              <a:defRPr>
                <a:solidFill>
                  <a:schemeClr val="dk1"/>
                </a:solidFill>
              </a:defRPr>
            </a:lvl5pPr>
            <a:lvl6pPr lvl="5" rtl="0">
              <a:lnSpc>
                <a:spcPct val="100000"/>
              </a:lnSpc>
              <a:spcBef>
                <a:spcPts val="0"/>
              </a:spcBef>
              <a:spcAft>
                <a:spcPts val="0"/>
              </a:spcAft>
              <a:buClr>
                <a:schemeClr val="dk1"/>
              </a:buClr>
              <a:buSzPts val="1400"/>
              <a:buNone/>
              <a:defRPr>
                <a:solidFill>
                  <a:schemeClr val="dk1"/>
                </a:solidFill>
              </a:defRPr>
            </a:lvl6pPr>
            <a:lvl7pPr lvl="6" rtl="0">
              <a:lnSpc>
                <a:spcPct val="100000"/>
              </a:lnSpc>
              <a:spcBef>
                <a:spcPts val="0"/>
              </a:spcBef>
              <a:spcAft>
                <a:spcPts val="0"/>
              </a:spcAft>
              <a:buClr>
                <a:schemeClr val="dk1"/>
              </a:buClr>
              <a:buSzPts val="1400"/>
              <a:buNone/>
              <a:defRPr>
                <a:solidFill>
                  <a:schemeClr val="dk1"/>
                </a:solidFill>
              </a:defRPr>
            </a:lvl7pPr>
            <a:lvl8pPr lvl="7" rtl="0">
              <a:lnSpc>
                <a:spcPct val="100000"/>
              </a:lnSpc>
              <a:spcBef>
                <a:spcPts val="0"/>
              </a:spcBef>
              <a:spcAft>
                <a:spcPts val="0"/>
              </a:spcAft>
              <a:buClr>
                <a:schemeClr val="dk1"/>
              </a:buClr>
              <a:buSzPts val="1400"/>
              <a:buNone/>
              <a:defRPr>
                <a:solidFill>
                  <a:schemeClr val="dk1"/>
                </a:solidFill>
              </a:defRPr>
            </a:lvl8pPr>
            <a:lvl9pPr lvl="8" rtl="0">
              <a:lnSpc>
                <a:spcPct val="100000"/>
              </a:lnSpc>
              <a:spcBef>
                <a:spcPts val="0"/>
              </a:spcBef>
              <a:spcAft>
                <a:spcPts val="0"/>
              </a:spcAft>
              <a:buClr>
                <a:schemeClr val="dk1"/>
              </a:buClr>
              <a:buSzPts val="1400"/>
              <a:buNone/>
              <a:defRPr>
                <a:solidFill>
                  <a:schemeClr val="dk1"/>
                </a:solidFill>
              </a:defRPr>
            </a:lvl9pPr>
          </a:lstStyle>
          <a:p/>
        </p:txBody>
      </p:sp>
      <p:sp>
        <p:nvSpPr>
          <p:cNvPr id="31" name="Google Shape;31;p5"/>
          <p:cNvSpPr txBox="1"/>
          <p:nvPr>
            <p:ph idx="2" type="subTitle"/>
          </p:nvPr>
        </p:nvSpPr>
        <p:spPr>
          <a:xfrm>
            <a:off x="5045075" y="3042799"/>
            <a:ext cx="2263500" cy="828900"/>
          </a:xfrm>
          <a:prstGeom prst="rect">
            <a:avLst/>
          </a:prstGeom>
          <a:noFill/>
          <a:ln>
            <a:noFill/>
          </a:ln>
        </p:spPr>
        <p:txBody>
          <a:bodyPr anchorCtr="0" anchor="t" bIns="0" lIns="91425" spcFirstLastPara="1" rIns="91425" wrap="square" tIns="91425">
            <a:noAutofit/>
          </a:bodyPr>
          <a:lstStyle>
            <a:lvl1pPr lvl="0" rtl="0">
              <a:lnSpc>
                <a:spcPct val="100000"/>
              </a:lnSpc>
              <a:spcBef>
                <a:spcPts val="0"/>
              </a:spcBef>
              <a:spcAft>
                <a:spcPts val="0"/>
              </a:spcAft>
              <a:buClr>
                <a:schemeClr val="dk1"/>
              </a:buClr>
              <a:buSzPts val="1600"/>
              <a:buFont typeface="Josefin Sans Light"/>
              <a:buNone/>
              <a:defRPr sz="1400">
                <a:solidFill>
                  <a:schemeClr val="dk1"/>
                </a:solidFill>
                <a:latin typeface="Josefin Sans"/>
                <a:ea typeface="Josefin Sans"/>
                <a:cs typeface="Josefin Sans"/>
                <a:sym typeface="Josefin Sans"/>
              </a:defRPr>
            </a:lvl1pPr>
            <a:lvl2pPr lvl="1" rtl="0">
              <a:lnSpc>
                <a:spcPct val="100000"/>
              </a:lnSpc>
              <a:spcBef>
                <a:spcPts val="0"/>
              </a:spcBef>
              <a:spcAft>
                <a:spcPts val="0"/>
              </a:spcAft>
              <a:buClr>
                <a:schemeClr val="dk1"/>
              </a:buClr>
              <a:buSzPts val="1400"/>
              <a:buNone/>
              <a:defRPr>
                <a:solidFill>
                  <a:schemeClr val="dk1"/>
                </a:solidFill>
              </a:defRPr>
            </a:lvl2pPr>
            <a:lvl3pPr lvl="2" rtl="0">
              <a:lnSpc>
                <a:spcPct val="100000"/>
              </a:lnSpc>
              <a:spcBef>
                <a:spcPts val="0"/>
              </a:spcBef>
              <a:spcAft>
                <a:spcPts val="0"/>
              </a:spcAft>
              <a:buClr>
                <a:schemeClr val="dk1"/>
              </a:buClr>
              <a:buSzPts val="1400"/>
              <a:buNone/>
              <a:defRPr>
                <a:solidFill>
                  <a:schemeClr val="dk1"/>
                </a:solidFill>
              </a:defRPr>
            </a:lvl3pPr>
            <a:lvl4pPr lvl="3" rtl="0">
              <a:lnSpc>
                <a:spcPct val="100000"/>
              </a:lnSpc>
              <a:spcBef>
                <a:spcPts val="0"/>
              </a:spcBef>
              <a:spcAft>
                <a:spcPts val="0"/>
              </a:spcAft>
              <a:buClr>
                <a:schemeClr val="dk1"/>
              </a:buClr>
              <a:buSzPts val="1400"/>
              <a:buNone/>
              <a:defRPr>
                <a:solidFill>
                  <a:schemeClr val="dk1"/>
                </a:solidFill>
              </a:defRPr>
            </a:lvl4pPr>
            <a:lvl5pPr lvl="4" rtl="0">
              <a:lnSpc>
                <a:spcPct val="100000"/>
              </a:lnSpc>
              <a:spcBef>
                <a:spcPts val="0"/>
              </a:spcBef>
              <a:spcAft>
                <a:spcPts val="0"/>
              </a:spcAft>
              <a:buClr>
                <a:schemeClr val="dk1"/>
              </a:buClr>
              <a:buSzPts val="1400"/>
              <a:buNone/>
              <a:defRPr>
                <a:solidFill>
                  <a:schemeClr val="dk1"/>
                </a:solidFill>
              </a:defRPr>
            </a:lvl5pPr>
            <a:lvl6pPr lvl="5" rtl="0">
              <a:lnSpc>
                <a:spcPct val="100000"/>
              </a:lnSpc>
              <a:spcBef>
                <a:spcPts val="0"/>
              </a:spcBef>
              <a:spcAft>
                <a:spcPts val="0"/>
              </a:spcAft>
              <a:buClr>
                <a:schemeClr val="dk1"/>
              </a:buClr>
              <a:buSzPts val="1400"/>
              <a:buNone/>
              <a:defRPr>
                <a:solidFill>
                  <a:schemeClr val="dk1"/>
                </a:solidFill>
              </a:defRPr>
            </a:lvl6pPr>
            <a:lvl7pPr lvl="6" rtl="0">
              <a:lnSpc>
                <a:spcPct val="100000"/>
              </a:lnSpc>
              <a:spcBef>
                <a:spcPts val="0"/>
              </a:spcBef>
              <a:spcAft>
                <a:spcPts val="0"/>
              </a:spcAft>
              <a:buClr>
                <a:schemeClr val="dk1"/>
              </a:buClr>
              <a:buSzPts val="1400"/>
              <a:buNone/>
              <a:defRPr>
                <a:solidFill>
                  <a:schemeClr val="dk1"/>
                </a:solidFill>
              </a:defRPr>
            </a:lvl7pPr>
            <a:lvl8pPr lvl="7" rtl="0">
              <a:lnSpc>
                <a:spcPct val="100000"/>
              </a:lnSpc>
              <a:spcBef>
                <a:spcPts val="0"/>
              </a:spcBef>
              <a:spcAft>
                <a:spcPts val="0"/>
              </a:spcAft>
              <a:buClr>
                <a:schemeClr val="dk1"/>
              </a:buClr>
              <a:buSzPts val="1400"/>
              <a:buNone/>
              <a:defRPr>
                <a:solidFill>
                  <a:schemeClr val="dk1"/>
                </a:solidFill>
              </a:defRPr>
            </a:lvl8pPr>
            <a:lvl9pPr lvl="8" rtl="0">
              <a:lnSpc>
                <a:spcPct val="100000"/>
              </a:lnSpc>
              <a:spcBef>
                <a:spcPts val="0"/>
              </a:spcBef>
              <a:spcAft>
                <a:spcPts val="0"/>
              </a:spcAft>
              <a:buClr>
                <a:schemeClr val="dk1"/>
              </a:buClr>
              <a:buSzPts val="1400"/>
              <a:buNone/>
              <a:defRPr>
                <a:solidFill>
                  <a:schemeClr val="dk1"/>
                </a:solidFill>
              </a:defRPr>
            </a:lvl9pPr>
          </a:lstStyle>
          <a:p/>
        </p:txBody>
      </p:sp>
      <p:sp>
        <p:nvSpPr>
          <p:cNvPr id="32" name="Google Shape;32;p5"/>
          <p:cNvSpPr txBox="1"/>
          <p:nvPr>
            <p:ph idx="3" type="subTitle"/>
          </p:nvPr>
        </p:nvSpPr>
        <p:spPr>
          <a:xfrm>
            <a:off x="2206913" y="2478641"/>
            <a:ext cx="2263500" cy="393600"/>
          </a:xfrm>
          <a:prstGeom prst="rect">
            <a:avLst/>
          </a:prstGeom>
          <a:noFill/>
          <a:ln>
            <a:noFill/>
          </a:ln>
        </p:spPr>
        <p:txBody>
          <a:bodyPr anchorCtr="0" anchor="t" bIns="91425" lIns="91425" spcFirstLastPara="1" rIns="91425" wrap="square" tIns="91425">
            <a:noAutofit/>
          </a:bodyPr>
          <a:lstStyle>
            <a:lvl1pPr lvl="0" rtl="0">
              <a:lnSpc>
                <a:spcPct val="100000"/>
              </a:lnSpc>
              <a:spcBef>
                <a:spcPts val="0"/>
              </a:spcBef>
              <a:spcAft>
                <a:spcPts val="0"/>
              </a:spcAft>
              <a:buClr>
                <a:schemeClr val="accent1"/>
              </a:buClr>
              <a:buSzPts val="1500"/>
              <a:buFont typeface="Josefin Sans SemiBold"/>
              <a:buNone/>
              <a:defRPr sz="1800">
                <a:solidFill>
                  <a:schemeClr val="accent1"/>
                </a:solidFill>
                <a:latin typeface="Josefin Sans SemiBold"/>
                <a:ea typeface="Josefin Sans SemiBold"/>
                <a:cs typeface="Josefin Sans SemiBold"/>
                <a:sym typeface="Josefin Sans SemiBold"/>
              </a:defRPr>
            </a:lvl1pPr>
            <a:lvl2pPr lvl="1" rtl="0">
              <a:lnSpc>
                <a:spcPct val="100000"/>
              </a:lnSpc>
              <a:spcBef>
                <a:spcPts val="0"/>
              </a:spcBef>
              <a:spcAft>
                <a:spcPts val="0"/>
              </a:spcAft>
              <a:buClr>
                <a:schemeClr val="accent1"/>
              </a:buClr>
              <a:buSzPts val="1500"/>
              <a:buFont typeface="Josefin Sans SemiBold"/>
              <a:buNone/>
              <a:defRPr sz="1500">
                <a:solidFill>
                  <a:schemeClr val="accent1"/>
                </a:solidFill>
                <a:latin typeface="Josefin Sans SemiBold"/>
                <a:ea typeface="Josefin Sans SemiBold"/>
                <a:cs typeface="Josefin Sans SemiBold"/>
                <a:sym typeface="Josefin Sans SemiBold"/>
              </a:defRPr>
            </a:lvl2pPr>
            <a:lvl3pPr lvl="2" rtl="0">
              <a:lnSpc>
                <a:spcPct val="100000"/>
              </a:lnSpc>
              <a:spcBef>
                <a:spcPts val="0"/>
              </a:spcBef>
              <a:spcAft>
                <a:spcPts val="0"/>
              </a:spcAft>
              <a:buClr>
                <a:schemeClr val="accent1"/>
              </a:buClr>
              <a:buSzPts val="1500"/>
              <a:buFont typeface="Josefin Sans SemiBold"/>
              <a:buNone/>
              <a:defRPr sz="1500">
                <a:solidFill>
                  <a:schemeClr val="accent1"/>
                </a:solidFill>
                <a:latin typeface="Josefin Sans SemiBold"/>
                <a:ea typeface="Josefin Sans SemiBold"/>
                <a:cs typeface="Josefin Sans SemiBold"/>
                <a:sym typeface="Josefin Sans SemiBold"/>
              </a:defRPr>
            </a:lvl3pPr>
            <a:lvl4pPr lvl="3" rtl="0">
              <a:lnSpc>
                <a:spcPct val="100000"/>
              </a:lnSpc>
              <a:spcBef>
                <a:spcPts val="0"/>
              </a:spcBef>
              <a:spcAft>
                <a:spcPts val="0"/>
              </a:spcAft>
              <a:buClr>
                <a:schemeClr val="accent1"/>
              </a:buClr>
              <a:buSzPts val="1500"/>
              <a:buFont typeface="Josefin Sans SemiBold"/>
              <a:buNone/>
              <a:defRPr sz="1500">
                <a:solidFill>
                  <a:schemeClr val="accent1"/>
                </a:solidFill>
                <a:latin typeface="Josefin Sans SemiBold"/>
                <a:ea typeface="Josefin Sans SemiBold"/>
                <a:cs typeface="Josefin Sans SemiBold"/>
                <a:sym typeface="Josefin Sans SemiBold"/>
              </a:defRPr>
            </a:lvl4pPr>
            <a:lvl5pPr lvl="4" rtl="0">
              <a:lnSpc>
                <a:spcPct val="100000"/>
              </a:lnSpc>
              <a:spcBef>
                <a:spcPts val="0"/>
              </a:spcBef>
              <a:spcAft>
                <a:spcPts val="0"/>
              </a:spcAft>
              <a:buClr>
                <a:schemeClr val="accent1"/>
              </a:buClr>
              <a:buSzPts val="1500"/>
              <a:buFont typeface="Josefin Sans SemiBold"/>
              <a:buNone/>
              <a:defRPr sz="1500">
                <a:solidFill>
                  <a:schemeClr val="accent1"/>
                </a:solidFill>
                <a:latin typeface="Josefin Sans SemiBold"/>
                <a:ea typeface="Josefin Sans SemiBold"/>
                <a:cs typeface="Josefin Sans SemiBold"/>
                <a:sym typeface="Josefin Sans SemiBold"/>
              </a:defRPr>
            </a:lvl5pPr>
            <a:lvl6pPr lvl="5" rtl="0">
              <a:lnSpc>
                <a:spcPct val="100000"/>
              </a:lnSpc>
              <a:spcBef>
                <a:spcPts val="0"/>
              </a:spcBef>
              <a:spcAft>
                <a:spcPts val="0"/>
              </a:spcAft>
              <a:buClr>
                <a:schemeClr val="accent1"/>
              </a:buClr>
              <a:buSzPts val="1500"/>
              <a:buFont typeface="Josefin Sans SemiBold"/>
              <a:buNone/>
              <a:defRPr sz="1500">
                <a:solidFill>
                  <a:schemeClr val="accent1"/>
                </a:solidFill>
                <a:latin typeface="Josefin Sans SemiBold"/>
                <a:ea typeface="Josefin Sans SemiBold"/>
                <a:cs typeface="Josefin Sans SemiBold"/>
                <a:sym typeface="Josefin Sans SemiBold"/>
              </a:defRPr>
            </a:lvl6pPr>
            <a:lvl7pPr lvl="6" rtl="0">
              <a:lnSpc>
                <a:spcPct val="100000"/>
              </a:lnSpc>
              <a:spcBef>
                <a:spcPts val="0"/>
              </a:spcBef>
              <a:spcAft>
                <a:spcPts val="0"/>
              </a:spcAft>
              <a:buClr>
                <a:schemeClr val="accent1"/>
              </a:buClr>
              <a:buSzPts val="1500"/>
              <a:buFont typeface="Josefin Sans SemiBold"/>
              <a:buNone/>
              <a:defRPr sz="1500">
                <a:solidFill>
                  <a:schemeClr val="accent1"/>
                </a:solidFill>
                <a:latin typeface="Josefin Sans SemiBold"/>
                <a:ea typeface="Josefin Sans SemiBold"/>
                <a:cs typeface="Josefin Sans SemiBold"/>
                <a:sym typeface="Josefin Sans SemiBold"/>
              </a:defRPr>
            </a:lvl7pPr>
            <a:lvl8pPr lvl="7" rtl="0">
              <a:lnSpc>
                <a:spcPct val="100000"/>
              </a:lnSpc>
              <a:spcBef>
                <a:spcPts val="0"/>
              </a:spcBef>
              <a:spcAft>
                <a:spcPts val="0"/>
              </a:spcAft>
              <a:buClr>
                <a:schemeClr val="accent1"/>
              </a:buClr>
              <a:buSzPts val="1500"/>
              <a:buFont typeface="Josefin Sans SemiBold"/>
              <a:buNone/>
              <a:defRPr sz="1500">
                <a:solidFill>
                  <a:schemeClr val="accent1"/>
                </a:solidFill>
                <a:latin typeface="Josefin Sans SemiBold"/>
                <a:ea typeface="Josefin Sans SemiBold"/>
                <a:cs typeface="Josefin Sans SemiBold"/>
                <a:sym typeface="Josefin Sans SemiBold"/>
              </a:defRPr>
            </a:lvl8pPr>
            <a:lvl9pPr lvl="8" rtl="0">
              <a:lnSpc>
                <a:spcPct val="100000"/>
              </a:lnSpc>
              <a:spcBef>
                <a:spcPts val="0"/>
              </a:spcBef>
              <a:spcAft>
                <a:spcPts val="0"/>
              </a:spcAft>
              <a:buClr>
                <a:schemeClr val="accent1"/>
              </a:buClr>
              <a:buSzPts val="1500"/>
              <a:buFont typeface="Josefin Sans SemiBold"/>
              <a:buNone/>
              <a:defRPr sz="1500">
                <a:solidFill>
                  <a:schemeClr val="accent1"/>
                </a:solidFill>
                <a:latin typeface="Josefin Sans SemiBold"/>
                <a:ea typeface="Josefin Sans SemiBold"/>
                <a:cs typeface="Josefin Sans SemiBold"/>
                <a:sym typeface="Josefin Sans SemiBold"/>
              </a:defRPr>
            </a:lvl9pPr>
          </a:lstStyle>
          <a:p/>
        </p:txBody>
      </p:sp>
      <p:sp>
        <p:nvSpPr>
          <p:cNvPr id="33" name="Google Shape;33;p5"/>
          <p:cNvSpPr txBox="1"/>
          <p:nvPr>
            <p:ph idx="4" type="subTitle"/>
          </p:nvPr>
        </p:nvSpPr>
        <p:spPr>
          <a:xfrm>
            <a:off x="5045063" y="2478641"/>
            <a:ext cx="2263500" cy="393600"/>
          </a:xfrm>
          <a:prstGeom prst="rect">
            <a:avLst/>
          </a:prstGeom>
          <a:noFill/>
          <a:ln>
            <a:noFill/>
          </a:ln>
        </p:spPr>
        <p:txBody>
          <a:bodyPr anchorCtr="0" anchor="t" bIns="91425" lIns="91425" spcFirstLastPara="1" rIns="91425" wrap="square" tIns="91425">
            <a:noAutofit/>
          </a:bodyPr>
          <a:lstStyle>
            <a:lvl1pPr lvl="0" rtl="0">
              <a:lnSpc>
                <a:spcPct val="100000"/>
              </a:lnSpc>
              <a:spcBef>
                <a:spcPts val="0"/>
              </a:spcBef>
              <a:spcAft>
                <a:spcPts val="0"/>
              </a:spcAft>
              <a:buClr>
                <a:schemeClr val="accent1"/>
              </a:buClr>
              <a:buSzPts val="1500"/>
              <a:buFont typeface="Josefin Sans SemiBold"/>
              <a:buNone/>
              <a:defRPr sz="1800">
                <a:solidFill>
                  <a:schemeClr val="accent1"/>
                </a:solidFill>
                <a:latin typeface="Josefin Sans SemiBold"/>
                <a:ea typeface="Josefin Sans SemiBold"/>
                <a:cs typeface="Josefin Sans SemiBold"/>
                <a:sym typeface="Josefin Sans SemiBold"/>
              </a:defRPr>
            </a:lvl1pPr>
            <a:lvl2pPr lvl="1" rtl="0">
              <a:lnSpc>
                <a:spcPct val="100000"/>
              </a:lnSpc>
              <a:spcBef>
                <a:spcPts val="0"/>
              </a:spcBef>
              <a:spcAft>
                <a:spcPts val="0"/>
              </a:spcAft>
              <a:buClr>
                <a:schemeClr val="accent1"/>
              </a:buClr>
              <a:buSzPts val="1500"/>
              <a:buFont typeface="Josefin Sans SemiBold"/>
              <a:buNone/>
              <a:defRPr sz="1500">
                <a:solidFill>
                  <a:schemeClr val="accent1"/>
                </a:solidFill>
                <a:latin typeface="Josefin Sans SemiBold"/>
                <a:ea typeface="Josefin Sans SemiBold"/>
                <a:cs typeface="Josefin Sans SemiBold"/>
                <a:sym typeface="Josefin Sans SemiBold"/>
              </a:defRPr>
            </a:lvl2pPr>
            <a:lvl3pPr lvl="2" rtl="0">
              <a:lnSpc>
                <a:spcPct val="100000"/>
              </a:lnSpc>
              <a:spcBef>
                <a:spcPts val="0"/>
              </a:spcBef>
              <a:spcAft>
                <a:spcPts val="0"/>
              </a:spcAft>
              <a:buClr>
                <a:schemeClr val="accent1"/>
              </a:buClr>
              <a:buSzPts val="1500"/>
              <a:buFont typeface="Josefin Sans SemiBold"/>
              <a:buNone/>
              <a:defRPr sz="1500">
                <a:solidFill>
                  <a:schemeClr val="accent1"/>
                </a:solidFill>
                <a:latin typeface="Josefin Sans SemiBold"/>
                <a:ea typeface="Josefin Sans SemiBold"/>
                <a:cs typeface="Josefin Sans SemiBold"/>
                <a:sym typeface="Josefin Sans SemiBold"/>
              </a:defRPr>
            </a:lvl3pPr>
            <a:lvl4pPr lvl="3" rtl="0">
              <a:lnSpc>
                <a:spcPct val="100000"/>
              </a:lnSpc>
              <a:spcBef>
                <a:spcPts val="0"/>
              </a:spcBef>
              <a:spcAft>
                <a:spcPts val="0"/>
              </a:spcAft>
              <a:buClr>
                <a:schemeClr val="accent1"/>
              </a:buClr>
              <a:buSzPts val="1500"/>
              <a:buFont typeface="Josefin Sans SemiBold"/>
              <a:buNone/>
              <a:defRPr sz="1500">
                <a:solidFill>
                  <a:schemeClr val="accent1"/>
                </a:solidFill>
                <a:latin typeface="Josefin Sans SemiBold"/>
                <a:ea typeface="Josefin Sans SemiBold"/>
                <a:cs typeface="Josefin Sans SemiBold"/>
                <a:sym typeface="Josefin Sans SemiBold"/>
              </a:defRPr>
            </a:lvl4pPr>
            <a:lvl5pPr lvl="4" rtl="0">
              <a:lnSpc>
                <a:spcPct val="100000"/>
              </a:lnSpc>
              <a:spcBef>
                <a:spcPts val="0"/>
              </a:spcBef>
              <a:spcAft>
                <a:spcPts val="0"/>
              </a:spcAft>
              <a:buClr>
                <a:schemeClr val="accent1"/>
              </a:buClr>
              <a:buSzPts val="1500"/>
              <a:buFont typeface="Josefin Sans SemiBold"/>
              <a:buNone/>
              <a:defRPr sz="1500">
                <a:solidFill>
                  <a:schemeClr val="accent1"/>
                </a:solidFill>
                <a:latin typeface="Josefin Sans SemiBold"/>
                <a:ea typeface="Josefin Sans SemiBold"/>
                <a:cs typeface="Josefin Sans SemiBold"/>
                <a:sym typeface="Josefin Sans SemiBold"/>
              </a:defRPr>
            </a:lvl5pPr>
            <a:lvl6pPr lvl="5" rtl="0">
              <a:lnSpc>
                <a:spcPct val="100000"/>
              </a:lnSpc>
              <a:spcBef>
                <a:spcPts val="0"/>
              </a:spcBef>
              <a:spcAft>
                <a:spcPts val="0"/>
              </a:spcAft>
              <a:buClr>
                <a:schemeClr val="accent1"/>
              </a:buClr>
              <a:buSzPts val="1500"/>
              <a:buFont typeface="Josefin Sans SemiBold"/>
              <a:buNone/>
              <a:defRPr sz="1500">
                <a:solidFill>
                  <a:schemeClr val="accent1"/>
                </a:solidFill>
                <a:latin typeface="Josefin Sans SemiBold"/>
                <a:ea typeface="Josefin Sans SemiBold"/>
                <a:cs typeface="Josefin Sans SemiBold"/>
                <a:sym typeface="Josefin Sans SemiBold"/>
              </a:defRPr>
            </a:lvl6pPr>
            <a:lvl7pPr lvl="6" rtl="0">
              <a:lnSpc>
                <a:spcPct val="100000"/>
              </a:lnSpc>
              <a:spcBef>
                <a:spcPts val="0"/>
              </a:spcBef>
              <a:spcAft>
                <a:spcPts val="0"/>
              </a:spcAft>
              <a:buClr>
                <a:schemeClr val="accent1"/>
              </a:buClr>
              <a:buSzPts val="1500"/>
              <a:buFont typeface="Josefin Sans SemiBold"/>
              <a:buNone/>
              <a:defRPr sz="1500">
                <a:solidFill>
                  <a:schemeClr val="accent1"/>
                </a:solidFill>
                <a:latin typeface="Josefin Sans SemiBold"/>
                <a:ea typeface="Josefin Sans SemiBold"/>
                <a:cs typeface="Josefin Sans SemiBold"/>
                <a:sym typeface="Josefin Sans SemiBold"/>
              </a:defRPr>
            </a:lvl7pPr>
            <a:lvl8pPr lvl="7" rtl="0">
              <a:lnSpc>
                <a:spcPct val="100000"/>
              </a:lnSpc>
              <a:spcBef>
                <a:spcPts val="0"/>
              </a:spcBef>
              <a:spcAft>
                <a:spcPts val="0"/>
              </a:spcAft>
              <a:buClr>
                <a:schemeClr val="accent1"/>
              </a:buClr>
              <a:buSzPts val="1500"/>
              <a:buFont typeface="Josefin Sans SemiBold"/>
              <a:buNone/>
              <a:defRPr sz="1500">
                <a:solidFill>
                  <a:schemeClr val="accent1"/>
                </a:solidFill>
                <a:latin typeface="Josefin Sans SemiBold"/>
                <a:ea typeface="Josefin Sans SemiBold"/>
                <a:cs typeface="Josefin Sans SemiBold"/>
                <a:sym typeface="Josefin Sans SemiBold"/>
              </a:defRPr>
            </a:lvl8pPr>
            <a:lvl9pPr lvl="8" rtl="0">
              <a:lnSpc>
                <a:spcPct val="100000"/>
              </a:lnSpc>
              <a:spcBef>
                <a:spcPts val="0"/>
              </a:spcBef>
              <a:spcAft>
                <a:spcPts val="0"/>
              </a:spcAft>
              <a:buClr>
                <a:schemeClr val="accent1"/>
              </a:buClr>
              <a:buSzPts val="1500"/>
              <a:buFont typeface="Josefin Sans SemiBold"/>
              <a:buNone/>
              <a:defRPr sz="1500">
                <a:solidFill>
                  <a:schemeClr val="accent1"/>
                </a:solidFill>
                <a:latin typeface="Josefin Sans SemiBold"/>
                <a:ea typeface="Josefin Sans SemiBold"/>
                <a:cs typeface="Josefin Sans SemiBold"/>
                <a:sym typeface="Josefin Sans SemiBold"/>
              </a:defRPr>
            </a:lvl9pPr>
          </a:lstStyle>
          <a:p/>
        </p:txBody>
      </p:sp>
      <p:sp>
        <p:nvSpPr>
          <p:cNvPr id="34" name="Google Shape;34;p5"/>
          <p:cNvSpPr txBox="1"/>
          <p:nvPr>
            <p:ph type="title"/>
          </p:nvPr>
        </p:nvSpPr>
        <p:spPr>
          <a:xfrm>
            <a:off x="146725" y="4789139"/>
            <a:ext cx="3027300" cy="229200"/>
          </a:xfrm>
          <a:prstGeom prst="rect">
            <a:avLst/>
          </a:prstGeom>
        </p:spPr>
        <p:txBody>
          <a:bodyPr anchorCtr="0" anchor="ctr" bIns="0" lIns="91425" spcFirstLastPara="1" rIns="91425" wrap="square" tIns="0">
            <a:noAutofit/>
          </a:bodyPr>
          <a:lstStyle>
            <a:lvl1pPr lvl="0" rtl="0">
              <a:spcBef>
                <a:spcPts val="0"/>
              </a:spcBef>
              <a:spcAft>
                <a:spcPts val="0"/>
              </a:spcAft>
              <a:buSzPts val="800"/>
              <a:buFont typeface="Josefin Sans"/>
              <a:buNone/>
              <a:defRPr b="1" sz="800">
                <a:latin typeface="Josefin Sans"/>
                <a:ea typeface="Josefin Sans"/>
                <a:cs typeface="Josefin Sans"/>
                <a:sym typeface="Josefin Sans"/>
              </a:defRPr>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35" name="Google Shape;35;p5"/>
          <p:cNvSpPr txBox="1"/>
          <p:nvPr>
            <p:ph hasCustomPrompt="1" idx="5" type="title"/>
          </p:nvPr>
        </p:nvSpPr>
        <p:spPr>
          <a:xfrm>
            <a:off x="146725" y="4719850"/>
            <a:ext cx="1689000" cy="160500"/>
          </a:xfrm>
          <a:prstGeom prst="rect">
            <a:avLst/>
          </a:prstGeom>
        </p:spPr>
        <p:txBody>
          <a:bodyPr anchorCtr="0" anchor="b" bIns="0" lIns="91425" spcFirstLastPara="1" rIns="91425" wrap="square" tIns="0">
            <a:noAutofit/>
          </a:bodyPr>
          <a:lstStyle>
            <a:lvl1pPr lvl="0" rtl="0">
              <a:spcBef>
                <a:spcPts val="0"/>
              </a:spcBef>
              <a:spcAft>
                <a:spcPts val="0"/>
              </a:spcAft>
              <a:buClr>
                <a:schemeClr val="accent1"/>
              </a:buClr>
              <a:buSzPts val="1900"/>
              <a:buFont typeface="Josefin Sans"/>
              <a:buNone/>
              <a:defRPr b="1" sz="1900">
                <a:solidFill>
                  <a:schemeClr val="accent1"/>
                </a:solidFill>
                <a:latin typeface="Josefin Sans"/>
                <a:ea typeface="Josefin Sans"/>
                <a:cs typeface="Josefin Sans"/>
                <a:sym typeface="Josefin Sans"/>
              </a:defRPr>
            </a:lvl1pPr>
            <a:lvl2pPr lvl="1" rtl="0">
              <a:spcBef>
                <a:spcPts val="0"/>
              </a:spcBef>
              <a:spcAft>
                <a:spcPts val="0"/>
              </a:spcAft>
              <a:buClr>
                <a:srgbClr val="FD0000"/>
              </a:buClr>
              <a:buSzPts val="4000"/>
              <a:buFont typeface="Josefin Sans"/>
              <a:buNone/>
              <a:defRPr b="1" sz="4000">
                <a:solidFill>
                  <a:srgbClr val="FD0000"/>
                </a:solidFill>
                <a:latin typeface="Josefin Sans"/>
                <a:ea typeface="Josefin Sans"/>
                <a:cs typeface="Josefin Sans"/>
                <a:sym typeface="Josefin Sans"/>
              </a:defRPr>
            </a:lvl2pPr>
            <a:lvl3pPr lvl="2" rtl="0">
              <a:spcBef>
                <a:spcPts val="0"/>
              </a:spcBef>
              <a:spcAft>
                <a:spcPts val="0"/>
              </a:spcAft>
              <a:buClr>
                <a:srgbClr val="FD0000"/>
              </a:buClr>
              <a:buSzPts val="4000"/>
              <a:buFont typeface="Josefin Sans"/>
              <a:buNone/>
              <a:defRPr b="1" sz="4000">
                <a:solidFill>
                  <a:srgbClr val="FD0000"/>
                </a:solidFill>
                <a:latin typeface="Josefin Sans"/>
                <a:ea typeface="Josefin Sans"/>
                <a:cs typeface="Josefin Sans"/>
                <a:sym typeface="Josefin Sans"/>
              </a:defRPr>
            </a:lvl3pPr>
            <a:lvl4pPr lvl="3" rtl="0">
              <a:spcBef>
                <a:spcPts val="0"/>
              </a:spcBef>
              <a:spcAft>
                <a:spcPts val="0"/>
              </a:spcAft>
              <a:buClr>
                <a:srgbClr val="FD0000"/>
              </a:buClr>
              <a:buSzPts val="4000"/>
              <a:buFont typeface="Josefin Sans"/>
              <a:buNone/>
              <a:defRPr b="1" sz="4000">
                <a:solidFill>
                  <a:srgbClr val="FD0000"/>
                </a:solidFill>
                <a:latin typeface="Josefin Sans"/>
                <a:ea typeface="Josefin Sans"/>
                <a:cs typeface="Josefin Sans"/>
                <a:sym typeface="Josefin Sans"/>
              </a:defRPr>
            </a:lvl4pPr>
            <a:lvl5pPr lvl="4" rtl="0">
              <a:spcBef>
                <a:spcPts val="0"/>
              </a:spcBef>
              <a:spcAft>
                <a:spcPts val="0"/>
              </a:spcAft>
              <a:buClr>
                <a:srgbClr val="FD0000"/>
              </a:buClr>
              <a:buSzPts val="4000"/>
              <a:buFont typeface="Josefin Sans"/>
              <a:buNone/>
              <a:defRPr b="1" sz="4000">
                <a:solidFill>
                  <a:srgbClr val="FD0000"/>
                </a:solidFill>
                <a:latin typeface="Josefin Sans"/>
                <a:ea typeface="Josefin Sans"/>
                <a:cs typeface="Josefin Sans"/>
                <a:sym typeface="Josefin Sans"/>
              </a:defRPr>
            </a:lvl5pPr>
            <a:lvl6pPr lvl="5" rtl="0">
              <a:spcBef>
                <a:spcPts val="0"/>
              </a:spcBef>
              <a:spcAft>
                <a:spcPts val="0"/>
              </a:spcAft>
              <a:buClr>
                <a:srgbClr val="FD0000"/>
              </a:buClr>
              <a:buSzPts val="4000"/>
              <a:buFont typeface="Josefin Sans"/>
              <a:buNone/>
              <a:defRPr b="1" sz="4000">
                <a:solidFill>
                  <a:srgbClr val="FD0000"/>
                </a:solidFill>
                <a:latin typeface="Josefin Sans"/>
                <a:ea typeface="Josefin Sans"/>
                <a:cs typeface="Josefin Sans"/>
                <a:sym typeface="Josefin Sans"/>
              </a:defRPr>
            </a:lvl6pPr>
            <a:lvl7pPr lvl="6" rtl="0">
              <a:spcBef>
                <a:spcPts val="0"/>
              </a:spcBef>
              <a:spcAft>
                <a:spcPts val="0"/>
              </a:spcAft>
              <a:buClr>
                <a:srgbClr val="FD0000"/>
              </a:buClr>
              <a:buSzPts val="4000"/>
              <a:buFont typeface="Josefin Sans"/>
              <a:buNone/>
              <a:defRPr b="1" sz="4000">
                <a:solidFill>
                  <a:srgbClr val="FD0000"/>
                </a:solidFill>
                <a:latin typeface="Josefin Sans"/>
                <a:ea typeface="Josefin Sans"/>
                <a:cs typeface="Josefin Sans"/>
                <a:sym typeface="Josefin Sans"/>
              </a:defRPr>
            </a:lvl7pPr>
            <a:lvl8pPr lvl="7" rtl="0">
              <a:spcBef>
                <a:spcPts val="0"/>
              </a:spcBef>
              <a:spcAft>
                <a:spcPts val="0"/>
              </a:spcAft>
              <a:buClr>
                <a:srgbClr val="FD0000"/>
              </a:buClr>
              <a:buSzPts val="4000"/>
              <a:buFont typeface="Josefin Sans"/>
              <a:buNone/>
              <a:defRPr b="1" sz="4000">
                <a:solidFill>
                  <a:srgbClr val="FD0000"/>
                </a:solidFill>
                <a:latin typeface="Josefin Sans"/>
                <a:ea typeface="Josefin Sans"/>
                <a:cs typeface="Josefin Sans"/>
                <a:sym typeface="Josefin Sans"/>
              </a:defRPr>
            </a:lvl8pPr>
            <a:lvl9pPr lvl="8" rtl="0">
              <a:spcBef>
                <a:spcPts val="0"/>
              </a:spcBef>
              <a:spcAft>
                <a:spcPts val="0"/>
              </a:spcAft>
              <a:buClr>
                <a:srgbClr val="FD0000"/>
              </a:buClr>
              <a:buSzPts val="4000"/>
              <a:buFont typeface="Josefin Sans"/>
              <a:buNone/>
              <a:defRPr b="1" sz="4000">
                <a:solidFill>
                  <a:srgbClr val="FD0000"/>
                </a:solidFill>
                <a:latin typeface="Josefin Sans"/>
                <a:ea typeface="Josefin Sans"/>
                <a:cs typeface="Josefin Sans"/>
                <a:sym typeface="Josefin Sans"/>
              </a:defRPr>
            </a:lvl9pPr>
          </a:lstStyle>
          <a:p>
            <a:r>
              <a:t>xx%</a:t>
            </a:r>
          </a:p>
        </p:txBody>
      </p:sp>
      <p:cxnSp>
        <p:nvCxnSpPr>
          <p:cNvPr id="36" name="Google Shape;36;p5"/>
          <p:cNvCxnSpPr/>
          <p:nvPr/>
        </p:nvCxnSpPr>
        <p:spPr>
          <a:xfrm rot="10800000">
            <a:off x="241206" y="4608973"/>
            <a:ext cx="1209600" cy="0"/>
          </a:xfrm>
          <a:prstGeom prst="straightConnector1">
            <a:avLst/>
          </a:prstGeom>
          <a:noFill/>
          <a:ln cap="flat" cmpd="sng" w="9525">
            <a:solidFill>
              <a:schemeClr val="accent1"/>
            </a:solidFill>
            <a:prstDash val="solid"/>
            <a:round/>
            <a:headEnd len="med" w="med" type="none"/>
            <a:tailEnd len="med" w="med" type="none"/>
          </a:ln>
        </p:spPr>
      </p:cxnSp>
      <p:sp>
        <p:nvSpPr>
          <p:cNvPr id="37" name="Google Shape;37;p5"/>
          <p:cNvSpPr txBox="1"/>
          <p:nvPr>
            <p:ph idx="6" type="title"/>
          </p:nvPr>
        </p:nvSpPr>
        <p:spPr>
          <a:xfrm>
            <a:off x="1470900" y="476534"/>
            <a:ext cx="62022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800"/>
              <a:buFont typeface="Josefin Sans"/>
              <a:buNone/>
              <a:defRPr b="1">
                <a:latin typeface="Josefin Sans"/>
                <a:ea typeface="Josefin Sans"/>
                <a:cs typeface="Josefin Sans"/>
                <a:sym typeface="Josefin Sans"/>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cxnSp>
        <p:nvCxnSpPr>
          <p:cNvPr id="38" name="Google Shape;38;p5"/>
          <p:cNvCxnSpPr/>
          <p:nvPr/>
        </p:nvCxnSpPr>
        <p:spPr>
          <a:xfrm>
            <a:off x="6481100" y="4609950"/>
            <a:ext cx="2544000" cy="0"/>
          </a:xfrm>
          <a:prstGeom prst="straightConnector1">
            <a:avLst/>
          </a:prstGeom>
          <a:noFill/>
          <a:ln cap="flat" cmpd="sng" w="9525">
            <a:solidFill>
              <a:schemeClr val="accent1"/>
            </a:solidFill>
            <a:prstDash val="solid"/>
            <a:round/>
            <a:headEnd len="med" w="med" type="none"/>
            <a:tailEnd len="med" w="med" type="none"/>
          </a:ln>
        </p:spPr>
      </p:cxnSp>
      <p:sp>
        <p:nvSpPr>
          <p:cNvPr id="39" name="Google Shape;39;p5"/>
          <p:cNvSpPr txBox="1"/>
          <p:nvPr/>
        </p:nvSpPr>
        <p:spPr>
          <a:xfrm>
            <a:off x="8439900" y="4609950"/>
            <a:ext cx="585300" cy="3936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b="1" lang="en" sz="1100">
                <a:solidFill>
                  <a:schemeClr val="accent1"/>
                </a:solidFill>
                <a:latin typeface="Josefin Sans"/>
                <a:ea typeface="Josefin Sans"/>
                <a:cs typeface="Josefin Sans"/>
                <a:sym typeface="Josefin Sans"/>
              </a:rPr>
              <a:t>‹#›</a:t>
            </a:fld>
            <a:endParaRPr b="1" sz="1100">
              <a:solidFill>
                <a:schemeClr val="accent1"/>
              </a:solidFill>
              <a:latin typeface="Josefin Sans"/>
              <a:ea typeface="Josefin Sans"/>
              <a:cs typeface="Josefin Sans"/>
              <a:sym typeface="Josefin Sans"/>
            </a:endParaRPr>
          </a:p>
        </p:txBody>
      </p:sp>
      <p:sp>
        <p:nvSpPr>
          <p:cNvPr id="40" name="Google Shape;40;p5"/>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2">
  <p:cSld name="SECTION_HEADER_2">
    <p:spTree>
      <p:nvGrpSpPr>
        <p:cNvPr id="359" name="Shape 359"/>
        <p:cNvGrpSpPr/>
        <p:nvPr/>
      </p:nvGrpSpPr>
      <p:grpSpPr>
        <a:xfrm>
          <a:off x="0" y="0"/>
          <a:ext cx="0" cy="0"/>
          <a:chOff x="0" y="0"/>
          <a:chExt cx="0" cy="0"/>
        </a:xfrm>
      </p:grpSpPr>
      <p:sp>
        <p:nvSpPr>
          <p:cNvPr id="360" name="Google Shape;360;p41"/>
          <p:cNvSpPr txBox="1"/>
          <p:nvPr>
            <p:ph type="title"/>
          </p:nvPr>
        </p:nvSpPr>
        <p:spPr>
          <a:xfrm>
            <a:off x="311700" y="2150850"/>
            <a:ext cx="8520600" cy="841800"/>
          </a:xfrm>
          <a:prstGeom prst="rect">
            <a:avLst/>
          </a:prstGeom>
        </p:spPr>
        <p:txBody>
          <a:bodyPr anchorCtr="0" anchor="ctr" bIns="91425" lIns="91425" spcFirstLastPara="1" rIns="91425" wrap="square" tIns="79200">
            <a:no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361" name="Google Shape;361;p41"/>
          <p:cNvSpPr txBox="1"/>
          <p:nvPr>
            <p:ph idx="12" type="sldNum"/>
          </p:nvPr>
        </p:nvSpPr>
        <p:spPr>
          <a:xfrm>
            <a:off x="8472458" y="4663217"/>
            <a:ext cx="548700" cy="393600"/>
          </a:xfrm>
          <a:prstGeom prst="rect">
            <a:avLst/>
          </a:prstGeom>
        </p:spPr>
        <p:txBody>
          <a:bodyPr anchorCtr="0" anchor="t"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2">
  <p:cSld name="TITLE_AND_TWO_COLUMNS_1">
    <p:spTree>
      <p:nvGrpSpPr>
        <p:cNvPr id="362" name="Shape 362"/>
        <p:cNvGrpSpPr/>
        <p:nvPr/>
      </p:nvGrpSpPr>
      <p:grpSpPr>
        <a:xfrm>
          <a:off x="0" y="0"/>
          <a:ext cx="0" cy="0"/>
          <a:chOff x="0" y="0"/>
          <a:chExt cx="0" cy="0"/>
        </a:xfrm>
      </p:grpSpPr>
      <p:sp>
        <p:nvSpPr>
          <p:cNvPr id="363" name="Google Shape;363;p42"/>
          <p:cNvSpPr txBox="1"/>
          <p:nvPr>
            <p:ph type="title"/>
          </p:nvPr>
        </p:nvSpPr>
        <p:spPr>
          <a:xfrm>
            <a:off x="311700" y="445025"/>
            <a:ext cx="8520600" cy="572700"/>
          </a:xfrm>
          <a:prstGeom prst="rect">
            <a:avLst/>
          </a:prstGeom>
        </p:spPr>
        <p:txBody>
          <a:bodyPr anchorCtr="0" anchor="t" bIns="91425" lIns="91425" spcFirstLastPara="1" rIns="91425" wrap="square" tIns="7920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364" name="Google Shape;364;p42"/>
          <p:cNvSpPr txBox="1"/>
          <p:nvPr>
            <p:ph idx="1" type="body"/>
          </p:nvPr>
        </p:nvSpPr>
        <p:spPr>
          <a:xfrm>
            <a:off x="311700" y="1152475"/>
            <a:ext cx="3999900" cy="3416400"/>
          </a:xfrm>
          <a:prstGeom prst="rect">
            <a:avLst/>
          </a:prstGeom>
          <a:noFill/>
          <a:ln>
            <a:noFill/>
          </a:ln>
        </p:spPr>
        <p:txBody>
          <a:bodyPr anchorCtr="0" anchor="ctr"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365" name="Google Shape;365;p42"/>
          <p:cNvSpPr txBox="1"/>
          <p:nvPr>
            <p:ph idx="2" type="body"/>
          </p:nvPr>
        </p:nvSpPr>
        <p:spPr>
          <a:xfrm>
            <a:off x="4832400" y="1152475"/>
            <a:ext cx="3999900" cy="3416400"/>
          </a:xfrm>
          <a:prstGeom prst="rect">
            <a:avLst/>
          </a:prstGeom>
        </p:spPr>
        <p:txBody>
          <a:bodyPr anchorCtr="0" anchor="t" bIns="182875" lIns="91425" spcFirstLastPara="1" rIns="91425" wrap="square" tIns="0">
            <a:no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366" name="Google Shape;366;p42"/>
          <p:cNvSpPr txBox="1"/>
          <p:nvPr>
            <p:ph idx="12" type="sldNum"/>
          </p:nvPr>
        </p:nvSpPr>
        <p:spPr>
          <a:xfrm>
            <a:off x="8472458" y="4663217"/>
            <a:ext cx="548700" cy="393600"/>
          </a:xfrm>
          <a:prstGeom prst="rect">
            <a:avLst/>
          </a:prstGeom>
        </p:spPr>
        <p:txBody>
          <a:bodyPr anchorCtr="0" anchor="t"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371" name="Shape 371"/>
        <p:cNvGrpSpPr/>
        <p:nvPr/>
      </p:nvGrpSpPr>
      <p:grpSpPr>
        <a:xfrm>
          <a:off x="0" y="0"/>
          <a:ext cx="0" cy="0"/>
          <a:chOff x="0" y="0"/>
          <a:chExt cx="0" cy="0"/>
        </a:xfrm>
      </p:grpSpPr>
      <p:sp>
        <p:nvSpPr>
          <p:cNvPr id="372" name="Google Shape;372;p44"/>
          <p:cNvSpPr txBox="1"/>
          <p:nvPr>
            <p:ph type="ctrTitle"/>
          </p:nvPr>
        </p:nvSpPr>
        <p:spPr>
          <a:xfrm>
            <a:off x="894500" y="588600"/>
            <a:ext cx="5392800" cy="1983300"/>
          </a:xfrm>
          <a:prstGeom prst="rect">
            <a:avLst/>
          </a:prstGeom>
        </p:spPr>
        <p:txBody>
          <a:bodyPr anchorCtr="0" anchor="t" bIns="91425" lIns="91425" spcFirstLastPara="1" rIns="91425" wrap="square" tIns="201150">
            <a:noAutofit/>
          </a:bodyPr>
          <a:lstStyle>
            <a:lvl1pPr lvl="0" rtl="0">
              <a:lnSpc>
                <a:spcPct val="100000"/>
              </a:lnSpc>
              <a:spcBef>
                <a:spcPts val="0"/>
              </a:spcBef>
              <a:spcAft>
                <a:spcPts val="0"/>
              </a:spcAft>
              <a:buSzPts val="5200"/>
              <a:buFont typeface="Josefin Sans"/>
              <a:buNone/>
              <a:defRPr b="1" sz="5200">
                <a:latin typeface="Josefin Sans"/>
                <a:ea typeface="Josefin Sans"/>
                <a:cs typeface="Josefin Sans"/>
                <a:sym typeface="Josefin Sans"/>
              </a:defRPr>
            </a:lvl1pPr>
            <a:lvl2pPr lvl="1" rtl="0" algn="ctr">
              <a:spcBef>
                <a:spcPts val="0"/>
              </a:spcBef>
              <a:spcAft>
                <a:spcPts val="0"/>
              </a:spcAft>
              <a:buClr>
                <a:srgbClr val="191919"/>
              </a:buClr>
              <a:buSzPts val="5200"/>
              <a:buNone/>
              <a:defRPr sz="5200">
                <a:solidFill>
                  <a:srgbClr val="191919"/>
                </a:solidFill>
              </a:defRPr>
            </a:lvl2pPr>
            <a:lvl3pPr lvl="2" rtl="0" algn="ctr">
              <a:spcBef>
                <a:spcPts val="0"/>
              </a:spcBef>
              <a:spcAft>
                <a:spcPts val="0"/>
              </a:spcAft>
              <a:buClr>
                <a:srgbClr val="191919"/>
              </a:buClr>
              <a:buSzPts val="5200"/>
              <a:buNone/>
              <a:defRPr sz="5200">
                <a:solidFill>
                  <a:srgbClr val="191919"/>
                </a:solidFill>
              </a:defRPr>
            </a:lvl3pPr>
            <a:lvl4pPr lvl="3" rtl="0" algn="ctr">
              <a:spcBef>
                <a:spcPts val="0"/>
              </a:spcBef>
              <a:spcAft>
                <a:spcPts val="0"/>
              </a:spcAft>
              <a:buClr>
                <a:srgbClr val="191919"/>
              </a:buClr>
              <a:buSzPts val="5200"/>
              <a:buNone/>
              <a:defRPr sz="5200">
                <a:solidFill>
                  <a:srgbClr val="191919"/>
                </a:solidFill>
              </a:defRPr>
            </a:lvl4pPr>
            <a:lvl5pPr lvl="4" rtl="0" algn="ctr">
              <a:spcBef>
                <a:spcPts val="0"/>
              </a:spcBef>
              <a:spcAft>
                <a:spcPts val="0"/>
              </a:spcAft>
              <a:buClr>
                <a:srgbClr val="191919"/>
              </a:buClr>
              <a:buSzPts val="5200"/>
              <a:buNone/>
              <a:defRPr sz="5200">
                <a:solidFill>
                  <a:srgbClr val="191919"/>
                </a:solidFill>
              </a:defRPr>
            </a:lvl5pPr>
            <a:lvl6pPr lvl="5" rtl="0" algn="ctr">
              <a:spcBef>
                <a:spcPts val="0"/>
              </a:spcBef>
              <a:spcAft>
                <a:spcPts val="0"/>
              </a:spcAft>
              <a:buClr>
                <a:srgbClr val="191919"/>
              </a:buClr>
              <a:buSzPts val="5200"/>
              <a:buNone/>
              <a:defRPr sz="5200">
                <a:solidFill>
                  <a:srgbClr val="191919"/>
                </a:solidFill>
              </a:defRPr>
            </a:lvl6pPr>
            <a:lvl7pPr lvl="6" rtl="0" algn="ctr">
              <a:spcBef>
                <a:spcPts val="0"/>
              </a:spcBef>
              <a:spcAft>
                <a:spcPts val="0"/>
              </a:spcAft>
              <a:buClr>
                <a:srgbClr val="191919"/>
              </a:buClr>
              <a:buSzPts val="5200"/>
              <a:buNone/>
              <a:defRPr sz="5200">
                <a:solidFill>
                  <a:srgbClr val="191919"/>
                </a:solidFill>
              </a:defRPr>
            </a:lvl7pPr>
            <a:lvl8pPr lvl="7" rtl="0" algn="ctr">
              <a:spcBef>
                <a:spcPts val="0"/>
              </a:spcBef>
              <a:spcAft>
                <a:spcPts val="0"/>
              </a:spcAft>
              <a:buClr>
                <a:srgbClr val="191919"/>
              </a:buClr>
              <a:buSzPts val="5200"/>
              <a:buNone/>
              <a:defRPr sz="5200">
                <a:solidFill>
                  <a:srgbClr val="191919"/>
                </a:solidFill>
              </a:defRPr>
            </a:lvl8pPr>
            <a:lvl9pPr lvl="8" rtl="0" algn="ctr">
              <a:spcBef>
                <a:spcPts val="0"/>
              </a:spcBef>
              <a:spcAft>
                <a:spcPts val="0"/>
              </a:spcAft>
              <a:buClr>
                <a:srgbClr val="191919"/>
              </a:buClr>
              <a:buSzPts val="5200"/>
              <a:buNone/>
              <a:defRPr sz="5200">
                <a:solidFill>
                  <a:srgbClr val="191919"/>
                </a:solidFill>
              </a:defRPr>
            </a:lvl9pPr>
          </a:lstStyle>
          <a:p/>
        </p:txBody>
      </p:sp>
      <p:sp>
        <p:nvSpPr>
          <p:cNvPr id="373" name="Google Shape;373;p44"/>
          <p:cNvSpPr txBox="1"/>
          <p:nvPr>
            <p:ph idx="1" type="subTitle"/>
          </p:nvPr>
        </p:nvSpPr>
        <p:spPr>
          <a:xfrm>
            <a:off x="894500" y="2499325"/>
            <a:ext cx="3335700" cy="792600"/>
          </a:xfrm>
          <a:prstGeom prst="rect">
            <a:avLst/>
          </a:prstGeom>
          <a:noFill/>
          <a:ln>
            <a:noFill/>
          </a:ln>
        </p:spPr>
        <p:txBody>
          <a:bodyPr anchorCtr="0" anchor="t" bIns="91425" lIns="91425" spcFirstLastPara="1" rIns="91425" wrap="square" tIns="91425">
            <a:noAutofit/>
          </a:bodyPr>
          <a:lstStyle>
            <a:lvl1pPr lvl="0" rtl="0">
              <a:lnSpc>
                <a:spcPct val="100000"/>
              </a:lnSpc>
              <a:spcBef>
                <a:spcPts val="0"/>
              </a:spcBef>
              <a:spcAft>
                <a:spcPts val="0"/>
              </a:spcAft>
              <a:buSzPts val="1400"/>
              <a:buFont typeface="Josefin Sans Light"/>
              <a:buNone/>
              <a:defRPr b="1" sz="1800">
                <a:solidFill>
                  <a:schemeClr val="dk2"/>
                </a:solidFill>
                <a:latin typeface="Josefin Sans"/>
                <a:ea typeface="Josefin Sans"/>
                <a:cs typeface="Josefin Sans"/>
                <a:sym typeface="Josefin Sans"/>
              </a:defRPr>
            </a:lvl1pPr>
            <a:lvl2pPr lvl="1" rtl="0" algn="ctr">
              <a:lnSpc>
                <a:spcPct val="100000"/>
              </a:lnSpc>
              <a:spcBef>
                <a:spcPts val="0"/>
              </a:spcBef>
              <a:spcAft>
                <a:spcPts val="0"/>
              </a:spcAft>
              <a:buSzPts val="1800"/>
              <a:buNone/>
              <a:defRPr sz="1800"/>
            </a:lvl2pPr>
            <a:lvl3pPr lvl="2" rtl="0" algn="ctr">
              <a:lnSpc>
                <a:spcPct val="100000"/>
              </a:lnSpc>
              <a:spcBef>
                <a:spcPts val="0"/>
              </a:spcBef>
              <a:spcAft>
                <a:spcPts val="0"/>
              </a:spcAft>
              <a:buSzPts val="1800"/>
              <a:buNone/>
              <a:defRPr sz="1800"/>
            </a:lvl3pPr>
            <a:lvl4pPr lvl="3" rtl="0" algn="ctr">
              <a:lnSpc>
                <a:spcPct val="100000"/>
              </a:lnSpc>
              <a:spcBef>
                <a:spcPts val="0"/>
              </a:spcBef>
              <a:spcAft>
                <a:spcPts val="0"/>
              </a:spcAft>
              <a:buSzPts val="1800"/>
              <a:buNone/>
              <a:defRPr sz="1800"/>
            </a:lvl4pPr>
            <a:lvl5pPr lvl="4" rtl="0" algn="ctr">
              <a:lnSpc>
                <a:spcPct val="100000"/>
              </a:lnSpc>
              <a:spcBef>
                <a:spcPts val="0"/>
              </a:spcBef>
              <a:spcAft>
                <a:spcPts val="0"/>
              </a:spcAft>
              <a:buSzPts val="1800"/>
              <a:buNone/>
              <a:defRPr sz="1800"/>
            </a:lvl5pPr>
            <a:lvl6pPr lvl="5" rtl="0" algn="ctr">
              <a:lnSpc>
                <a:spcPct val="100000"/>
              </a:lnSpc>
              <a:spcBef>
                <a:spcPts val="0"/>
              </a:spcBef>
              <a:spcAft>
                <a:spcPts val="0"/>
              </a:spcAft>
              <a:buSzPts val="1800"/>
              <a:buNone/>
              <a:defRPr sz="1800"/>
            </a:lvl6pPr>
            <a:lvl7pPr lvl="6" rtl="0" algn="ctr">
              <a:lnSpc>
                <a:spcPct val="100000"/>
              </a:lnSpc>
              <a:spcBef>
                <a:spcPts val="0"/>
              </a:spcBef>
              <a:spcAft>
                <a:spcPts val="0"/>
              </a:spcAft>
              <a:buSzPts val="1800"/>
              <a:buNone/>
              <a:defRPr sz="1800"/>
            </a:lvl7pPr>
            <a:lvl8pPr lvl="7" rtl="0" algn="ctr">
              <a:lnSpc>
                <a:spcPct val="100000"/>
              </a:lnSpc>
              <a:spcBef>
                <a:spcPts val="0"/>
              </a:spcBef>
              <a:spcAft>
                <a:spcPts val="0"/>
              </a:spcAft>
              <a:buSzPts val="1800"/>
              <a:buNone/>
              <a:defRPr sz="1800"/>
            </a:lvl8pPr>
            <a:lvl9pPr lvl="8" rtl="0" algn="ctr">
              <a:lnSpc>
                <a:spcPct val="100000"/>
              </a:lnSpc>
              <a:spcBef>
                <a:spcPts val="0"/>
              </a:spcBef>
              <a:spcAft>
                <a:spcPts val="0"/>
              </a:spcAft>
              <a:buSzPts val="1800"/>
              <a:buNone/>
              <a:defRPr sz="1800"/>
            </a:lvl9pPr>
          </a:lstStyle>
          <a:p/>
        </p:txBody>
      </p:sp>
      <p:cxnSp>
        <p:nvCxnSpPr>
          <p:cNvPr id="374" name="Google Shape;374;p44"/>
          <p:cNvCxnSpPr/>
          <p:nvPr/>
        </p:nvCxnSpPr>
        <p:spPr>
          <a:xfrm>
            <a:off x="542275" y="758250"/>
            <a:ext cx="0" cy="2878500"/>
          </a:xfrm>
          <a:prstGeom prst="straightConnector1">
            <a:avLst/>
          </a:prstGeom>
          <a:noFill/>
          <a:ln cap="flat" cmpd="sng" w="114300">
            <a:solidFill>
              <a:schemeClr val="accent1"/>
            </a:solidFill>
            <a:prstDash val="solid"/>
            <a:round/>
            <a:headEnd len="med" w="med" type="none"/>
            <a:tailEnd len="med" w="med" type="none"/>
          </a:ln>
        </p:spPr>
      </p:cxnSp>
      <p:cxnSp>
        <p:nvCxnSpPr>
          <p:cNvPr id="375" name="Google Shape;375;p44"/>
          <p:cNvCxnSpPr/>
          <p:nvPr/>
        </p:nvCxnSpPr>
        <p:spPr>
          <a:xfrm>
            <a:off x="6481100" y="4609950"/>
            <a:ext cx="2544000" cy="0"/>
          </a:xfrm>
          <a:prstGeom prst="straightConnector1">
            <a:avLst/>
          </a:prstGeom>
          <a:noFill/>
          <a:ln cap="flat" cmpd="sng" w="9525">
            <a:solidFill>
              <a:schemeClr val="accent1"/>
            </a:solidFill>
            <a:prstDash val="solid"/>
            <a:round/>
            <a:headEnd len="med" w="med" type="none"/>
            <a:tailEnd len="med" w="med" type="none"/>
          </a:ln>
        </p:spPr>
      </p:cxnSp>
      <p:sp>
        <p:nvSpPr>
          <p:cNvPr id="376" name="Google Shape;376;p44"/>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77" name="Shape 377"/>
        <p:cNvGrpSpPr/>
        <p:nvPr/>
      </p:nvGrpSpPr>
      <p:grpSpPr>
        <a:xfrm>
          <a:off x="0" y="0"/>
          <a:ext cx="0" cy="0"/>
          <a:chOff x="0" y="0"/>
          <a:chExt cx="0" cy="0"/>
        </a:xfrm>
      </p:grpSpPr>
      <p:sp>
        <p:nvSpPr>
          <p:cNvPr id="378" name="Google Shape;378;p45"/>
          <p:cNvSpPr txBox="1"/>
          <p:nvPr>
            <p:ph type="title"/>
          </p:nvPr>
        </p:nvSpPr>
        <p:spPr>
          <a:xfrm>
            <a:off x="925750" y="2130662"/>
            <a:ext cx="3173400" cy="1104600"/>
          </a:xfrm>
          <a:prstGeom prst="rect">
            <a:avLst/>
          </a:prstGeom>
        </p:spPr>
        <p:txBody>
          <a:bodyPr anchorCtr="0" anchor="t" bIns="91425" lIns="91425" spcFirstLastPara="1" rIns="91425" wrap="square" tIns="91425">
            <a:noAutofit/>
          </a:bodyPr>
          <a:lstStyle>
            <a:lvl1pPr lvl="0" rtl="0">
              <a:spcBef>
                <a:spcPts val="0"/>
              </a:spcBef>
              <a:spcAft>
                <a:spcPts val="0"/>
              </a:spcAft>
              <a:buSzPts val="3600"/>
              <a:buFont typeface="Josefin Sans"/>
              <a:buNone/>
              <a:defRPr b="1" sz="3600">
                <a:latin typeface="Josefin Sans"/>
                <a:ea typeface="Josefin Sans"/>
                <a:cs typeface="Josefin Sans"/>
                <a:sym typeface="Josefin Sans"/>
              </a:defRPr>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379" name="Google Shape;379;p45"/>
          <p:cNvSpPr txBox="1"/>
          <p:nvPr>
            <p:ph hasCustomPrompt="1" idx="2" type="title"/>
          </p:nvPr>
        </p:nvSpPr>
        <p:spPr>
          <a:xfrm>
            <a:off x="925751" y="1640525"/>
            <a:ext cx="1724100" cy="841800"/>
          </a:xfrm>
          <a:prstGeom prst="rect">
            <a:avLst/>
          </a:prstGeom>
        </p:spPr>
        <p:txBody>
          <a:bodyPr anchorCtr="0" anchor="b" bIns="91425" lIns="91425" spcFirstLastPara="1" rIns="91425" wrap="square" tIns="0">
            <a:noAutofit/>
          </a:bodyPr>
          <a:lstStyle>
            <a:lvl1pPr lvl="0" rtl="0">
              <a:spcBef>
                <a:spcPts val="0"/>
              </a:spcBef>
              <a:spcAft>
                <a:spcPts val="0"/>
              </a:spcAft>
              <a:buClr>
                <a:schemeClr val="accent1"/>
              </a:buClr>
              <a:buSzPts val="6000"/>
              <a:buFont typeface="Josefin Sans"/>
              <a:buNone/>
              <a:defRPr b="1" sz="6000">
                <a:solidFill>
                  <a:schemeClr val="accent1"/>
                </a:solidFill>
                <a:latin typeface="Josefin Sans"/>
                <a:ea typeface="Josefin Sans"/>
                <a:cs typeface="Josefin Sans"/>
                <a:sym typeface="Josefin Sans"/>
              </a:defRPr>
            </a:lvl1pPr>
            <a:lvl2pPr lvl="1" rtl="0">
              <a:spcBef>
                <a:spcPts val="0"/>
              </a:spcBef>
              <a:spcAft>
                <a:spcPts val="0"/>
              </a:spcAft>
              <a:buClr>
                <a:srgbClr val="FD0000"/>
              </a:buClr>
              <a:buSzPts val="6000"/>
              <a:buFont typeface="Josefin Sans"/>
              <a:buNone/>
              <a:defRPr b="1" sz="6000">
                <a:solidFill>
                  <a:srgbClr val="FD0000"/>
                </a:solidFill>
                <a:latin typeface="Josefin Sans"/>
                <a:ea typeface="Josefin Sans"/>
                <a:cs typeface="Josefin Sans"/>
                <a:sym typeface="Josefin Sans"/>
              </a:defRPr>
            </a:lvl2pPr>
            <a:lvl3pPr lvl="2" rtl="0">
              <a:spcBef>
                <a:spcPts val="0"/>
              </a:spcBef>
              <a:spcAft>
                <a:spcPts val="0"/>
              </a:spcAft>
              <a:buClr>
                <a:srgbClr val="FD0000"/>
              </a:buClr>
              <a:buSzPts val="6000"/>
              <a:buFont typeface="Josefin Sans"/>
              <a:buNone/>
              <a:defRPr b="1" sz="6000">
                <a:solidFill>
                  <a:srgbClr val="FD0000"/>
                </a:solidFill>
                <a:latin typeface="Josefin Sans"/>
                <a:ea typeface="Josefin Sans"/>
                <a:cs typeface="Josefin Sans"/>
                <a:sym typeface="Josefin Sans"/>
              </a:defRPr>
            </a:lvl3pPr>
            <a:lvl4pPr lvl="3" rtl="0">
              <a:spcBef>
                <a:spcPts val="0"/>
              </a:spcBef>
              <a:spcAft>
                <a:spcPts val="0"/>
              </a:spcAft>
              <a:buClr>
                <a:srgbClr val="FD0000"/>
              </a:buClr>
              <a:buSzPts val="6000"/>
              <a:buFont typeface="Josefin Sans"/>
              <a:buNone/>
              <a:defRPr b="1" sz="6000">
                <a:solidFill>
                  <a:srgbClr val="FD0000"/>
                </a:solidFill>
                <a:latin typeface="Josefin Sans"/>
                <a:ea typeface="Josefin Sans"/>
                <a:cs typeface="Josefin Sans"/>
                <a:sym typeface="Josefin Sans"/>
              </a:defRPr>
            </a:lvl4pPr>
            <a:lvl5pPr lvl="4" rtl="0">
              <a:spcBef>
                <a:spcPts val="0"/>
              </a:spcBef>
              <a:spcAft>
                <a:spcPts val="0"/>
              </a:spcAft>
              <a:buClr>
                <a:srgbClr val="FD0000"/>
              </a:buClr>
              <a:buSzPts val="6000"/>
              <a:buFont typeface="Josefin Sans"/>
              <a:buNone/>
              <a:defRPr b="1" sz="6000">
                <a:solidFill>
                  <a:srgbClr val="FD0000"/>
                </a:solidFill>
                <a:latin typeface="Josefin Sans"/>
                <a:ea typeface="Josefin Sans"/>
                <a:cs typeface="Josefin Sans"/>
                <a:sym typeface="Josefin Sans"/>
              </a:defRPr>
            </a:lvl5pPr>
            <a:lvl6pPr lvl="5" rtl="0">
              <a:spcBef>
                <a:spcPts val="0"/>
              </a:spcBef>
              <a:spcAft>
                <a:spcPts val="0"/>
              </a:spcAft>
              <a:buClr>
                <a:srgbClr val="FD0000"/>
              </a:buClr>
              <a:buSzPts val="6000"/>
              <a:buFont typeface="Josefin Sans"/>
              <a:buNone/>
              <a:defRPr b="1" sz="6000">
                <a:solidFill>
                  <a:srgbClr val="FD0000"/>
                </a:solidFill>
                <a:latin typeface="Josefin Sans"/>
                <a:ea typeface="Josefin Sans"/>
                <a:cs typeface="Josefin Sans"/>
                <a:sym typeface="Josefin Sans"/>
              </a:defRPr>
            </a:lvl6pPr>
            <a:lvl7pPr lvl="6" rtl="0">
              <a:spcBef>
                <a:spcPts val="0"/>
              </a:spcBef>
              <a:spcAft>
                <a:spcPts val="0"/>
              </a:spcAft>
              <a:buClr>
                <a:srgbClr val="FD0000"/>
              </a:buClr>
              <a:buSzPts val="6000"/>
              <a:buFont typeface="Josefin Sans"/>
              <a:buNone/>
              <a:defRPr b="1" sz="6000">
                <a:solidFill>
                  <a:srgbClr val="FD0000"/>
                </a:solidFill>
                <a:latin typeface="Josefin Sans"/>
                <a:ea typeface="Josefin Sans"/>
                <a:cs typeface="Josefin Sans"/>
                <a:sym typeface="Josefin Sans"/>
              </a:defRPr>
            </a:lvl7pPr>
            <a:lvl8pPr lvl="7" rtl="0">
              <a:spcBef>
                <a:spcPts val="0"/>
              </a:spcBef>
              <a:spcAft>
                <a:spcPts val="0"/>
              </a:spcAft>
              <a:buClr>
                <a:srgbClr val="FD0000"/>
              </a:buClr>
              <a:buSzPts val="6000"/>
              <a:buFont typeface="Josefin Sans"/>
              <a:buNone/>
              <a:defRPr b="1" sz="6000">
                <a:solidFill>
                  <a:srgbClr val="FD0000"/>
                </a:solidFill>
                <a:latin typeface="Josefin Sans"/>
                <a:ea typeface="Josefin Sans"/>
                <a:cs typeface="Josefin Sans"/>
                <a:sym typeface="Josefin Sans"/>
              </a:defRPr>
            </a:lvl8pPr>
            <a:lvl9pPr lvl="8" rtl="0">
              <a:spcBef>
                <a:spcPts val="0"/>
              </a:spcBef>
              <a:spcAft>
                <a:spcPts val="0"/>
              </a:spcAft>
              <a:buClr>
                <a:srgbClr val="FD0000"/>
              </a:buClr>
              <a:buSzPts val="6000"/>
              <a:buFont typeface="Josefin Sans"/>
              <a:buNone/>
              <a:defRPr b="1" sz="6000">
                <a:solidFill>
                  <a:srgbClr val="FD0000"/>
                </a:solidFill>
                <a:latin typeface="Josefin Sans"/>
                <a:ea typeface="Josefin Sans"/>
                <a:cs typeface="Josefin Sans"/>
                <a:sym typeface="Josefin Sans"/>
              </a:defRPr>
            </a:lvl9pPr>
          </a:lstStyle>
          <a:p>
            <a:r>
              <a:t>xx%</a:t>
            </a:r>
          </a:p>
        </p:txBody>
      </p:sp>
      <p:sp>
        <p:nvSpPr>
          <p:cNvPr id="380" name="Google Shape;380;p45"/>
          <p:cNvSpPr txBox="1"/>
          <p:nvPr>
            <p:ph idx="1" type="subTitle"/>
          </p:nvPr>
        </p:nvSpPr>
        <p:spPr>
          <a:xfrm>
            <a:off x="925750" y="3471400"/>
            <a:ext cx="3027300" cy="558300"/>
          </a:xfrm>
          <a:prstGeom prst="rect">
            <a:avLst/>
          </a:prstGeom>
          <a:noFill/>
          <a:ln>
            <a:noFill/>
          </a:ln>
        </p:spPr>
        <p:txBody>
          <a:bodyPr anchorCtr="0" anchor="t" bIns="91425" lIns="91425" spcFirstLastPara="1" rIns="91425" wrap="square" tIns="91425">
            <a:noAutofit/>
          </a:bodyPr>
          <a:lstStyle>
            <a:lvl1pPr lvl="0" rtl="0">
              <a:lnSpc>
                <a:spcPct val="100000"/>
              </a:lnSpc>
              <a:spcBef>
                <a:spcPts val="0"/>
              </a:spcBef>
              <a:spcAft>
                <a:spcPts val="0"/>
              </a:spcAft>
              <a:buClr>
                <a:schemeClr val="dk2"/>
              </a:buClr>
              <a:buSzPts val="1400"/>
              <a:buFont typeface="Josefin Sans Light"/>
              <a:buNone/>
              <a:defRPr>
                <a:solidFill>
                  <a:schemeClr val="dk1"/>
                </a:solidFill>
                <a:latin typeface="Josefin Sans"/>
                <a:ea typeface="Josefin Sans"/>
                <a:cs typeface="Josefin Sans"/>
                <a:sym typeface="Josefin Sans"/>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cxnSp>
        <p:nvCxnSpPr>
          <p:cNvPr id="381" name="Google Shape;381;p45"/>
          <p:cNvCxnSpPr/>
          <p:nvPr/>
        </p:nvCxnSpPr>
        <p:spPr>
          <a:xfrm>
            <a:off x="542275" y="1625200"/>
            <a:ext cx="0" cy="2961300"/>
          </a:xfrm>
          <a:prstGeom prst="straightConnector1">
            <a:avLst/>
          </a:prstGeom>
          <a:noFill/>
          <a:ln cap="flat" cmpd="sng" w="76200">
            <a:solidFill>
              <a:schemeClr val="accent1"/>
            </a:solidFill>
            <a:prstDash val="solid"/>
            <a:round/>
            <a:headEnd len="med" w="med" type="none"/>
            <a:tailEnd len="med" w="med" type="none"/>
          </a:ln>
        </p:spPr>
      </p:cxnSp>
      <p:cxnSp>
        <p:nvCxnSpPr>
          <p:cNvPr id="382" name="Google Shape;382;p45"/>
          <p:cNvCxnSpPr/>
          <p:nvPr/>
        </p:nvCxnSpPr>
        <p:spPr>
          <a:xfrm>
            <a:off x="6481100" y="4609950"/>
            <a:ext cx="2544000" cy="0"/>
          </a:xfrm>
          <a:prstGeom prst="straightConnector1">
            <a:avLst/>
          </a:prstGeom>
          <a:noFill/>
          <a:ln cap="flat" cmpd="sng" w="9525">
            <a:solidFill>
              <a:schemeClr val="accent1"/>
            </a:solidFill>
            <a:prstDash val="solid"/>
            <a:round/>
            <a:headEnd len="med" w="med" type="none"/>
            <a:tailEnd len="med" w="med" type="none"/>
          </a:ln>
        </p:spPr>
      </p:cxnSp>
      <p:sp>
        <p:nvSpPr>
          <p:cNvPr id="383" name="Google Shape;383;p45"/>
          <p:cNvSpPr txBox="1"/>
          <p:nvPr/>
        </p:nvSpPr>
        <p:spPr>
          <a:xfrm>
            <a:off x="8439900" y="4609950"/>
            <a:ext cx="585300" cy="3936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b="1" lang="en" sz="1100">
                <a:solidFill>
                  <a:schemeClr val="accent1"/>
                </a:solidFill>
                <a:latin typeface="Josefin Sans"/>
                <a:ea typeface="Josefin Sans"/>
                <a:cs typeface="Josefin Sans"/>
                <a:sym typeface="Josefin Sans"/>
              </a:rPr>
              <a:t>‹#›</a:t>
            </a:fld>
            <a:endParaRPr b="1" sz="1100">
              <a:solidFill>
                <a:schemeClr val="accent1"/>
              </a:solidFill>
              <a:latin typeface="Josefin Sans"/>
              <a:ea typeface="Josefin Sans"/>
              <a:cs typeface="Josefin Sans"/>
              <a:sym typeface="Josefin Sans"/>
            </a:endParaRPr>
          </a:p>
        </p:txBody>
      </p:sp>
      <p:sp>
        <p:nvSpPr>
          <p:cNvPr id="384" name="Google Shape;384;p45"/>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385" name="Shape 385"/>
        <p:cNvGrpSpPr/>
        <p:nvPr/>
      </p:nvGrpSpPr>
      <p:grpSpPr>
        <a:xfrm>
          <a:off x="0" y="0"/>
          <a:ext cx="0" cy="0"/>
          <a:chOff x="0" y="0"/>
          <a:chExt cx="0" cy="0"/>
        </a:xfrm>
      </p:grpSpPr>
      <p:sp>
        <p:nvSpPr>
          <p:cNvPr id="386" name="Google Shape;386;p46"/>
          <p:cNvSpPr txBox="1"/>
          <p:nvPr>
            <p:ph idx="1" type="subTitle"/>
          </p:nvPr>
        </p:nvSpPr>
        <p:spPr>
          <a:xfrm>
            <a:off x="811600" y="1312075"/>
            <a:ext cx="7628100" cy="3296400"/>
          </a:xfrm>
          <a:prstGeom prst="rect">
            <a:avLst/>
          </a:prstGeom>
          <a:noFill/>
          <a:ln>
            <a:noFill/>
          </a:ln>
        </p:spPr>
        <p:txBody>
          <a:bodyPr anchorCtr="0" anchor="t" bIns="91425" lIns="91425" spcFirstLastPara="1" rIns="91425" wrap="square" tIns="0">
            <a:noAutofit/>
          </a:bodyPr>
          <a:lstStyle>
            <a:lvl1pPr lvl="0" rtl="0">
              <a:spcBef>
                <a:spcPts val="0"/>
              </a:spcBef>
              <a:spcAft>
                <a:spcPts val="0"/>
              </a:spcAft>
              <a:buClr>
                <a:schemeClr val="accent1"/>
              </a:buClr>
              <a:buSzPts val="1200"/>
              <a:buFont typeface="Josefin Sans"/>
              <a:buAutoNum type="arabicPeriod"/>
              <a:defRPr>
                <a:solidFill>
                  <a:schemeClr val="dk1"/>
                </a:solidFill>
                <a:latin typeface="Josefin Sans"/>
                <a:ea typeface="Josefin Sans"/>
                <a:cs typeface="Josefin Sans"/>
                <a:sym typeface="Josefin Sans"/>
              </a:defRPr>
            </a:lvl1pPr>
            <a:lvl2pPr lvl="1" rtl="0">
              <a:lnSpc>
                <a:spcPct val="100000"/>
              </a:lnSpc>
              <a:spcBef>
                <a:spcPts val="0"/>
              </a:spcBef>
              <a:spcAft>
                <a:spcPts val="0"/>
              </a:spcAft>
              <a:buClr>
                <a:srgbClr val="434343"/>
              </a:buClr>
              <a:buSzPts val="1200"/>
              <a:buFont typeface="Roboto Condensed Light"/>
              <a:buAutoNum type="alphaLcPeriod"/>
              <a:defRPr/>
            </a:lvl2pPr>
            <a:lvl3pPr lvl="2" rtl="0">
              <a:lnSpc>
                <a:spcPct val="100000"/>
              </a:lnSpc>
              <a:spcBef>
                <a:spcPts val="0"/>
              </a:spcBef>
              <a:spcAft>
                <a:spcPts val="0"/>
              </a:spcAft>
              <a:buClr>
                <a:srgbClr val="434343"/>
              </a:buClr>
              <a:buSzPts val="1200"/>
              <a:buFont typeface="Roboto Condensed Light"/>
              <a:buAutoNum type="romanLcPeriod"/>
              <a:defRPr/>
            </a:lvl3pPr>
            <a:lvl4pPr lvl="3" rtl="0">
              <a:lnSpc>
                <a:spcPct val="100000"/>
              </a:lnSpc>
              <a:spcBef>
                <a:spcPts val="0"/>
              </a:spcBef>
              <a:spcAft>
                <a:spcPts val="0"/>
              </a:spcAft>
              <a:buClr>
                <a:srgbClr val="434343"/>
              </a:buClr>
              <a:buSzPts val="1200"/>
              <a:buFont typeface="Roboto Condensed Light"/>
              <a:buAutoNum type="arabicPeriod"/>
              <a:defRPr/>
            </a:lvl4pPr>
            <a:lvl5pPr lvl="4" rtl="0">
              <a:lnSpc>
                <a:spcPct val="100000"/>
              </a:lnSpc>
              <a:spcBef>
                <a:spcPts val="0"/>
              </a:spcBef>
              <a:spcAft>
                <a:spcPts val="0"/>
              </a:spcAft>
              <a:buClr>
                <a:srgbClr val="434343"/>
              </a:buClr>
              <a:buSzPts val="1200"/>
              <a:buFont typeface="Roboto Condensed Light"/>
              <a:buAutoNum type="alphaLcPeriod"/>
              <a:defRPr/>
            </a:lvl5pPr>
            <a:lvl6pPr lvl="5" rtl="0">
              <a:lnSpc>
                <a:spcPct val="100000"/>
              </a:lnSpc>
              <a:spcBef>
                <a:spcPts val="0"/>
              </a:spcBef>
              <a:spcAft>
                <a:spcPts val="0"/>
              </a:spcAft>
              <a:buClr>
                <a:srgbClr val="434343"/>
              </a:buClr>
              <a:buSzPts val="1200"/>
              <a:buFont typeface="Roboto Condensed Light"/>
              <a:buAutoNum type="romanLcPeriod"/>
              <a:defRPr/>
            </a:lvl6pPr>
            <a:lvl7pPr lvl="6" rtl="0">
              <a:lnSpc>
                <a:spcPct val="100000"/>
              </a:lnSpc>
              <a:spcBef>
                <a:spcPts val="0"/>
              </a:spcBef>
              <a:spcAft>
                <a:spcPts val="0"/>
              </a:spcAft>
              <a:buClr>
                <a:srgbClr val="434343"/>
              </a:buClr>
              <a:buSzPts val="1200"/>
              <a:buFont typeface="Roboto Condensed Light"/>
              <a:buAutoNum type="arabicPeriod"/>
              <a:defRPr/>
            </a:lvl7pPr>
            <a:lvl8pPr lvl="7" rtl="0">
              <a:lnSpc>
                <a:spcPct val="100000"/>
              </a:lnSpc>
              <a:spcBef>
                <a:spcPts val="0"/>
              </a:spcBef>
              <a:spcAft>
                <a:spcPts val="0"/>
              </a:spcAft>
              <a:buClr>
                <a:srgbClr val="434343"/>
              </a:buClr>
              <a:buSzPts val="1200"/>
              <a:buFont typeface="Roboto Condensed Light"/>
              <a:buAutoNum type="alphaLcPeriod"/>
              <a:defRPr/>
            </a:lvl8pPr>
            <a:lvl9pPr lvl="8" rtl="0">
              <a:lnSpc>
                <a:spcPct val="100000"/>
              </a:lnSpc>
              <a:spcBef>
                <a:spcPts val="0"/>
              </a:spcBef>
              <a:spcAft>
                <a:spcPts val="0"/>
              </a:spcAft>
              <a:buClr>
                <a:srgbClr val="434343"/>
              </a:buClr>
              <a:buSzPts val="1200"/>
              <a:buFont typeface="Roboto Condensed Light"/>
              <a:buAutoNum type="romanLcPeriod"/>
              <a:defRPr/>
            </a:lvl9pPr>
          </a:lstStyle>
          <a:p/>
        </p:txBody>
      </p:sp>
      <p:sp>
        <p:nvSpPr>
          <p:cNvPr id="387" name="Google Shape;387;p46"/>
          <p:cNvSpPr txBox="1"/>
          <p:nvPr>
            <p:ph type="title"/>
          </p:nvPr>
        </p:nvSpPr>
        <p:spPr>
          <a:xfrm>
            <a:off x="1470900" y="476534"/>
            <a:ext cx="62022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800"/>
              <a:buFont typeface="Josefin Sans"/>
              <a:buNone/>
              <a:defRPr b="1">
                <a:latin typeface="Josefin Sans"/>
                <a:ea typeface="Josefin Sans"/>
                <a:cs typeface="Josefin Sans"/>
                <a:sym typeface="Josefin Sans"/>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cxnSp>
        <p:nvCxnSpPr>
          <p:cNvPr id="388" name="Google Shape;388;p46"/>
          <p:cNvCxnSpPr/>
          <p:nvPr/>
        </p:nvCxnSpPr>
        <p:spPr>
          <a:xfrm>
            <a:off x="6481100" y="4609950"/>
            <a:ext cx="2544000" cy="0"/>
          </a:xfrm>
          <a:prstGeom prst="straightConnector1">
            <a:avLst/>
          </a:prstGeom>
          <a:noFill/>
          <a:ln cap="flat" cmpd="sng" w="9525">
            <a:solidFill>
              <a:schemeClr val="accent1"/>
            </a:solidFill>
            <a:prstDash val="solid"/>
            <a:round/>
            <a:headEnd len="med" w="med" type="none"/>
            <a:tailEnd len="med" w="med" type="none"/>
          </a:ln>
        </p:spPr>
      </p:cxnSp>
      <p:sp>
        <p:nvSpPr>
          <p:cNvPr id="389" name="Google Shape;389;p46"/>
          <p:cNvSpPr txBox="1"/>
          <p:nvPr/>
        </p:nvSpPr>
        <p:spPr>
          <a:xfrm>
            <a:off x="8439900" y="4609950"/>
            <a:ext cx="585300" cy="3936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b="1" lang="en" sz="1100">
                <a:solidFill>
                  <a:schemeClr val="accent1"/>
                </a:solidFill>
                <a:latin typeface="Josefin Sans"/>
                <a:ea typeface="Josefin Sans"/>
                <a:cs typeface="Josefin Sans"/>
                <a:sym typeface="Josefin Sans"/>
              </a:rPr>
              <a:t>‹#›</a:t>
            </a:fld>
            <a:endParaRPr b="1" sz="1100">
              <a:solidFill>
                <a:schemeClr val="accent1"/>
              </a:solidFill>
              <a:latin typeface="Josefin Sans"/>
              <a:ea typeface="Josefin Sans"/>
              <a:cs typeface="Josefin Sans"/>
              <a:sym typeface="Josefin Sans"/>
            </a:endParaRPr>
          </a:p>
        </p:txBody>
      </p:sp>
      <p:sp>
        <p:nvSpPr>
          <p:cNvPr id="390" name="Google Shape;390;p46"/>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391" name="Shape 391"/>
        <p:cNvGrpSpPr/>
        <p:nvPr/>
      </p:nvGrpSpPr>
      <p:grpSpPr>
        <a:xfrm>
          <a:off x="0" y="0"/>
          <a:ext cx="0" cy="0"/>
          <a:chOff x="0" y="0"/>
          <a:chExt cx="0" cy="0"/>
        </a:xfrm>
      </p:grpSpPr>
      <p:sp>
        <p:nvSpPr>
          <p:cNvPr id="392" name="Google Shape;392;p47"/>
          <p:cNvSpPr txBox="1"/>
          <p:nvPr>
            <p:ph idx="1" type="subTitle"/>
          </p:nvPr>
        </p:nvSpPr>
        <p:spPr>
          <a:xfrm>
            <a:off x="2206925" y="3042799"/>
            <a:ext cx="2263500" cy="828900"/>
          </a:xfrm>
          <a:prstGeom prst="rect">
            <a:avLst/>
          </a:prstGeom>
          <a:noFill/>
          <a:ln>
            <a:noFill/>
          </a:ln>
        </p:spPr>
        <p:txBody>
          <a:bodyPr anchorCtr="0" anchor="t" bIns="0" lIns="91425" spcFirstLastPara="1" rIns="91425" wrap="square" tIns="91425">
            <a:noAutofit/>
          </a:bodyPr>
          <a:lstStyle>
            <a:lvl1pPr lvl="0" rtl="0">
              <a:lnSpc>
                <a:spcPct val="100000"/>
              </a:lnSpc>
              <a:spcBef>
                <a:spcPts val="0"/>
              </a:spcBef>
              <a:spcAft>
                <a:spcPts val="0"/>
              </a:spcAft>
              <a:buClr>
                <a:schemeClr val="dk1"/>
              </a:buClr>
              <a:buSzPts val="1600"/>
              <a:buFont typeface="Josefin Sans Light"/>
              <a:buNone/>
              <a:defRPr sz="1400">
                <a:solidFill>
                  <a:schemeClr val="dk1"/>
                </a:solidFill>
                <a:latin typeface="Josefin Sans"/>
                <a:ea typeface="Josefin Sans"/>
                <a:cs typeface="Josefin Sans"/>
                <a:sym typeface="Josefin Sans"/>
              </a:defRPr>
            </a:lvl1pPr>
            <a:lvl2pPr lvl="1" rtl="0">
              <a:lnSpc>
                <a:spcPct val="100000"/>
              </a:lnSpc>
              <a:spcBef>
                <a:spcPts val="0"/>
              </a:spcBef>
              <a:spcAft>
                <a:spcPts val="0"/>
              </a:spcAft>
              <a:buClr>
                <a:schemeClr val="dk1"/>
              </a:buClr>
              <a:buSzPts val="1400"/>
              <a:buNone/>
              <a:defRPr>
                <a:solidFill>
                  <a:schemeClr val="dk1"/>
                </a:solidFill>
              </a:defRPr>
            </a:lvl2pPr>
            <a:lvl3pPr lvl="2" rtl="0">
              <a:lnSpc>
                <a:spcPct val="100000"/>
              </a:lnSpc>
              <a:spcBef>
                <a:spcPts val="0"/>
              </a:spcBef>
              <a:spcAft>
                <a:spcPts val="0"/>
              </a:spcAft>
              <a:buClr>
                <a:schemeClr val="dk1"/>
              </a:buClr>
              <a:buSzPts val="1400"/>
              <a:buNone/>
              <a:defRPr>
                <a:solidFill>
                  <a:schemeClr val="dk1"/>
                </a:solidFill>
              </a:defRPr>
            </a:lvl3pPr>
            <a:lvl4pPr lvl="3" rtl="0">
              <a:lnSpc>
                <a:spcPct val="100000"/>
              </a:lnSpc>
              <a:spcBef>
                <a:spcPts val="0"/>
              </a:spcBef>
              <a:spcAft>
                <a:spcPts val="0"/>
              </a:spcAft>
              <a:buClr>
                <a:schemeClr val="dk1"/>
              </a:buClr>
              <a:buSzPts val="1400"/>
              <a:buNone/>
              <a:defRPr>
                <a:solidFill>
                  <a:schemeClr val="dk1"/>
                </a:solidFill>
              </a:defRPr>
            </a:lvl4pPr>
            <a:lvl5pPr lvl="4" rtl="0">
              <a:lnSpc>
                <a:spcPct val="100000"/>
              </a:lnSpc>
              <a:spcBef>
                <a:spcPts val="0"/>
              </a:spcBef>
              <a:spcAft>
                <a:spcPts val="0"/>
              </a:spcAft>
              <a:buClr>
                <a:schemeClr val="dk1"/>
              </a:buClr>
              <a:buSzPts val="1400"/>
              <a:buNone/>
              <a:defRPr>
                <a:solidFill>
                  <a:schemeClr val="dk1"/>
                </a:solidFill>
              </a:defRPr>
            </a:lvl5pPr>
            <a:lvl6pPr lvl="5" rtl="0">
              <a:lnSpc>
                <a:spcPct val="100000"/>
              </a:lnSpc>
              <a:spcBef>
                <a:spcPts val="0"/>
              </a:spcBef>
              <a:spcAft>
                <a:spcPts val="0"/>
              </a:spcAft>
              <a:buClr>
                <a:schemeClr val="dk1"/>
              </a:buClr>
              <a:buSzPts val="1400"/>
              <a:buNone/>
              <a:defRPr>
                <a:solidFill>
                  <a:schemeClr val="dk1"/>
                </a:solidFill>
              </a:defRPr>
            </a:lvl6pPr>
            <a:lvl7pPr lvl="6" rtl="0">
              <a:lnSpc>
                <a:spcPct val="100000"/>
              </a:lnSpc>
              <a:spcBef>
                <a:spcPts val="0"/>
              </a:spcBef>
              <a:spcAft>
                <a:spcPts val="0"/>
              </a:spcAft>
              <a:buClr>
                <a:schemeClr val="dk1"/>
              </a:buClr>
              <a:buSzPts val="1400"/>
              <a:buNone/>
              <a:defRPr>
                <a:solidFill>
                  <a:schemeClr val="dk1"/>
                </a:solidFill>
              </a:defRPr>
            </a:lvl7pPr>
            <a:lvl8pPr lvl="7" rtl="0">
              <a:lnSpc>
                <a:spcPct val="100000"/>
              </a:lnSpc>
              <a:spcBef>
                <a:spcPts val="0"/>
              </a:spcBef>
              <a:spcAft>
                <a:spcPts val="0"/>
              </a:spcAft>
              <a:buClr>
                <a:schemeClr val="dk1"/>
              </a:buClr>
              <a:buSzPts val="1400"/>
              <a:buNone/>
              <a:defRPr>
                <a:solidFill>
                  <a:schemeClr val="dk1"/>
                </a:solidFill>
              </a:defRPr>
            </a:lvl8pPr>
            <a:lvl9pPr lvl="8" rtl="0">
              <a:lnSpc>
                <a:spcPct val="100000"/>
              </a:lnSpc>
              <a:spcBef>
                <a:spcPts val="0"/>
              </a:spcBef>
              <a:spcAft>
                <a:spcPts val="0"/>
              </a:spcAft>
              <a:buClr>
                <a:schemeClr val="dk1"/>
              </a:buClr>
              <a:buSzPts val="1400"/>
              <a:buNone/>
              <a:defRPr>
                <a:solidFill>
                  <a:schemeClr val="dk1"/>
                </a:solidFill>
              </a:defRPr>
            </a:lvl9pPr>
          </a:lstStyle>
          <a:p/>
        </p:txBody>
      </p:sp>
      <p:sp>
        <p:nvSpPr>
          <p:cNvPr id="393" name="Google Shape;393;p47"/>
          <p:cNvSpPr txBox="1"/>
          <p:nvPr>
            <p:ph idx="2" type="subTitle"/>
          </p:nvPr>
        </p:nvSpPr>
        <p:spPr>
          <a:xfrm>
            <a:off x="5045075" y="3042799"/>
            <a:ext cx="2263500" cy="828900"/>
          </a:xfrm>
          <a:prstGeom prst="rect">
            <a:avLst/>
          </a:prstGeom>
          <a:noFill/>
          <a:ln>
            <a:noFill/>
          </a:ln>
        </p:spPr>
        <p:txBody>
          <a:bodyPr anchorCtr="0" anchor="t" bIns="0" lIns="91425" spcFirstLastPara="1" rIns="91425" wrap="square" tIns="91425">
            <a:noAutofit/>
          </a:bodyPr>
          <a:lstStyle>
            <a:lvl1pPr lvl="0" rtl="0">
              <a:lnSpc>
                <a:spcPct val="100000"/>
              </a:lnSpc>
              <a:spcBef>
                <a:spcPts val="0"/>
              </a:spcBef>
              <a:spcAft>
                <a:spcPts val="0"/>
              </a:spcAft>
              <a:buClr>
                <a:schemeClr val="dk1"/>
              </a:buClr>
              <a:buSzPts val="1600"/>
              <a:buFont typeface="Josefin Sans Light"/>
              <a:buNone/>
              <a:defRPr sz="1400">
                <a:solidFill>
                  <a:schemeClr val="dk1"/>
                </a:solidFill>
                <a:latin typeface="Josefin Sans"/>
                <a:ea typeface="Josefin Sans"/>
                <a:cs typeface="Josefin Sans"/>
                <a:sym typeface="Josefin Sans"/>
              </a:defRPr>
            </a:lvl1pPr>
            <a:lvl2pPr lvl="1" rtl="0">
              <a:lnSpc>
                <a:spcPct val="100000"/>
              </a:lnSpc>
              <a:spcBef>
                <a:spcPts val="0"/>
              </a:spcBef>
              <a:spcAft>
                <a:spcPts val="0"/>
              </a:spcAft>
              <a:buClr>
                <a:schemeClr val="dk1"/>
              </a:buClr>
              <a:buSzPts val="1400"/>
              <a:buNone/>
              <a:defRPr>
                <a:solidFill>
                  <a:schemeClr val="dk1"/>
                </a:solidFill>
              </a:defRPr>
            </a:lvl2pPr>
            <a:lvl3pPr lvl="2" rtl="0">
              <a:lnSpc>
                <a:spcPct val="100000"/>
              </a:lnSpc>
              <a:spcBef>
                <a:spcPts val="0"/>
              </a:spcBef>
              <a:spcAft>
                <a:spcPts val="0"/>
              </a:spcAft>
              <a:buClr>
                <a:schemeClr val="dk1"/>
              </a:buClr>
              <a:buSzPts val="1400"/>
              <a:buNone/>
              <a:defRPr>
                <a:solidFill>
                  <a:schemeClr val="dk1"/>
                </a:solidFill>
              </a:defRPr>
            </a:lvl3pPr>
            <a:lvl4pPr lvl="3" rtl="0">
              <a:lnSpc>
                <a:spcPct val="100000"/>
              </a:lnSpc>
              <a:spcBef>
                <a:spcPts val="0"/>
              </a:spcBef>
              <a:spcAft>
                <a:spcPts val="0"/>
              </a:spcAft>
              <a:buClr>
                <a:schemeClr val="dk1"/>
              </a:buClr>
              <a:buSzPts val="1400"/>
              <a:buNone/>
              <a:defRPr>
                <a:solidFill>
                  <a:schemeClr val="dk1"/>
                </a:solidFill>
              </a:defRPr>
            </a:lvl4pPr>
            <a:lvl5pPr lvl="4" rtl="0">
              <a:lnSpc>
                <a:spcPct val="100000"/>
              </a:lnSpc>
              <a:spcBef>
                <a:spcPts val="0"/>
              </a:spcBef>
              <a:spcAft>
                <a:spcPts val="0"/>
              </a:spcAft>
              <a:buClr>
                <a:schemeClr val="dk1"/>
              </a:buClr>
              <a:buSzPts val="1400"/>
              <a:buNone/>
              <a:defRPr>
                <a:solidFill>
                  <a:schemeClr val="dk1"/>
                </a:solidFill>
              </a:defRPr>
            </a:lvl5pPr>
            <a:lvl6pPr lvl="5" rtl="0">
              <a:lnSpc>
                <a:spcPct val="100000"/>
              </a:lnSpc>
              <a:spcBef>
                <a:spcPts val="0"/>
              </a:spcBef>
              <a:spcAft>
                <a:spcPts val="0"/>
              </a:spcAft>
              <a:buClr>
                <a:schemeClr val="dk1"/>
              </a:buClr>
              <a:buSzPts val="1400"/>
              <a:buNone/>
              <a:defRPr>
                <a:solidFill>
                  <a:schemeClr val="dk1"/>
                </a:solidFill>
              </a:defRPr>
            </a:lvl6pPr>
            <a:lvl7pPr lvl="6" rtl="0">
              <a:lnSpc>
                <a:spcPct val="100000"/>
              </a:lnSpc>
              <a:spcBef>
                <a:spcPts val="0"/>
              </a:spcBef>
              <a:spcAft>
                <a:spcPts val="0"/>
              </a:spcAft>
              <a:buClr>
                <a:schemeClr val="dk1"/>
              </a:buClr>
              <a:buSzPts val="1400"/>
              <a:buNone/>
              <a:defRPr>
                <a:solidFill>
                  <a:schemeClr val="dk1"/>
                </a:solidFill>
              </a:defRPr>
            </a:lvl7pPr>
            <a:lvl8pPr lvl="7" rtl="0">
              <a:lnSpc>
                <a:spcPct val="100000"/>
              </a:lnSpc>
              <a:spcBef>
                <a:spcPts val="0"/>
              </a:spcBef>
              <a:spcAft>
                <a:spcPts val="0"/>
              </a:spcAft>
              <a:buClr>
                <a:schemeClr val="dk1"/>
              </a:buClr>
              <a:buSzPts val="1400"/>
              <a:buNone/>
              <a:defRPr>
                <a:solidFill>
                  <a:schemeClr val="dk1"/>
                </a:solidFill>
              </a:defRPr>
            </a:lvl8pPr>
            <a:lvl9pPr lvl="8" rtl="0">
              <a:lnSpc>
                <a:spcPct val="100000"/>
              </a:lnSpc>
              <a:spcBef>
                <a:spcPts val="0"/>
              </a:spcBef>
              <a:spcAft>
                <a:spcPts val="0"/>
              </a:spcAft>
              <a:buClr>
                <a:schemeClr val="dk1"/>
              </a:buClr>
              <a:buSzPts val="1400"/>
              <a:buNone/>
              <a:defRPr>
                <a:solidFill>
                  <a:schemeClr val="dk1"/>
                </a:solidFill>
              </a:defRPr>
            </a:lvl9pPr>
          </a:lstStyle>
          <a:p/>
        </p:txBody>
      </p:sp>
      <p:sp>
        <p:nvSpPr>
          <p:cNvPr id="394" name="Google Shape;394;p47"/>
          <p:cNvSpPr txBox="1"/>
          <p:nvPr>
            <p:ph idx="3" type="subTitle"/>
          </p:nvPr>
        </p:nvSpPr>
        <p:spPr>
          <a:xfrm>
            <a:off x="2206913" y="2478641"/>
            <a:ext cx="2263500" cy="393600"/>
          </a:xfrm>
          <a:prstGeom prst="rect">
            <a:avLst/>
          </a:prstGeom>
          <a:noFill/>
          <a:ln>
            <a:noFill/>
          </a:ln>
        </p:spPr>
        <p:txBody>
          <a:bodyPr anchorCtr="0" anchor="t" bIns="91425" lIns="91425" spcFirstLastPara="1" rIns="91425" wrap="square" tIns="91425">
            <a:noAutofit/>
          </a:bodyPr>
          <a:lstStyle>
            <a:lvl1pPr lvl="0" rtl="0">
              <a:lnSpc>
                <a:spcPct val="100000"/>
              </a:lnSpc>
              <a:spcBef>
                <a:spcPts val="0"/>
              </a:spcBef>
              <a:spcAft>
                <a:spcPts val="0"/>
              </a:spcAft>
              <a:buClr>
                <a:schemeClr val="accent1"/>
              </a:buClr>
              <a:buSzPts val="1500"/>
              <a:buFont typeface="Josefin Sans SemiBold"/>
              <a:buNone/>
              <a:defRPr sz="1800">
                <a:solidFill>
                  <a:schemeClr val="accent1"/>
                </a:solidFill>
                <a:latin typeface="Josefin Sans SemiBold"/>
                <a:ea typeface="Josefin Sans SemiBold"/>
                <a:cs typeface="Josefin Sans SemiBold"/>
                <a:sym typeface="Josefin Sans SemiBold"/>
              </a:defRPr>
            </a:lvl1pPr>
            <a:lvl2pPr lvl="1" rtl="0">
              <a:lnSpc>
                <a:spcPct val="100000"/>
              </a:lnSpc>
              <a:spcBef>
                <a:spcPts val="0"/>
              </a:spcBef>
              <a:spcAft>
                <a:spcPts val="0"/>
              </a:spcAft>
              <a:buClr>
                <a:schemeClr val="accent1"/>
              </a:buClr>
              <a:buSzPts val="1500"/>
              <a:buFont typeface="Josefin Sans SemiBold"/>
              <a:buNone/>
              <a:defRPr sz="1500">
                <a:solidFill>
                  <a:schemeClr val="accent1"/>
                </a:solidFill>
                <a:latin typeface="Josefin Sans SemiBold"/>
                <a:ea typeface="Josefin Sans SemiBold"/>
                <a:cs typeface="Josefin Sans SemiBold"/>
                <a:sym typeface="Josefin Sans SemiBold"/>
              </a:defRPr>
            </a:lvl2pPr>
            <a:lvl3pPr lvl="2" rtl="0">
              <a:lnSpc>
                <a:spcPct val="100000"/>
              </a:lnSpc>
              <a:spcBef>
                <a:spcPts val="0"/>
              </a:spcBef>
              <a:spcAft>
                <a:spcPts val="0"/>
              </a:spcAft>
              <a:buClr>
                <a:schemeClr val="accent1"/>
              </a:buClr>
              <a:buSzPts val="1500"/>
              <a:buFont typeface="Josefin Sans SemiBold"/>
              <a:buNone/>
              <a:defRPr sz="1500">
                <a:solidFill>
                  <a:schemeClr val="accent1"/>
                </a:solidFill>
                <a:latin typeface="Josefin Sans SemiBold"/>
                <a:ea typeface="Josefin Sans SemiBold"/>
                <a:cs typeface="Josefin Sans SemiBold"/>
                <a:sym typeface="Josefin Sans SemiBold"/>
              </a:defRPr>
            </a:lvl3pPr>
            <a:lvl4pPr lvl="3" rtl="0">
              <a:lnSpc>
                <a:spcPct val="100000"/>
              </a:lnSpc>
              <a:spcBef>
                <a:spcPts val="0"/>
              </a:spcBef>
              <a:spcAft>
                <a:spcPts val="0"/>
              </a:spcAft>
              <a:buClr>
                <a:schemeClr val="accent1"/>
              </a:buClr>
              <a:buSzPts val="1500"/>
              <a:buFont typeface="Josefin Sans SemiBold"/>
              <a:buNone/>
              <a:defRPr sz="1500">
                <a:solidFill>
                  <a:schemeClr val="accent1"/>
                </a:solidFill>
                <a:latin typeface="Josefin Sans SemiBold"/>
                <a:ea typeface="Josefin Sans SemiBold"/>
                <a:cs typeface="Josefin Sans SemiBold"/>
                <a:sym typeface="Josefin Sans SemiBold"/>
              </a:defRPr>
            </a:lvl4pPr>
            <a:lvl5pPr lvl="4" rtl="0">
              <a:lnSpc>
                <a:spcPct val="100000"/>
              </a:lnSpc>
              <a:spcBef>
                <a:spcPts val="0"/>
              </a:spcBef>
              <a:spcAft>
                <a:spcPts val="0"/>
              </a:spcAft>
              <a:buClr>
                <a:schemeClr val="accent1"/>
              </a:buClr>
              <a:buSzPts val="1500"/>
              <a:buFont typeface="Josefin Sans SemiBold"/>
              <a:buNone/>
              <a:defRPr sz="1500">
                <a:solidFill>
                  <a:schemeClr val="accent1"/>
                </a:solidFill>
                <a:latin typeface="Josefin Sans SemiBold"/>
                <a:ea typeface="Josefin Sans SemiBold"/>
                <a:cs typeface="Josefin Sans SemiBold"/>
                <a:sym typeface="Josefin Sans SemiBold"/>
              </a:defRPr>
            </a:lvl5pPr>
            <a:lvl6pPr lvl="5" rtl="0">
              <a:lnSpc>
                <a:spcPct val="100000"/>
              </a:lnSpc>
              <a:spcBef>
                <a:spcPts val="0"/>
              </a:spcBef>
              <a:spcAft>
                <a:spcPts val="0"/>
              </a:spcAft>
              <a:buClr>
                <a:schemeClr val="accent1"/>
              </a:buClr>
              <a:buSzPts val="1500"/>
              <a:buFont typeface="Josefin Sans SemiBold"/>
              <a:buNone/>
              <a:defRPr sz="1500">
                <a:solidFill>
                  <a:schemeClr val="accent1"/>
                </a:solidFill>
                <a:latin typeface="Josefin Sans SemiBold"/>
                <a:ea typeface="Josefin Sans SemiBold"/>
                <a:cs typeface="Josefin Sans SemiBold"/>
                <a:sym typeface="Josefin Sans SemiBold"/>
              </a:defRPr>
            </a:lvl6pPr>
            <a:lvl7pPr lvl="6" rtl="0">
              <a:lnSpc>
                <a:spcPct val="100000"/>
              </a:lnSpc>
              <a:spcBef>
                <a:spcPts val="0"/>
              </a:spcBef>
              <a:spcAft>
                <a:spcPts val="0"/>
              </a:spcAft>
              <a:buClr>
                <a:schemeClr val="accent1"/>
              </a:buClr>
              <a:buSzPts val="1500"/>
              <a:buFont typeface="Josefin Sans SemiBold"/>
              <a:buNone/>
              <a:defRPr sz="1500">
                <a:solidFill>
                  <a:schemeClr val="accent1"/>
                </a:solidFill>
                <a:latin typeface="Josefin Sans SemiBold"/>
                <a:ea typeface="Josefin Sans SemiBold"/>
                <a:cs typeface="Josefin Sans SemiBold"/>
                <a:sym typeface="Josefin Sans SemiBold"/>
              </a:defRPr>
            </a:lvl7pPr>
            <a:lvl8pPr lvl="7" rtl="0">
              <a:lnSpc>
                <a:spcPct val="100000"/>
              </a:lnSpc>
              <a:spcBef>
                <a:spcPts val="0"/>
              </a:spcBef>
              <a:spcAft>
                <a:spcPts val="0"/>
              </a:spcAft>
              <a:buClr>
                <a:schemeClr val="accent1"/>
              </a:buClr>
              <a:buSzPts val="1500"/>
              <a:buFont typeface="Josefin Sans SemiBold"/>
              <a:buNone/>
              <a:defRPr sz="1500">
                <a:solidFill>
                  <a:schemeClr val="accent1"/>
                </a:solidFill>
                <a:latin typeface="Josefin Sans SemiBold"/>
                <a:ea typeface="Josefin Sans SemiBold"/>
                <a:cs typeface="Josefin Sans SemiBold"/>
                <a:sym typeface="Josefin Sans SemiBold"/>
              </a:defRPr>
            </a:lvl8pPr>
            <a:lvl9pPr lvl="8" rtl="0">
              <a:lnSpc>
                <a:spcPct val="100000"/>
              </a:lnSpc>
              <a:spcBef>
                <a:spcPts val="0"/>
              </a:spcBef>
              <a:spcAft>
                <a:spcPts val="0"/>
              </a:spcAft>
              <a:buClr>
                <a:schemeClr val="accent1"/>
              </a:buClr>
              <a:buSzPts val="1500"/>
              <a:buFont typeface="Josefin Sans SemiBold"/>
              <a:buNone/>
              <a:defRPr sz="1500">
                <a:solidFill>
                  <a:schemeClr val="accent1"/>
                </a:solidFill>
                <a:latin typeface="Josefin Sans SemiBold"/>
                <a:ea typeface="Josefin Sans SemiBold"/>
                <a:cs typeface="Josefin Sans SemiBold"/>
                <a:sym typeface="Josefin Sans SemiBold"/>
              </a:defRPr>
            </a:lvl9pPr>
          </a:lstStyle>
          <a:p/>
        </p:txBody>
      </p:sp>
      <p:sp>
        <p:nvSpPr>
          <p:cNvPr id="395" name="Google Shape;395;p47"/>
          <p:cNvSpPr txBox="1"/>
          <p:nvPr>
            <p:ph idx="4" type="subTitle"/>
          </p:nvPr>
        </p:nvSpPr>
        <p:spPr>
          <a:xfrm>
            <a:off x="5045063" y="2478641"/>
            <a:ext cx="2263500" cy="393600"/>
          </a:xfrm>
          <a:prstGeom prst="rect">
            <a:avLst/>
          </a:prstGeom>
          <a:noFill/>
          <a:ln>
            <a:noFill/>
          </a:ln>
        </p:spPr>
        <p:txBody>
          <a:bodyPr anchorCtr="0" anchor="t" bIns="91425" lIns="91425" spcFirstLastPara="1" rIns="91425" wrap="square" tIns="91425">
            <a:noAutofit/>
          </a:bodyPr>
          <a:lstStyle>
            <a:lvl1pPr lvl="0" rtl="0">
              <a:lnSpc>
                <a:spcPct val="100000"/>
              </a:lnSpc>
              <a:spcBef>
                <a:spcPts val="0"/>
              </a:spcBef>
              <a:spcAft>
                <a:spcPts val="0"/>
              </a:spcAft>
              <a:buClr>
                <a:schemeClr val="accent1"/>
              </a:buClr>
              <a:buSzPts val="1500"/>
              <a:buFont typeface="Josefin Sans SemiBold"/>
              <a:buNone/>
              <a:defRPr sz="1800">
                <a:solidFill>
                  <a:schemeClr val="accent1"/>
                </a:solidFill>
                <a:latin typeface="Josefin Sans SemiBold"/>
                <a:ea typeface="Josefin Sans SemiBold"/>
                <a:cs typeface="Josefin Sans SemiBold"/>
                <a:sym typeface="Josefin Sans SemiBold"/>
              </a:defRPr>
            </a:lvl1pPr>
            <a:lvl2pPr lvl="1" rtl="0">
              <a:lnSpc>
                <a:spcPct val="100000"/>
              </a:lnSpc>
              <a:spcBef>
                <a:spcPts val="0"/>
              </a:spcBef>
              <a:spcAft>
                <a:spcPts val="0"/>
              </a:spcAft>
              <a:buClr>
                <a:schemeClr val="accent1"/>
              </a:buClr>
              <a:buSzPts val="1500"/>
              <a:buFont typeface="Josefin Sans SemiBold"/>
              <a:buNone/>
              <a:defRPr sz="1500">
                <a:solidFill>
                  <a:schemeClr val="accent1"/>
                </a:solidFill>
                <a:latin typeface="Josefin Sans SemiBold"/>
                <a:ea typeface="Josefin Sans SemiBold"/>
                <a:cs typeface="Josefin Sans SemiBold"/>
                <a:sym typeface="Josefin Sans SemiBold"/>
              </a:defRPr>
            </a:lvl2pPr>
            <a:lvl3pPr lvl="2" rtl="0">
              <a:lnSpc>
                <a:spcPct val="100000"/>
              </a:lnSpc>
              <a:spcBef>
                <a:spcPts val="0"/>
              </a:spcBef>
              <a:spcAft>
                <a:spcPts val="0"/>
              </a:spcAft>
              <a:buClr>
                <a:schemeClr val="accent1"/>
              </a:buClr>
              <a:buSzPts val="1500"/>
              <a:buFont typeface="Josefin Sans SemiBold"/>
              <a:buNone/>
              <a:defRPr sz="1500">
                <a:solidFill>
                  <a:schemeClr val="accent1"/>
                </a:solidFill>
                <a:latin typeface="Josefin Sans SemiBold"/>
                <a:ea typeface="Josefin Sans SemiBold"/>
                <a:cs typeface="Josefin Sans SemiBold"/>
                <a:sym typeface="Josefin Sans SemiBold"/>
              </a:defRPr>
            </a:lvl3pPr>
            <a:lvl4pPr lvl="3" rtl="0">
              <a:lnSpc>
                <a:spcPct val="100000"/>
              </a:lnSpc>
              <a:spcBef>
                <a:spcPts val="0"/>
              </a:spcBef>
              <a:spcAft>
                <a:spcPts val="0"/>
              </a:spcAft>
              <a:buClr>
                <a:schemeClr val="accent1"/>
              </a:buClr>
              <a:buSzPts val="1500"/>
              <a:buFont typeface="Josefin Sans SemiBold"/>
              <a:buNone/>
              <a:defRPr sz="1500">
                <a:solidFill>
                  <a:schemeClr val="accent1"/>
                </a:solidFill>
                <a:latin typeface="Josefin Sans SemiBold"/>
                <a:ea typeface="Josefin Sans SemiBold"/>
                <a:cs typeface="Josefin Sans SemiBold"/>
                <a:sym typeface="Josefin Sans SemiBold"/>
              </a:defRPr>
            </a:lvl4pPr>
            <a:lvl5pPr lvl="4" rtl="0">
              <a:lnSpc>
                <a:spcPct val="100000"/>
              </a:lnSpc>
              <a:spcBef>
                <a:spcPts val="0"/>
              </a:spcBef>
              <a:spcAft>
                <a:spcPts val="0"/>
              </a:spcAft>
              <a:buClr>
                <a:schemeClr val="accent1"/>
              </a:buClr>
              <a:buSzPts val="1500"/>
              <a:buFont typeface="Josefin Sans SemiBold"/>
              <a:buNone/>
              <a:defRPr sz="1500">
                <a:solidFill>
                  <a:schemeClr val="accent1"/>
                </a:solidFill>
                <a:latin typeface="Josefin Sans SemiBold"/>
                <a:ea typeface="Josefin Sans SemiBold"/>
                <a:cs typeface="Josefin Sans SemiBold"/>
                <a:sym typeface="Josefin Sans SemiBold"/>
              </a:defRPr>
            </a:lvl5pPr>
            <a:lvl6pPr lvl="5" rtl="0">
              <a:lnSpc>
                <a:spcPct val="100000"/>
              </a:lnSpc>
              <a:spcBef>
                <a:spcPts val="0"/>
              </a:spcBef>
              <a:spcAft>
                <a:spcPts val="0"/>
              </a:spcAft>
              <a:buClr>
                <a:schemeClr val="accent1"/>
              </a:buClr>
              <a:buSzPts val="1500"/>
              <a:buFont typeface="Josefin Sans SemiBold"/>
              <a:buNone/>
              <a:defRPr sz="1500">
                <a:solidFill>
                  <a:schemeClr val="accent1"/>
                </a:solidFill>
                <a:latin typeface="Josefin Sans SemiBold"/>
                <a:ea typeface="Josefin Sans SemiBold"/>
                <a:cs typeface="Josefin Sans SemiBold"/>
                <a:sym typeface="Josefin Sans SemiBold"/>
              </a:defRPr>
            </a:lvl6pPr>
            <a:lvl7pPr lvl="6" rtl="0">
              <a:lnSpc>
                <a:spcPct val="100000"/>
              </a:lnSpc>
              <a:spcBef>
                <a:spcPts val="0"/>
              </a:spcBef>
              <a:spcAft>
                <a:spcPts val="0"/>
              </a:spcAft>
              <a:buClr>
                <a:schemeClr val="accent1"/>
              </a:buClr>
              <a:buSzPts val="1500"/>
              <a:buFont typeface="Josefin Sans SemiBold"/>
              <a:buNone/>
              <a:defRPr sz="1500">
                <a:solidFill>
                  <a:schemeClr val="accent1"/>
                </a:solidFill>
                <a:latin typeface="Josefin Sans SemiBold"/>
                <a:ea typeface="Josefin Sans SemiBold"/>
                <a:cs typeface="Josefin Sans SemiBold"/>
                <a:sym typeface="Josefin Sans SemiBold"/>
              </a:defRPr>
            </a:lvl7pPr>
            <a:lvl8pPr lvl="7" rtl="0">
              <a:lnSpc>
                <a:spcPct val="100000"/>
              </a:lnSpc>
              <a:spcBef>
                <a:spcPts val="0"/>
              </a:spcBef>
              <a:spcAft>
                <a:spcPts val="0"/>
              </a:spcAft>
              <a:buClr>
                <a:schemeClr val="accent1"/>
              </a:buClr>
              <a:buSzPts val="1500"/>
              <a:buFont typeface="Josefin Sans SemiBold"/>
              <a:buNone/>
              <a:defRPr sz="1500">
                <a:solidFill>
                  <a:schemeClr val="accent1"/>
                </a:solidFill>
                <a:latin typeface="Josefin Sans SemiBold"/>
                <a:ea typeface="Josefin Sans SemiBold"/>
                <a:cs typeface="Josefin Sans SemiBold"/>
                <a:sym typeface="Josefin Sans SemiBold"/>
              </a:defRPr>
            </a:lvl8pPr>
            <a:lvl9pPr lvl="8" rtl="0">
              <a:lnSpc>
                <a:spcPct val="100000"/>
              </a:lnSpc>
              <a:spcBef>
                <a:spcPts val="0"/>
              </a:spcBef>
              <a:spcAft>
                <a:spcPts val="0"/>
              </a:spcAft>
              <a:buClr>
                <a:schemeClr val="accent1"/>
              </a:buClr>
              <a:buSzPts val="1500"/>
              <a:buFont typeface="Josefin Sans SemiBold"/>
              <a:buNone/>
              <a:defRPr sz="1500">
                <a:solidFill>
                  <a:schemeClr val="accent1"/>
                </a:solidFill>
                <a:latin typeface="Josefin Sans SemiBold"/>
                <a:ea typeface="Josefin Sans SemiBold"/>
                <a:cs typeface="Josefin Sans SemiBold"/>
                <a:sym typeface="Josefin Sans SemiBold"/>
              </a:defRPr>
            </a:lvl9pPr>
          </a:lstStyle>
          <a:p/>
        </p:txBody>
      </p:sp>
      <p:sp>
        <p:nvSpPr>
          <p:cNvPr id="396" name="Google Shape;396;p47"/>
          <p:cNvSpPr txBox="1"/>
          <p:nvPr>
            <p:ph type="title"/>
          </p:nvPr>
        </p:nvSpPr>
        <p:spPr>
          <a:xfrm>
            <a:off x="146725" y="4789139"/>
            <a:ext cx="3027300" cy="229200"/>
          </a:xfrm>
          <a:prstGeom prst="rect">
            <a:avLst/>
          </a:prstGeom>
        </p:spPr>
        <p:txBody>
          <a:bodyPr anchorCtr="0" anchor="ctr" bIns="0" lIns="91425" spcFirstLastPara="1" rIns="91425" wrap="square" tIns="0">
            <a:noAutofit/>
          </a:bodyPr>
          <a:lstStyle>
            <a:lvl1pPr lvl="0" rtl="0">
              <a:spcBef>
                <a:spcPts val="0"/>
              </a:spcBef>
              <a:spcAft>
                <a:spcPts val="0"/>
              </a:spcAft>
              <a:buSzPts val="800"/>
              <a:buFont typeface="Josefin Sans"/>
              <a:buNone/>
              <a:defRPr b="1" sz="800">
                <a:latin typeface="Josefin Sans"/>
                <a:ea typeface="Josefin Sans"/>
                <a:cs typeface="Josefin Sans"/>
                <a:sym typeface="Josefin Sans"/>
              </a:defRPr>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397" name="Google Shape;397;p47"/>
          <p:cNvSpPr txBox="1"/>
          <p:nvPr>
            <p:ph hasCustomPrompt="1" idx="5" type="title"/>
          </p:nvPr>
        </p:nvSpPr>
        <p:spPr>
          <a:xfrm>
            <a:off x="146725" y="4719850"/>
            <a:ext cx="1689000" cy="160500"/>
          </a:xfrm>
          <a:prstGeom prst="rect">
            <a:avLst/>
          </a:prstGeom>
        </p:spPr>
        <p:txBody>
          <a:bodyPr anchorCtr="0" anchor="b" bIns="0" lIns="91425" spcFirstLastPara="1" rIns="91425" wrap="square" tIns="0">
            <a:noAutofit/>
          </a:bodyPr>
          <a:lstStyle>
            <a:lvl1pPr lvl="0" rtl="0">
              <a:spcBef>
                <a:spcPts val="0"/>
              </a:spcBef>
              <a:spcAft>
                <a:spcPts val="0"/>
              </a:spcAft>
              <a:buClr>
                <a:schemeClr val="accent1"/>
              </a:buClr>
              <a:buSzPts val="1900"/>
              <a:buFont typeface="Josefin Sans"/>
              <a:buNone/>
              <a:defRPr b="1" sz="1900">
                <a:solidFill>
                  <a:schemeClr val="accent1"/>
                </a:solidFill>
                <a:latin typeface="Josefin Sans"/>
                <a:ea typeface="Josefin Sans"/>
                <a:cs typeface="Josefin Sans"/>
                <a:sym typeface="Josefin Sans"/>
              </a:defRPr>
            </a:lvl1pPr>
            <a:lvl2pPr lvl="1" rtl="0">
              <a:spcBef>
                <a:spcPts val="0"/>
              </a:spcBef>
              <a:spcAft>
                <a:spcPts val="0"/>
              </a:spcAft>
              <a:buClr>
                <a:srgbClr val="FD0000"/>
              </a:buClr>
              <a:buSzPts val="4000"/>
              <a:buFont typeface="Josefin Sans"/>
              <a:buNone/>
              <a:defRPr b="1" sz="4000">
                <a:solidFill>
                  <a:srgbClr val="FD0000"/>
                </a:solidFill>
                <a:latin typeface="Josefin Sans"/>
                <a:ea typeface="Josefin Sans"/>
                <a:cs typeface="Josefin Sans"/>
                <a:sym typeface="Josefin Sans"/>
              </a:defRPr>
            </a:lvl2pPr>
            <a:lvl3pPr lvl="2" rtl="0">
              <a:spcBef>
                <a:spcPts val="0"/>
              </a:spcBef>
              <a:spcAft>
                <a:spcPts val="0"/>
              </a:spcAft>
              <a:buClr>
                <a:srgbClr val="FD0000"/>
              </a:buClr>
              <a:buSzPts val="4000"/>
              <a:buFont typeface="Josefin Sans"/>
              <a:buNone/>
              <a:defRPr b="1" sz="4000">
                <a:solidFill>
                  <a:srgbClr val="FD0000"/>
                </a:solidFill>
                <a:latin typeface="Josefin Sans"/>
                <a:ea typeface="Josefin Sans"/>
                <a:cs typeface="Josefin Sans"/>
                <a:sym typeface="Josefin Sans"/>
              </a:defRPr>
            </a:lvl3pPr>
            <a:lvl4pPr lvl="3" rtl="0">
              <a:spcBef>
                <a:spcPts val="0"/>
              </a:spcBef>
              <a:spcAft>
                <a:spcPts val="0"/>
              </a:spcAft>
              <a:buClr>
                <a:srgbClr val="FD0000"/>
              </a:buClr>
              <a:buSzPts val="4000"/>
              <a:buFont typeface="Josefin Sans"/>
              <a:buNone/>
              <a:defRPr b="1" sz="4000">
                <a:solidFill>
                  <a:srgbClr val="FD0000"/>
                </a:solidFill>
                <a:latin typeface="Josefin Sans"/>
                <a:ea typeface="Josefin Sans"/>
                <a:cs typeface="Josefin Sans"/>
                <a:sym typeface="Josefin Sans"/>
              </a:defRPr>
            </a:lvl4pPr>
            <a:lvl5pPr lvl="4" rtl="0">
              <a:spcBef>
                <a:spcPts val="0"/>
              </a:spcBef>
              <a:spcAft>
                <a:spcPts val="0"/>
              </a:spcAft>
              <a:buClr>
                <a:srgbClr val="FD0000"/>
              </a:buClr>
              <a:buSzPts val="4000"/>
              <a:buFont typeface="Josefin Sans"/>
              <a:buNone/>
              <a:defRPr b="1" sz="4000">
                <a:solidFill>
                  <a:srgbClr val="FD0000"/>
                </a:solidFill>
                <a:latin typeface="Josefin Sans"/>
                <a:ea typeface="Josefin Sans"/>
                <a:cs typeface="Josefin Sans"/>
                <a:sym typeface="Josefin Sans"/>
              </a:defRPr>
            </a:lvl5pPr>
            <a:lvl6pPr lvl="5" rtl="0">
              <a:spcBef>
                <a:spcPts val="0"/>
              </a:spcBef>
              <a:spcAft>
                <a:spcPts val="0"/>
              </a:spcAft>
              <a:buClr>
                <a:srgbClr val="FD0000"/>
              </a:buClr>
              <a:buSzPts val="4000"/>
              <a:buFont typeface="Josefin Sans"/>
              <a:buNone/>
              <a:defRPr b="1" sz="4000">
                <a:solidFill>
                  <a:srgbClr val="FD0000"/>
                </a:solidFill>
                <a:latin typeface="Josefin Sans"/>
                <a:ea typeface="Josefin Sans"/>
                <a:cs typeface="Josefin Sans"/>
                <a:sym typeface="Josefin Sans"/>
              </a:defRPr>
            </a:lvl6pPr>
            <a:lvl7pPr lvl="6" rtl="0">
              <a:spcBef>
                <a:spcPts val="0"/>
              </a:spcBef>
              <a:spcAft>
                <a:spcPts val="0"/>
              </a:spcAft>
              <a:buClr>
                <a:srgbClr val="FD0000"/>
              </a:buClr>
              <a:buSzPts val="4000"/>
              <a:buFont typeface="Josefin Sans"/>
              <a:buNone/>
              <a:defRPr b="1" sz="4000">
                <a:solidFill>
                  <a:srgbClr val="FD0000"/>
                </a:solidFill>
                <a:latin typeface="Josefin Sans"/>
                <a:ea typeface="Josefin Sans"/>
                <a:cs typeface="Josefin Sans"/>
                <a:sym typeface="Josefin Sans"/>
              </a:defRPr>
            </a:lvl7pPr>
            <a:lvl8pPr lvl="7" rtl="0">
              <a:spcBef>
                <a:spcPts val="0"/>
              </a:spcBef>
              <a:spcAft>
                <a:spcPts val="0"/>
              </a:spcAft>
              <a:buClr>
                <a:srgbClr val="FD0000"/>
              </a:buClr>
              <a:buSzPts val="4000"/>
              <a:buFont typeface="Josefin Sans"/>
              <a:buNone/>
              <a:defRPr b="1" sz="4000">
                <a:solidFill>
                  <a:srgbClr val="FD0000"/>
                </a:solidFill>
                <a:latin typeface="Josefin Sans"/>
                <a:ea typeface="Josefin Sans"/>
                <a:cs typeface="Josefin Sans"/>
                <a:sym typeface="Josefin Sans"/>
              </a:defRPr>
            </a:lvl8pPr>
            <a:lvl9pPr lvl="8" rtl="0">
              <a:spcBef>
                <a:spcPts val="0"/>
              </a:spcBef>
              <a:spcAft>
                <a:spcPts val="0"/>
              </a:spcAft>
              <a:buClr>
                <a:srgbClr val="FD0000"/>
              </a:buClr>
              <a:buSzPts val="4000"/>
              <a:buFont typeface="Josefin Sans"/>
              <a:buNone/>
              <a:defRPr b="1" sz="4000">
                <a:solidFill>
                  <a:srgbClr val="FD0000"/>
                </a:solidFill>
                <a:latin typeface="Josefin Sans"/>
                <a:ea typeface="Josefin Sans"/>
                <a:cs typeface="Josefin Sans"/>
                <a:sym typeface="Josefin Sans"/>
              </a:defRPr>
            </a:lvl9pPr>
          </a:lstStyle>
          <a:p>
            <a:r>
              <a:t>xx%</a:t>
            </a:r>
          </a:p>
        </p:txBody>
      </p:sp>
      <p:cxnSp>
        <p:nvCxnSpPr>
          <p:cNvPr id="398" name="Google Shape;398;p47"/>
          <p:cNvCxnSpPr/>
          <p:nvPr/>
        </p:nvCxnSpPr>
        <p:spPr>
          <a:xfrm rot="10800000">
            <a:off x="241206" y="4608973"/>
            <a:ext cx="1209600" cy="0"/>
          </a:xfrm>
          <a:prstGeom prst="straightConnector1">
            <a:avLst/>
          </a:prstGeom>
          <a:noFill/>
          <a:ln cap="flat" cmpd="sng" w="9525">
            <a:solidFill>
              <a:schemeClr val="accent1"/>
            </a:solidFill>
            <a:prstDash val="solid"/>
            <a:round/>
            <a:headEnd len="med" w="med" type="none"/>
            <a:tailEnd len="med" w="med" type="none"/>
          </a:ln>
        </p:spPr>
      </p:cxnSp>
      <p:sp>
        <p:nvSpPr>
          <p:cNvPr id="399" name="Google Shape;399;p47"/>
          <p:cNvSpPr txBox="1"/>
          <p:nvPr>
            <p:ph idx="6" type="title"/>
          </p:nvPr>
        </p:nvSpPr>
        <p:spPr>
          <a:xfrm>
            <a:off x="1470900" y="476534"/>
            <a:ext cx="62022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800"/>
              <a:buFont typeface="Josefin Sans"/>
              <a:buNone/>
              <a:defRPr b="1">
                <a:latin typeface="Josefin Sans"/>
                <a:ea typeface="Josefin Sans"/>
                <a:cs typeface="Josefin Sans"/>
                <a:sym typeface="Josefin Sans"/>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cxnSp>
        <p:nvCxnSpPr>
          <p:cNvPr id="400" name="Google Shape;400;p47"/>
          <p:cNvCxnSpPr/>
          <p:nvPr/>
        </p:nvCxnSpPr>
        <p:spPr>
          <a:xfrm>
            <a:off x="6481100" y="4609950"/>
            <a:ext cx="2544000" cy="0"/>
          </a:xfrm>
          <a:prstGeom prst="straightConnector1">
            <a:avLst/>
          </a:prstGeom>
          <a:noFill/>
          <a:ln cap="flat" cmpd="sng" w="9525">
            <a:solidFill>
              <a:schemeClr val="accent1"/>
            </a:solidFill>
            <a:prstDash val="solid"/>
            <a:round/>
            <a:headEnd len="med" w="med" type="none"/>
            <a:tailEnd len="med" w="med" type="none"/>
          </a:ln>
        </p:spPr>
      </p:cxnSp>
      <p:sp>
        <p:nvSpPr>
          <p:cNvPr id="401" name="Google Shape;401;p47"/>
          <p:cNvSpPr txBox="1"/>
          <p:nvPr/>
        </p:nvSpPr>
        <p:spPr>
          <a:xfrm>
            <a:off x="8439900" y="4609950"/>
            <a:ext cx="585300" cy="3936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b="1" lang="en" sz="1100">
                <a:solidFill>
                  <a:schemeClr val="accent1"/>
                </a:solidFill>
                <a:latin typeface="Josefin Sans"/>
                <a:ea typeface="Josefin Sans"/>
                <a:cs typeface="Josefin Sans"/>
                <a:sym typeface="Josefin Sans"/>
              </a:rPr>
              <a:t>‹#›</a:t>
            </a:fld>
            <a:endParaRPr b="1" sz="1100">
              <a:solidFill>
                <a:schemeClr val="accent1"/>
              </a:solidFill>
              <a:latin typeface="Josefin Sans"/>
              <a:ea typeface="Josefin Sans"/>
              <a:cs typeface="Josefin Sans"/>
              <a:sym typeface="Josefin Sans"/>
            </a:endParaRPr>
          </a:p>
        </p:txBody>
      </p:sp>
      <p:sp>
        <p:nvSpPr>
          <p:cNvPr id="402" name="Google Shape;402;p47"/>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03" name="Shape 403"/>
        <p:cNvGrpSpPr/>
        <p:nvPr/>
      </p:nvGrpSpPr>
      <p:grpSpPr>
        <a:xfrm>
          <a:off x="0" y="0"/>
          <a:ext cx="0" cy="0"/>
          <a:chOff x="0" y="0"/>
          <a:chExt cx="0" cy="0"/>
        </a:xfrm>
      </p:grpSpPr>
      <p:sp>
        <p:nvSpPr>
          <p:cNvPr id="404" name="Google Shape;404;p48"/>
          <p:cNvSpPr txBox="1"/>
          <p:nvPr>
            <p:ph type="title"/>
          </p:nvPr>
        </p:nvSpPr>
        <p:spPr>
          <a:xfrm>
            <a:off x="146725" y="4789139"/>
            <a:ext cx="3027300" cy="229200"/>
          </a:xfrm>
          <a:prstGeom prst="rect">
            <a:avLst/>
          </a:prstGeom>
        </p:spPr>
        <p:txBody>
          <a:bodyPr anchorCtr="0" anchor="ctr" bIns="0" lIns="91425" spcFirstLastPara="1" rIns="91425" wrap="square" tIns="0">
            <a:noAutofit/>
          </a:bodyPr>
          <a:lstStyle>
            <a:lvl1pPr lvl="0" rtl="0">
              <a:spcBef>
                <a:spcPts val="0"/>
              </a:spcBef>
              <a:spcAft>
                <a:spcPts val="0"/>
              </a:spcAft>
              <a:buSzPts val="800"/>
              <a:buFont typeface="Josefin Sans"/>
              <a:buNone/>
              <a:defRPr b="1" sz="800">
                <a:latin typeface="Josefin Sans"/>
                <a:ea typeface="Josefin Sans"/>
                <a:cs typeface="Josefin Sans"/>
                <a:sym typeface="Josefin Sans"/>
              </a:defRPr>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405" name="Google Shape;405;p48"/>
          <p:cNvSpPr txBox="1"/>
          <p:nvPr>
            <p:ph hasCustomPrompt="1" idx="2" type="title"/>
          </p:nvPr>
        </p:nvSpPr>
        <p:spPr>
          <a:xfrm>
            <a:off x="146725" y="4719850"/>
            <a:ext cx="1689000" cy="160500"/>
          </a:xfrm>
          <a:prstGeom prst="rect">
            <a:avLst/>
          </a:prstGeom>
        </p:spPr>
        <p:txBody>
          <a:bodyPr anchorCtr="0" anchor="b" bIns="0" lIns="91425" spcFirstLastPara="1" rIns="91425" wrap="square" tIns="0">
            <a:noAutofit/>
          </a:bodyPr>
          <a:lstStyle>
            <a:lvl1pPr lvl="0" rtl="0">
              <a:spcBef>
                <a:spcPts val="0"/>
              </a:spcBef>
              <a:spcAft>
                <a:spcPts val="0"/>
              </a:spcAft>
              <a:buClr>
                <a:schemeClr val="accent1"/>
              </a:buClr>
              <a:buSzPts val="1900"/>
              <a:buFont typeface="Josefin Sans"/>
              <a:buNone/>
              <a:defRPr b="1" sz="1900">
                <a:solidFill>
                  <a:schemeClr val="accent1"/>
                </a:solidFill>
                <a:latin typeface="Josefin Sans"/>
                <a:ea typeface="Josefin Sans"/>
                <a:cs typeface="Josefin Sans"/>
                <a:sym typeface="Josefin Sans"/>
              </a:defRPr>
            </a:lvl1pPr>
            <a:lvl2pPr lvl="1" rtl="0">
              <a:spcBef>
                <a:spcPts val="0"/>
              </a:spcBef>
              <a:spcAft>
                <a:spcPts val="0"/>
              </a:spcAft>
              <a:buClr>
                <a:srgbClr val="FD0000"/>
              </a:buClr>
              <a:buSzPts val="4000"/>
              <a:buFont typeface="Josefin Sans"/>
              <a:buNone/>
              <a:defRPr b="1" sz="4000">
                <a:solidFill>
                  <a:srgbClr val="FD0000"/>
                </a:solidFill>
                <a:latin typeface="Josefin Sans"/>
                <a:ea typeface="Josefin Sans"/>
                <a:cs typeface="Josefin Sans"/>
                <a:sym typeface="Josefin Sans"/>
              </a:defRPr>
            </a:lvl2pPr>
            <a:lvl3pPr lvl="2" rtl="0">
              <a:spcBef>
                <a:spcPts val="0"/>
              </a:spcBef>
              <a:spcAft>
                <a:spcPts val="0"/>
              </a:spcAft>
              <a:buClr>
                <a:srgbClr val="FD0000"/>
              </a:buClr>
              <a:buSzPts val="4000"/>
              <a:buFont typeface="Josefin Sans"/>
              <a:buNone/>
              <a:defRPr b="1" sz="4000">
                <a:solidFill>
                  <a:srgbClr val="FD0000"/>
                </a:solidFill>
                <a:latin typeface="Josefin Sans"/>
                <a:ea typeface="Josefin Sans"/>
                <a:cs typeface="Josefin Sans"/>
                <a:sym typeface="Josefin Sans"/>
              </a:defRPr>
            </a:lvl3pPr>
            <a:lvl4pPr lvl="3" rtl="0">
              <a:spcBef>
                <a:spcPts val="0"/>
              </a:spcBef>
              <a:spcAft>
                <a:spcPts val="0"/>
              </a:spcAft>
              <a:buClr>
                <a:srgbClr val="FD0000"/>
              </a:buClr>
              <a:buSzPts val="4000"/>
              <a:buFont typeface="Josefin Sans"/>
              <a:buNone/>
              <a:defRPr b="1" sz="4000">
                <a:solidFill>
                  <a:srgbClr val="FD0000"/>
                </a:solidFill>
                <a:latin typeface="Josefin Sans"/>
                <a:ea typeface="Josefin Sans"/>
                <a:cs typeface="Josefin Sans"/>
                <a:sym typeface="Josefin Sans"/>
              </a:defRPr>
            </a:lvl4pPr>
            <a:lvl5pPr lvl="4" rtl="0">
              <a:spcBef>
                <a:spcPts val="0"/>
              </a:spcBef>
              <a:spcAft>
                <a:spcPts val="0"/>
              </a:spcAft>
              <a:buClr>
                <a:srgbClr val="FD0000"/>
              </a:buClr>
              <a:buSzPts val="4000"/>
              <a:buFont typeface="Josefin Sans"/>
              <a:buNone/>
              <a:defRPr b="1" sz="4000">
                <a:solidFill>
                  <a:srgbClr val="FD0000"/>
                </a:solidFill>
                <a:latin typeface="Josefin Sans"/>
                <a:ea typeface="Josefin Sans"/>
                <a:cs typeface="Josefin Sans"/>
                <a:sym typeface="Josefin Sans"/>
              </a:defRPr>
            </a:lvl5pPr>
            <a:lvl6pPr lvl="5" rtl="0">
              <a:spcBef>
                <a:spcPts val="0"/>
              </a:spcBef>
              <a:spcAft>
                <a:spcPts val="0"/>
              </a:spcAft>
              <a:buClr>
                <a:srgbClr val="FD0000"/>
              </a:buClr>
              <a:buSzPts val="4000"/>
              <a:buFont typeface="Josefin Sans"/>
              <a:buNone/>
              <a:defRPr b="1" sz="4000">
                <a:solidFill>
                  <a:srgbClr val="FD0000"/>
                </a:solidFill>
                <a:latin typeface="Josefin Sans"/>
                <a:ea typeface="Josefin Sans"/>
                <a:cs typeface="Josefin Sans"/>
                <a:sym typeface="Josefin Sans"/>
              </a:defRPr>
            </a:lvl6pPr>
            <a:lvl7pPr lvl="6" rtl="0">
              <a:spcBef>
                <a:spcPts val="0"/>
              </a:spcBef>
              <a:spcAft>
                <a:spcPts val="0"/>
              </a:spcAft>
              <a:buClr>
                <a:srgbClr val="FD0000"/>
              </a:buClr>
              <a:buSzPts val="4000"/>
              <a:buFont typeface="Josefin Sans"/>
              <a:buNone/>
              <a:defRPr b="1" sz="4000">
                <a:solidFill>
                  <a:srgbClr val="FD0000"/>
                </a:solidFill>
                <a:latin typeface="Josefin Sans"/>
                <a:ea typeface="Josefin Sans"/>
                <a:cs typeface="Josefin Sans"/>
                <a:sym typeface="Josefin Sans"/>
              </a:defRPr>
            </a:lvl7pPr>
            <a:lvl8pPr lvl="7" rtl="0">
              <a:spcBef>
                <a:spcPts val="0"/>
              </a:spcBef>
              <a:spcAft>
                <a:spcPts val="0"/>
              </a:spcAft>
              <a:buClr>
                <a:srgbClr val="FD0000"/>
              </a:buClr>
              <a:buSzPts val="4000"/>
              <a:buFont typeface="Josefin Sans"/>
              <a:buNone/>
              <a:defRPr b="1" sz="4000">
                <a:solidFill>
                  <a:srgbClr val="FD0000"/>
                </a:solidFill>
                <a:latin typeface="Josefin Sans"/>
                <a:ea typeface="Josefin Sans"/>
                <a:cs typeface="Josefin Sans"/>
                <a:sym typeface="Josefin Sans"/>
              </a:defRPr>
            </a:lvl8pPr>
            <a:lvl9pPr lvl="8" rtl="0">
              <a:spcBef>
                <a:spcPts val="0"/>
              </a:spcBef>
              <a:spcAft>
                <a:spcPts val="0"/>
              </a:spcAft>
              <a:buClr>
                <a:srgbClr val="FD0000"/>
              </a:buClr>
              <a:buSzPts val="4000"/>
              <a:buFont typeface="Josefin Sans"/>
              <a:buNone/>
              <a:defRPr b="1" sz="4000">
                <a:solidFill>
                  <a:srgbClr val="FD0000"/>
                </a:solidFill>
                <a:latin typeface="Josefin Sans"/>
                <a:ea typeface="Josefin Sans"/>
                <a:cs typeface="Josefin Sans"/>
                <a:sym typeface="Josefin Sans"/>
              </a:defRPr>
            </a:lvl9pPr>
          </a:lstStyle>
          <a:p>
            <a:r>
              <a:t>xx%</a:t>
            </a:r>
          </a:p>
        </p:txBody>
      </p:sp>
      <p:cxnSp>
        <p:nvCxnSpPr>
          <p:cNvPr id="406" name="Google Shape;406;p48"/>
          <p:cNvCxnSpPr/>
          <p:nvPr/>
        </p:nvCxnSpPr>
        <p:spPr>
          <a:xfrm rot="10800000">
            <a:off x="241206" y="4608973"/>
            <a:ext cx="1209600" cy="0"/>
          </a:xfrm>
          <a:prstGeom prst="straightConnector1">
            <a:avLst/>
          </a:prstGeom>
          <a:noFill/>
          <a:ln cap="flat" cmpd="sng" w="9525">
            <a:solidFill>
              <a:schemeClr val="accent1"/>
            </a:solidFill>
            <a:prstDash val="solid"/>
            <a:round/>
            <a:headEnd len="med" w="med" type="none"/>
            <a:tailEnd len="med" w="med" type="none"/>
          </a:ln>
        </p:spPr>
      </p:cxnSp>
      <p:sp>
        <p:nvSpPr>
          <p:cNvPr id="407" name="Google Shape;407;p48"/>
          <p:cNvSpPr txBox="1"/>
          <p:nvPr>
            <p:ph idx="3" type="title"/>
          </p:nvPr>
        </p:nvSpPr>
        <p:spPr>
          <a:xfrm>
            <a:off x="1470900" y="476534"/>
            <a:ext cx="62022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800"/>
              <a:buFont typeface="Josefin Sans"/>
              <a:buNone/>
              <a:defRPr b="1">
                <a:latin typeface="Josefin Sans"/>
                <a:ea typeface="Josefin Sans"/>
                <a:cs typeface="Josefin Sans"/>
                <a:sym typeface="Josefin Sans"/>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cxnSp>
        <p:nvCxnSpPr>
          <p:cNvPr id="408" name="Google Shape;408;p48"/>
          <p:cNvCxnSpPr/>
          <p:nvPr/>
        </p:nvCxnSpPr>
        <p:spPr>
          <a:xfrm>
            <a:off x="6481100" y="4609950"/>
            <a:ext cx="2544000" cy="0"/>
          </a:xfrm>
          <a:prstGeom prst="straightConnector1">
            <a:avLst/>
          </a:prstGeom>
          <a:noFill/>
          <a:ln cap="flat" cmpd="sng" w="9525">
            <a:solidFill>
              <a:schemeClr val="accent1"/>
            </a:solidFill>
            <a:prstDash val="solid"/>
            <a:round/>
            <a:headEnd len="med" w="med" type="none"/>
            <a:tailEnd len="med" w="med" type="none"/>
          </a:ln>
        </p:spPr>
      </p:cxnSp>
      <p:sp>
        <p:nvSpPr>
          <p:cNvPr id="409" name="Google Shape;409;p48"/>
          <p:cNvSpPr txBox="1"/>
          <p:nvPr/>
        </p:nvSpPr>
        <p:spPr>
          <a:xfrm>
            <a:off x="8439900" y="4609950"/>
            <a:ext cx="585300" cy="3936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b="1" lang="en" sz="1100">
                <a:solidFill>
                  <a:schemeClr val="accent1"/>
                </a:solidFill>
                <a:latin typeface="Josefin Sans"/>
                <a:ea typeface="Josefin Sans"/>
                <a:cs typeface="Josefin Sans"/>
                <a:sym typeface="Josefin Sans"/>
              </a:rPr>
              <a:t>‹#›</a:t>
            </a:fld>
            <a:endParaRPr b="1" sz="1100">
              <a:solidFill>
                <a:schemeClr val="accent1"/>
              </a:solidFill>
              <a:latin typeface="Josefin Sans"/>
              <a:ea typeface="Josefin Sans"/>
              <a:cs typeface="Josefin Sans"/>
              <a:sym typeface="Josefin Sans"/>
            </a:endParaRPr>
          </a:p>
        </p:txBody>
      </p:sp>
      <p:sp>
        <p:nvSpPr>
          <p:cNvPr id="410" name="Google Shape;410;p48"/>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411" name="Shape 411"/>
        <p:cNvGrpSpPr/>
        <p:nvPr/>
      </p:nvGrpSpPr>
      <p:grpSpPr>
        <a:xfrm>
          <a:off x="0" y="0"/>
          <a:ext cx="0" cy="0"/>
          <a:chOff x="0" y="0"/>
          <a:chExt cx="0" cy="0"/>
        </a:xfrm>
      </p:grpSpPr>
      <p:sp>
        <p:nvSpPr>
          <p:cNvPr id="412" name="Google Shape;412;p49"/>
          <p:cNvSpPr txBox="1"/>
          <p:nvPr>
            <p:ph type="title"/>
          </p:nvPr>
        </p:nvSpPr>
        <p:spPr>
          <a:xfrm>
            <a:off x="146725" y="4789139"/>
            <a:ext cx="3027300" cy="229200"/>
          </a:xfrm>
          <a:prstGeom prst="rect">
            <a:avLst/>
          </a:prstGeom>
        </p:spPr>
        <p:txBody>
          <a:bodyPr anchorCtr="0" anchor="ctr" bIns="0" lIns="91425" spcFirstLastPara="1" rIns="91425" wrap="square" tIns="0">
            <a:noAutofit/>
          </a:bodyPr>
          <a:lstStyle>
            <a:lvl1pPr lvl="0" rtl="0">
              <a:spcBef>
                <a:spcPts val="0"/>
              </a:spcBef>
              <a:spcAft>
                <a:spcPts val="0"/>
              </a:spcAft>
              <a:buSzPts val="800"/>
              <a:buFont typeface="Josefin Sans"/>
              <a:buNone/>
              <a:defRPr b="1" sz="800">
                <a:latin typeface="Josefin Sans"/>
                <a:ea typeface="Josefin Sans"/>
                <a:cs typeface="Josefin Sans"/>
                <a:sym typeface="Josefin Sans"/>
              </a:defRPr>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413" name="Google Shape;413;p49"/>
          <p:cNvSpPr txBox="1"/>
          <p:nvPr>
            <p:ph hasCustomPrompt="1" idx="2" type="title"/>
          </p:nvPr>
        </p:nvSpPr>
        <p:spPr>
          <a:xfrm>
            <a:off x="146725" y="4719850"/>
            <a:ext cx="1689000" cy="160500"/>
          </a:xfrm>
          <a:prstGeom prst="rect">
            <a:avLst/>
          </a:prstGeom>
        </p:spPr>
        <p:txBody>
          <a:bodyPr anchorCtr="0" anchor="b" bIns="0" lIns="91425" spcFirstLastPara="1" rIns="91425" wrap="square" tIns="0">
            <a:noAutofit/>
          </a:bodyPr>
          <a:lstStyle>
            <a:lvl1pPr lvl="0" rtl="0">
              <a:spcBef>
                <a:spcPts val="0"/>
              </a:spcBef>
              <a:spcAft>
                <a:spcPts val="0"/>
              </a:spcAft>
              <a:buClr>
                <a:schemeClr val="accent1"/>
              </a:buClr>
              <a:buSzPts val="1900"/>
              <a:buFont typeface="Josefin Sans"/>
              <a:buNone/>
              <a:defRPr b="1" sz="1900">
                <a:solidFill>
                  <a:schemeClr val="accent1"/>
                </a:solidFill>
                <a:latin typeface="Josefin Sans"/>
                <a:ea typeface="Josefin Sans"/>
                <a:cs typeface="Josefin Sans"/>
                <a:sym typeface="Josefin Sans"/>
              </a:defRPr>
            </a:lvl1pPr>
            <a:lvl2pPr lvl="1" rtl="0">
              <a:spcBef>
                <a:spcPts val="0"/>
              </a:spcBef>
              <a:spcAft>
                <a:spcPts val="0"/>
              </a:spcAft>
              <a:buClr>
                <a:srgbClr val="FD0000"/>
              </a:buClr>
              <a:buSzPts val="4000"/>
              <a:buFont typeface="Josefin Sans"/>
              <a:buNone/>
              <a:defRPr b="1" sz="4000">
                <a:solidFill>
                  <a:srgbClr val="FD0000"/>
                </a:solidFill>
                <a:latin typeface="Josefin Sans"/>
                <a:ea typeface="Josefin Sans"/>
                <a:cs typeface="Josefin Sans"/>
                <a:sym typeface="Josefin Sans"/>
              </a:defRPr>
            </a:lvl2pPr>
            <a:lvl3pPr lvl="2" rtl="0">
              <a:spcBef>
                <a:spcPts val="0"/>
              </a:spcBef>
              <a:spcAft>
                <a:spcPts val="0"/>
              </a:spcAft>
              <a:buClr>
                <a:srgbClr val="FD0000"/>
              </a:buClr>
              <a:buSzPts val="4000"/>
              <a:buFont typeface="Josefin Sans"/>
              <a:buNone/>
              <a:defRPr b="1" sz="4000">
                <a:solidFill>
                  <a:srgbClr val="FD0000"/>
                </a:solidFill>
                <a:latin typeface="Josefin Sans"/>
                <a:ea typeface="Josefin Sans"/>
                <a:cs typeface="Josefin Sans"/>
                <a:sym typeface="Josefin Sans"/>
              </a:defRPr>
            </a:lvl3pPr>
            <a:lvl4pPr lvl="3" rtl="0">
              <a:spcBef>
                <a:spcPts val="0"/>
              </a:spcBef>
              <a:spcAft>
                <a:spcPts val="0"/>
              </a:spcAft>
              <a:buClr>
                <a:srgbClr val="FD0000"/>
              </a:buClr>
              <a:buSzPts val="4000"/>
              <a:buFont typeface="Josefin Sans"/>
              <a:buNone/>
              <a:defRPr b="1" sz="4000">
                <a:solidFill>
                  <a:srgbClr val="FD0000"/>
                </a:solidFill>
                <a:latin typeface="Josefin Sans"/>
                <a:ea typeface="Josefin Sans"/>
                <a:cs typeface="Josefin Sans"/>
                <a:sym typeface="Josefin Sans"/>
              </a:defRPr>
            </a:lvl4pPr>
            <a:lvl5pPr lvl="4" rtl="0">
              <a:spcBef>
                <a:spcPts val="0"/>
              </a:spcBef>
              <a:spcAft>
                <a:spcPts val="0"/>
              </a:spcAft>
              <a:buClr>
                <a:srgbClr val="FD0000"/>
              </a:buClr>
              <a:buSzPts val="4000"/>
              <a:buFont typeface="Josefin Sans"/>
              <a:buNone/>
              <a:defRPr b="1" sz="4000">
                <a:solidFill>
                  <a:srgbClr val="FD0000"/>
                </a:solidFill>
                <a:latin typeface="Josefin Sans"/>
                <a:ea typeface="Josefin Sans"/>
                <a:cs typeface="Josefin Sans"/>
                <a:sym typeface="Josefin Sans"/>
              </a:defRPr>
            </a:lvl5pPr>
            <a:lvl6pPr lvl="5" rtl="0">
              <a:spcBef>
                <a:spcPts val="0"/>
              </a:spcBef>
              <a:spcAft>
                <a:spcPts val="0"/>
              </a:spcAft>
              <a:buClr>
                <a:srgbClr val="FD0000"/>
              </a:buClr>
              <a:buSzPts val="4000"/>
              <a:buFont typeface="Josefin Sans"/>
              <a:buNone/>
              <a:defRPr b="1" sz="4000">
                <a:solidFill>
                  <a:srgbClr val="FD0000"/>
                </a:solidFill>
                <a:latin typeface="Josefin Sans"/>
                <a:ea typeface="Josefin Sans"/>
                <a:cs typeface="Josefin Sans"/>
                <a:sym typeface="Josefin Sans"/>
              </a:defRPr>
            </a:lvl6pPr>
            <a:lvl7pPr lvl="6" rtl="0">
              <a:spcBef>
                <a:spcPts val="0"/>
              </a:spcBef>
              <a:spcAft>
                <a:spcPts val="0"/>
              </a:spcAft>
              <a:buClr>
                <a:srgbClr val="FD0000"/>
              </a:buClr>
              <a:buSzPts val="4000"/>
              <a:buFont typeface="Josefin Sans"/>
              <a:buNone/>
              <a:defRPr b="1" sz="4000">
                <a:solidFill>
                  <a:srgbClr val="FD0000"/>
                </a:solidFill>
                <a:latin typeface="Josefin Sans"/>
                <a:ea typeface="Josefin Sans"/>
                <a:cs typeface="Josefin Sans"/>
                <a:sym typeface="Josefin Sans"/>
              </a:defRPr>
            </a:lvl7pPr>
            <a:lvl8pPr lvl="7" rtl="0">
              <a:spcBef>
                <a:spcPts val="0"/>
              </a:spcBef>
              <a:spcAft>
                <a:spcPts val="0"/>
              </a:spcAft>
              <a:buClr>
                <a:srgbClr val="FD0000"/>
              </a:buClr>
              <a:buSzPts val="4000"/>
              <a:buFont typeface="Josefin Sans"/>
              <a:buNone/>
              <a:defRPr b="1" sz="4000">
                <a:solidFill>
                  <a:srgbClr val="FD0000"/>
                </a:solidFill>
                <a:latin typeface="Josefin Sans"/>
                <a:ea typeface="Josefin Sans"/>
                <a:cs typeface="Josefin Sans"/>
                <a:sym typeface="Josefin Sans"/>
              </a:defRPr>
            </a:lvl8pPr>
            <a:lvl9pPr lvl="8" rtl="0">
              <a:spcBef>
                <a:spcPts val="0"/>
              </a:spcBef>
              <a:spcAft>
                <a:spcPts val="0"/>
              </a:spcAft>
              <a:buClr>
                <a:srgbClr val="FD0000"/>
              </a:buClr>
              <a:buSzPts val="4000"/>
              <a:buFont typeface="Josefin Sans"/>
              <a:buNone/>
              <a:defRPr b="1" sz="4000">
                <a:solidFill>
                  <a:srgbClr val="FD0000"/>
                </a:solidFill>
                <a:latin typeface="Josefin Sans"/>
                <a:ea typeface="Josefin Sans"/>
                <a:cs typeface="Josefin Sans"/>
                <a:sym typeface="Josefin Sans"/>
              </a:defRPr>
            </a:lvl9pPr>
          </a:lstStyle>
          <a:p>
            <a:r>
              <a:t>xx%</a:t>
            </a:r>
          </a:p>
        </p:txBody>
      </p:sp>
      <p:cxnSp>
        <p:nvCxnSpPr>
          <p:cNvPr id="414" name="Google Shape;414;p49"/>
          <p:cNvCxnSpPr/>
          <p:nvPr/>
        </p:nvCxnSpPr>
        <p:spPr>
          <a:xfrm rot="10800000">
            <a:off x="241206" y="4608973"/>
            <a:ext cx="1209600" cy="0"/>
          </a:xfrm>
          <a:prstGeom prst="straightConnector1">
            <a:avLst/>
          </a:prstGeom>
          <a:noFill/>
          <a:ln cap="flat" cmpd="sng" w="9525">
            <a:solidFill>
              <a:schemeClr val="accent1"/>
            </a:solidFill>
            <a:prstDash val="solid"/>
            <a:round/>
            <a:headEnd len="med" w="med" type="none"/>
            <a:tailEnd len="med" w="med" type="none"/>
          </a:ln>
        </p:spPr>
      </p:cxnSp>
      <p:sp>
        <p:nvSpPr>
          <p:cNvPr id="415" name="Google Shape;415;p49"/>
          <p:cNvSpPr txBox="1"/>
          <p:nvPr>
            <p:ph idx="1" type="subTitle"/>
          </p:nvPr>
        </p:nvSpPr>
        <p:spPr>
          <a:xfrm>
            <a:off x="1410325" y="1727250"/>
            <a:ext cx="5264700" cy="2321100"/>
          </a:xfrm>
          <a:prstGeom prst="rect">
            <a:avLst/>
          </a:prstGeom>
          <a:solidFill>
            <a:schemeClr val="lt1"/>
          </a:solidFill>
          <a:ln>
            <a:noFill/>
          </a:ln>
        </p:spPr>
        <p:txBody>
          <a:bodyPr anchorCtr="0" anchor="ctr" bIns="0" lIns="91425" spcFirstLastPara="1" rIns="91425" wrap="square" tIns="182875">
            <a:noAutofit/>
          </a:bodyPr>
          <a:lstStyle>
            <a:lvl1pPr lvl="0" rtl="0">
              <a:lnSpc>
                <a:spcPct val="100000"/>
              </a:lnSpc>
              <a:spcBef>
                <a:spcPts val="0"/>
              </a:spcBef>
              <a:spcAft>
                <a:spcPts val="0"/>
              </a:spcAft>
              <a:buClr>
                <a:schemeClr val="dk1"/>
              </a:buClr>
              <a:buSzPts val="1600"/>
              <a:buFont typeface="Josefin Sans Light"/>
              <a:buChar char="●"/>
              <a:defRPr sz="1400">
                <a:solidFill>
                  <a:schemeClr val="dk1"/>
                </a:solidFill>
                <a:latin typeface="Josefin Sans"/>
                <a:ea typeface="Josefin Sans"/>
                <a:cs typeface="Josefin Sans"/>
                <a:sym typeface="Josefin Sans"/>
              </a:defRPr>
            </a:lvl1pPr>
            <a:lvl2pPr lvl="1" rtl="0">
              <a:lnSpc>
                <a:spcPct val="100000"/>
              </a:lnSpc>
              <a:spcBef>
                <a:spcPts val="0"/>
              </a:spcBef>
              <a:spcAft>
                <a:spcPts val="0"/>
              </a:spcAft>
              <a:buClr>
                <a:schemeClr val="dk1"/>
              </a:buClr>
              <a:buSzPts val="1400"/>
              <a:buChar char="○"/>
              <a:defRPr>
                <a:solidFill>
                  <a:schemeClr val="dk1"/>
                </a:solidFill>
              </a:defRPr>
            </a:lvl2pPr>
            <a:lvl3pPr lvl="2" rtl="0">
              <a:lnSpc>
                <a:spcPct val="100000"/>
              </a:lnSpc>
              <a:spcBef>
                <a:spcPts val="0"/>
              </a:spcBef>
              <a:spcAft>
                <a:spcPts val="0"/>
              </a:spcAft>
              <a:buClr>
                <a:schemeClr val="dk1"/>
              </a:buClr>
              <a:buSzPts val="1400"/>
              <a:buChar char="■"/>
              <a:defRPr>
                <a:solidFill>
                  <a:schemeClr val="dk1"/>
                </a:solidFill>
              </a:defRPr>
            </a:lvl3pPr>
            <a:lvl4pPr lvl="3" rtl="0">
              <a:lnSpc>
                <a:spcPct val="100000"/>
              </a:lnSpc>
              <a:spcBef>
                <a:spcPts val="0"/>
              </a:spcBef>
              <a:spcAft>
                <a:spcPts val="0"/>
              </a:spcAft>
              <a:buClr>
                <a:schemeClr val="dk1"/>
              </a:buClr>
              <a:buSzPts val="1400"/>
              <a:buChar char="●"/>
              <a:defRPr>
                <a:solidFill>
                  <a:schemeClr val="dk1"/>
                </a:solidFill>
              </a:defRPr>
            </a:lvl4pPr>
            <a:lvl5pPr lvl="4" rtl="0">
              <a:lnSpc>
                <a:spcPct val="100000"/>
              </a:lnSpc>
              <a:spcBef>
                <a:spcPts val="0"/>
              </a:spcBef>
              <a:spcAft>
                <a:spcPts val="0"/>
              </a:spcAft>
              <a:buClr>
                <a:schemeClr val="dk1"/>
              </a:buClr>
              <a:buSzPts val="1400"/>
              <a:buChar char="○"/>
              <a:defRPr>
                <a:solidFill>
                  <a:schemeClr val="dk1"/>
                </a:solidFill>
              </a:defRPr>
            </a:lvl5pPr>
            <a:lvl6pPr lvl="5" rtl="0">
              <a:lnSpc>
                <a:spcPct val="100000"/>
              </a:lnSpc>
              <a:spcBef>
                <a:spcPts val="0"/>
              </a:spcBef>
              <a:spcAft>
                <a:spcPts val="0"/>
              </a:spcAft>
              <a:buClr>
                <a:schemeClr val="dk1"/>
              </a:buClr>
              <a:buSzPts val="1400"/>
              <a:buChar char="■"/>
              <a:defRPr>
                <a:solidFill>
                  <a:schemeClr val="dk1"/>
                </a:solidFill>
              </a:defRPr>
            </a:lvl6pPr>
            <a:lvl7pPr lvl="6" rtl="0">
              <a:lnSpc>
                <a:spcPct val="100000"/>
              </a:lnSpc>
              <a:spcBef>
                <a:spcPts val="0"/>
              </a:spcBef>
              <a:spcAft>
                <a:spcPts val="0"/>
              </a:spcAft>
              <a:buClr>
                <a:schemeClr val="dk1"/>
              </a:buClr>
              <a:buSzPts val="1400"/>
              <a:buChar char="●"/>
              <a:defRPr>
                <a:solidFill>
                  <a:schemeClr val="dk1"/>
                </a:solidFill>
              </a:defRPr>
            </a:lvl7pPr>
            <a:lvl8pPr lvl="7" rtl="0">
              <a:lnSpc>
                <a:spcPct val="100000"/>
              </a:lnSpc>
              <a:spcBef>
                <a:spcPts val="0"/>
              </a:spcBef>
              <a:spcAft>
                <a:spcPts val="0"/>
              </a:spcAft>
              <a:buClr>
                <a:schemeClr val="dk1"/>
              </a:buClr>
              <a:buSzPts val="1400"/>
              <a:buChar char="○"/>
              <a:defRPr>
                <a:solidFill>
                  <a:schemeClr val="dk1"/>
                </a:solidFill>
              </a:defRPr>
            </a:lvl8pPr>
            <a:lvl9pPr lvl="8" rtl="0">
              <a:lnSpc>
                <a:spcPct val="100000"/>
              </a:lnSpc>
              <a:spcBef>
                <a:spcPts val="0"/>
              </a:spcBef>
              <a:spcAft>
                <a:spcPts val="0"/>
              </a:spcAft>
              <a:buClr>
                <a:schemeClr val="dk1"/>
              </a:buClr>
              <a:buSzPts val="1400"/>
              <a:buChar char="■"/>
              <a:defRPr>
                <a:solidFill>
                  <a:schemeClr val="dk1"/>
                </a:solidFill>
              </a:defRPr>
            </a:lvl9pPr>
          </a:lstStyle>
          <a:p/>
        </p:txBody>
      </p:sp>
      <p:sp>
        <p:nvSpPr>
          <p:cNvPr id="416" name="Google Shape;416;p49"/>
          <p:cNvSpPr txBox="1"/>
          <p:nvPr>
            <p:ph idx="3" type="title"/>
          </p:nvPr>
        </p:nvSpPr>
        <p:spPr>
          <a:xfrm>
            <a:off x="713225" y="476525"/>
            <a:ext cx="69600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Font typeface="Josefin Sans"/>
              <a:buNone/>
              <a:defRPr b="1">
                <a:latin typeface="Josefin Sans"/>
                <a:ea typeface="Josefin Sans"/>
                <a:cs typeface="Josefin Sans"/>
                <a:sym typeface="Josefin Sans"/>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cxnSp>
        <p:nvCxnSpPr>
          <p:cNvPr id="417" name="Google Shape;417;p49"/>
          <p:cNvCxnSpPr/>
          <p:nvPr/>
        </p:nvCxnSpPr>
        <p:spPr>
          <a:xfrm>
            <a:off x="6481100" y="4609950"/>
            <a:ext cx="2544000" cy="0"/>
          </a:xfrm>
          <a:prstGeom prst="straightConnector1">
            <a:avLst/>
          </a:prstGeom>
          <a:noFill/>
          <a:ln cap="flat" cmpd="sng" w="9525">
            <a:solidFill>
              <a:schemeClr val="accent1"/>
            </a:solidFill>
            <a:prstDash val="solid"/>
            <a:round/>
            <a:headEnd len="med" w="med" type="none"/>
            <a:tailEnd len="med" w="med" type="none"/>
          </a:ln>
        </p:spPr>
      </p:cxnSp>
      <p:sp>
        <p:nvSpPr>
          <p:cNvPr id="418" name="Google Shape;418;p49"/>
          <p:cNvSpPr txBox="1"/>
          <p:nvPr/>
        </p:nvSpPr>
        <p:spPr>
          <a:xfrm>
            <a:off x="8439900" y="4609950"/>
            <a:ext cx="585300" cy="3936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b="1" lang="en" sz="1100">
                <a:solidFill>
                  <a:schemeClr val="accent1"/>
                </a:solidFill>
                <a:latin typeface="Josefin Sans"/>
                <a:ea typeface="Josefin Sans"/>
                <a:cs typeface="Josefin Sans"/>
                <a:sym typeface="Josefin Sans"/>
              </a:rPr>
              <a:t>‹#›</a:t>
            </a:fld>
            <a:endParaRPr b="1" sz="1100">
              <a:solidFill>
                <a:schemeClr val="accent1"/>
              </a:solidFill>
              <a:latin typeface="Josefin Sans"/>
              <a:ea typeface="Josefin Sans"/>
              <a:cs typeface="Josefin Sans"/>
              <a:sym typeface="Josefin Sans"/>
            </a:endParaRPr>
          </a:p>
        </p:txBody>
      </p:sp>
      <p:sp>
        <p:nvSpPr>
          <p:cNvPr id="419" name="Google Shape;419;p49"/>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420" name="Shape 420"/>
        <p:cNvGrpSpPr/>
        <p:nvPr/>
      </p:nvGrpSpPr>
      <p:grpSpPr>
        <a:xfrm>
          <a:off x="0" y="0"/>
          <a:ext cx="0" cy="0"/>
          <a:chOff x="0" y="0"/>
          <a:chExt cx="0" cy="0"/>
        </a:xfrm>
      </p:grpSpPr>
      <p:sp>
        <p:nvSpPr>
          <p:cNvPr id="421" name="Google Shape;421;p50"/>
          <p:cNvSpPr/>
          <p:nvPr/>
        </p:nvSpPr>
        <p:spPr>
          <a:xfrm>
            <a:off x="1155750" y="1242000"/>
            <a:ext cx="6832500" cy="2240400"/>
          </a:xfrm>
          <a:prstGeom prst="rect">
            <a:avLst/>
          </a:prstGeom>
          <a:no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D0000"/>
              </a:solidFill>
            </a:endParaRPr>
          </a:p>
        </p:txBody>
      </p:sp>
      <p:sp>
        <p:nvSpPr>
          <p:cNvPr id="422" name="Google Shape;422;p50"/>
          <p:cNvSpPr txBox="1"/>
          <p:nvPr>
            <p:ph type="title"/>
          </p:nvPr>
        </p:nvSpPr>
        <p:spPr>
          <a:xfrm>
            <a:off x="2062125" y="1914000"/>
            <a:ext cx="5609400" cy="896400"/>
          </a:xfrm>
          <a:prstGeom prst="rect">
            <a:avLst/>
          </a:prstGeom>
        </p:spPr>
        <p:txBody>
          <a:bodyPr anchorCtr="0" anchor="t" bIns="91425" lIns="91425" spcFirstLastPara="1" rIns="91425" wrap="square" tIns="201150">
            <a:noAutofit/>
          </a:bodyPr>
          <a:lstStyle>
            <a:lvl1pPr lvl="0" rtl="0">
              <a:spcBef>
                <a:spcPts val="0"/>
              </a:spcBef>
              <a:spcAft>
                <a:spcPts val="0"/>
              </a:spcAft>
              <a:buSzPts val="2800"/>
              <a:buFont typeface="Josefin Sans"/>
              <a:buNone/>
              <a:defRPr b="1" sz="5200">
                <a:latin typeface="Josefin Sans"/>
                <a:ea typeface="Josefin Sans"/>
                <a:cs typeface="Josefin Sans"/>
                <a:sym typeface="Josefin Sans"/>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423" name="Google Shape;423;p50"/>
          <p:cNvSpPr txBox="1"/>
          <p:nvPr>
            <p:ph idx="2" type="title"/>
          </p:nvPr>
        </p:nvSpPr>
        <p:spPr>
          <a:xfrm>
            <a:off x="146725" y="4789139"/>
            <a:ext cx="3027300" cy="229200"/>
          </a:xfrm>
          <a:prstGeom prst="rect">
            <a:avLst/>
          </a:prstGeom>
        </p:spPr>
        <p:txBody>
          <a:bodyPr anchorCtr="0" anchor="ctr" bIns="0" lIns="91425" spcFirstLastPara="1" rIns="91425" wrap="square" tIns="0">
            <a:noAutofit/>
          </a:bodyPr>
          <a:lstStyle>
            <a:lvl1pPr lvl="0" rtl="0">
              <a:spcBef>
                <a:spcPts val="0"/>
              </a:spcBef>
              <a:spcAft>
                <a:spcPts val="0"/>
              </a:spcAft>
              <a:buSzPts val="800"/>
              <a:buFont typeface="Josefin Sans"/>
              <a:buNone/>
              <a:defRPr b="1" sz="800">
                <a:latin typeface="Josefin Sans"/>
                <a:ea typeface="Josefin Sans"/>
                <a:cs typeface="Josefin Sans"/>
                <a:sym typeface="Josefin Sans"/>
              </a:defRPr>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424" name="Google Shape;424;p50"/>
          <p:cNvSpPr txBox="1"/>
          <p:nvPr>
            <p:ph hasCustomPrompt="1" idx="3" type="title"/>
          </p:nvPr>
        </p:nvSpPr>
        <p:spPr>
          <a:xfrm>
            <a:off x="146725" y="4719850"/>
            <a:ext cx="1689000" cy="160500"/>
          </a:xfrm>
          <a:prstGeom prst="rect">
            <a:avLst/>
          </a:prstGeom>
        </p:spPr>
        <p:txBody>
          <a:bodyPr anchorCtr="0" anchor="b" bIns="0" lIns="91425" spcFirstLastPara="1" rIns="91425" wrap="square" tIns="0">
            <a:noAutofit/>
          </a:bodyPr>
          <a:lstStyle>
            <a:lvl1pPr lvl="0" rtl="0">
              <a:spcBef>
                <a:spcPts val="0"/>
              </a:spcBef>
              <a:spcAft>
                <a:spcPts val="0"/>
              </a:spcAft>
              <a:buClr>
                <a:schemeClr val="accent1"/>
              </a:buClr>
              <a:buSzPts val="1900"/>
              <a:buFont typeface="Josefin Sans"/>
              <a:buNone/>
              <a:defRPr b="1" sz="1900">
                <a:solidFill>
                  <a:schemeClr val="accent1"/>
                </a:solidFill>
                <a:latin typeface="Josefin Sans"/>
                <a:ea typeface="Josefin Sans"/>
                <a:cs typeface="Josefin Sans"/>
                <a:sym typeface="Josefin Sans"/>
              </a:defRPr>
            </a:lvl1pPr>
            <a:lvl2pPr lvl="1" rtl="0">
              <a:spcBef>
                <a:spcPts val="0"/>
              </a:spcBef>
              <a:spcAft>
                <a:spcPts val="0"/>
              </a:spcAft>
              <a:buClr>
                <a:srgbClr val="FD0000"/>
              </a:buClr>
              <a:buSzPts val="4000"/>
              <a:buFont typeface="Josefin Sans"/>
              <a:buNone/>
              <a:defRPr b="1" sz="4000">
                <a:solidFill>
                  <a:srgbClr val="FD0000"/>
                </a:solidFill>
                <a:latin typeface="Josefin Sans"/>
                <a:ea typeface="Josefin Sans"/>
                <a:cs typeface="Josefin Sans"/>
                <a:sym typeface="Josefin Sans"/>
              </a:defRPr>
            </a:lvl2pPr>
            <a:lvl3pPr lvl="2" rtl="0">
              <a:spcBef>
                <a:spcPts val="0"/>
              </a:spcBef>
              <a:spcAft>
                <a:spcPts val="0"/>
              </a:spcAft>
              <a:buClr>
                <a:srgbClr val="FD0000"/>
              </a:buClr>
              <a:buSzPts val="4000"/>
              <a:buFont typeface="Josefin Sans"/>
              <a:buNone/>
              <a:defRPr b="1" sz="4000">
                <a:solidFill>
                  <a:srgbClr val="FD0000"/>
                </a:solidFill>
                <a:latin typeface="Josefin Sans"/>
                <a:ea typeface="Josefin Sans"/>
                <a:cs typeface="Josefin Sans"/>
                <a:sym typeface="Josefin Sans"/>
              </a:defRPr>
            </a:lvl3pPr>
            <a:lvl4pPr lvl="3" rtl="0">
              <a:spcBef>
                <a:spcPts val="0"/>
              </a:spcBef>
              <a:spcAft>
                <a:spcPts val="0"/>
              </a:spcAft>
              <a:buClr>
                <a:srgbClr val="FD0000"/>
              </a:buClr>
              <a:buSzPts val="4000"/>
              <a:buFont typeface="Josefin Sans"/>
              <a:buNone/>
              <a:defRPr b="1" sz="4000">
                <a:solidFill>
                  <a:srgbClr val="FD0000"/>
                </a:solidFill>
                <a:latin typeface="Josefin Sans"/>
                <a:ea typeface="Josefin Sans"/>
                <a:cs typeface="Josefin Sans"/>
                <a:sym typeface="Josefin Sans"/>
              </a:defRPr>
            </a:lvl4pPr>
            <a:lvl5pPr lvl="4" rtl="0">
              <a:spcBef>
                <a:spcPts val="0"/>
              </a:spcBef>
              <a:spcAft>
                <a:spcPts val="0"/>
              </a:spcAft>
              <a:buClr>
                <a:srgbClr val="FD0000"/>
              </a:buClr>
              <a:buSzPts val="4000"/>
              <a:buFont typeface="Josefin Sans"/>
              <a:buNone/>
              <a:defRPr b="1" sz="4000">
                <a:solidFill>
                  <a:srgbClr val="FD0000"/>
                </a:solidFill>
                <a:latin typeface="Josefin Sans"/>
                <a:ea typeface="Josefin Sans"/>
                <a:cs typeface="Josefin Sans"/>
                <a:sym typeface="Josefin Sans"/>
              </a:defRPr>
            </a:lvl5pPr>
            <a:lvl6pPr lvl="5" rtl="0">
              <a:spcBef>
                <a:spcPts val="0"/>
              </a:spcBef>
              <a:spcAft>
                <a:spcPts val="0"/>
              </a:spcAft>
              <a:buClr>
                <a:srgbClr val="FD0000"/>
              </a:buClr>
              <a:buSzPts val="4000"/>
              <a:buFont typeface="Josefin Sans"/>
              <a:buNone/>
              <a:defRPr b="1" sz="4000">
                <a:solidFill>
                  <a:srgbClr val="FD0000"/>
                </a:solidFill>
                <a:latin typeface="Josefin Sans"/>
                <a:ea typeface="Josefin Sans"/>
                <a:cs typeface="Josefin Sans"/>
                <a:sym typeface="Josefin Sans"/>
              </a:defRPr>
            </a:lvl6pPr>
            <a:lvl7pPr lvl="6" rtl="0">
              <a:spcBef>
                <a:spcPts val="0"/>
              </a:spcBef>
              <a:spcAft>
                <a:spcPts val="0"/>
              </a:spcAft>
              <a:buClr>
                <a:srgbClr val="FD0000"/>
              </a:buClr>
              <a:buSzPts val="4000"/>
              <a:buFont typeface="Josefin Sans"/>
              <a:buNone/>
              <a:defRPr b="1" sz="4000">
                <a:solidFill>
                  <a:srgbClr val="FD0000"/>
                </a:solidFill>
                <a:latin typeface="Josefin Sans"/>
                <a:ea typeface="Josefin Sans"/>
                <a:cs typeface="Josefin Sans"/>
                <a:sym typeface="Josefin Sans"/>
              </a:defRPr>
            </a:lvl7pPr>
            <a:lvl8pPr lvl="7" rtl="0">
              <a:spcBef>
                <a:spcPts val="0"/>
              </a:spcBef>
              <a:spcAft>
                <a:spcPts val="0"/>
              </a:spcAft>
              <a:buClr>
                <a:srgbClr val="FD0000"/>
              </a:buClr>
              <a:buSzPts val="4000"/>
              <a:buFont typeface="Josefin Sans"/>
              <a:buNone/>
              <a:defRPr b="1" sz="4000">
                <a:solidFill>
                  <a:srgbClr val="FD0000"/>
                </a:solidFill>
                <a:latin typeface="Josefin Sans"/>
                <a:ea typeface="Josefin Sans"/>
                <a:cs typeface="Josefin Sans"/>
                <a:sym typeface="Josefin Sans"/>
              </a:defRPr>
            </a:lvl8pPr>
            <a:lvl9pPr lvl="8" rtl="0">
              <a:spcBef>
                <a:spcPts val="0"/>
              </a:spcBef>
              <a:spcAft>
                <a:spcPts val="0"/>
              </a:spcAft>
              <a:buClr>
                <a:srgbClr val="FD0000"/>
              </a:buClr>
              <a:buSzPts val="4000"/>
              <a:buFont typeface="Josefin Sans"/>
              <a:buNone/>
              <a:defRPr b="1" sz="4000">
                <a:solidFill>
                  <a:srgbClr val="FD0000"/>
                </a:solidFill>
                <a:latin typeface="Josefin Sans"/>
                <a:ea typeface="Josefin Sans"/>
                <a:cs typeface="Josefin Sans"/>
                <a:sym typeface="Josefin Sans"/>
              </a:defRPr>
            </a:lvl9pPr>
          </a:lstStyle>
          <a:p>
            <a:r>
              <a:t>xx%</a:t>
            </a:r>
          </a:p>
        </p:txBody>
      </p:sp>
      <p:cxnSp>
        <p:nvCxnSpPr>
          <p:cNvPr id="425" name="Google Shape;425;p50"/>
          <p:cNvCxnSpPr/>
          <p:nvPr/>
        </p:nvCxnSpPr>
        <p:spPr>
          <a:xfrm rot="10800000">
            <a:off x="241206" y="4608973"/>
            <a:ext cx="1209600" cy="0"/>
          </a:xfrm>
          <a:prstGeom prst="straightConnector1">
            <a:avLst/>
          </a:prstGeom>
          <a:noFill/>
          <a:ln cap="flat" cmpd="sng" w="9525">
            <a:solidFill>
              <a:schemeClr val="accent1"/>
            </a:solidFill>
            <a:prstDash val="solid"/>
            <a:round/>
            <a:headEnd len="med" w="med" type="none"/>
            <a:tailEnd len="med" w="med" type="none"/>
          </a:ln>
        </p:spPr>
      </p:cxnSp>
      <p:cxnSp>
        <p:nvCxnSpPr>
          <p:cNvPr id="426" name="Google Shape;426;p50"/>
          <p:cNvCxnSpPr/>
          <p:nvPr/>
        </p:nvCxnSpPr>
        <p:spPr>
          <a:xfrm rot="10800000">
            <a:off x="2184088" y="1867800"/>
            <a:ext cx="312900" cy="0"/>
          </a:xfrm>
          <a:prstGeom prst="straightConnector1">
            <a:avLst/>
          </a:prstGeom>
          <a:noFill/>
          <a:ln cap="flat" cmpd="sng" w="76200">
            <a:solidFill>
              <a:schemeClr val="accent1"/>
            </a:solidFill>
            <a:prstDash val="solid"/>
            <a:round/>
            <a:headEnd len="med" w="med" type="none"/>
            <a:tailEnd len="med" w="med" type="none"/>
          </a:ln>
        </p:spPr>
      </p:cxnSp>
      <p:cxnSp>
        <p:nvCxnSpPr>
          <p:cNvPr id="427" name="Google Shape;427;p50"/>
          <p:cNvCxnSpPr/>
          <p:nvPr/>
        </p:nvCxnSpPr>
        <p:spPr>
          <a:xfrm>
            <a:off x="6481100" y="4609950"/>
            <a:ext cx="2544000" cy="0"/>
          </a:xfrm>
          <a:prstGeom prst="straightConnector1">
            <a:avLst/>
          </a:prstGeom>
          <a:noFill/>
          <a:ln cap="flat" cmpd="sng" w="9525">
            <a:solidFill>
              <a:schemeClr val="accent1"/>
            </a:solidFill>
            <a:prstDash val="solid"/>
            <a:round/>
            <a:headEnd len="med" w="med" type="none"/>
            <a:tailEnd len="med" w="med" type="none"/>
          </a:ln>
        </p:spPr>
      </p:cxnSp>
      <p:sp>
        <p:nvSpPr>
          <p:cNvPr id="428" name="Google Shape;428;p50"/>
          <p:cNvSpPr txBox="1"/>
          <p:nvPr/>
        </p:nvSpPr>
        <p:spPr>
          <a:xfrm>
            <a:off x="8439900" y="4609950"/>
            <a:ext cx="585300" cy="3936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b="1" lang="en" sz="1100">
                <a:solidFill>
                  <a:schemeClr val="accent1"/>
                </a:solidFill>
                <a:latin typeface="Josefin Sans"/>
                <a:ea typeface="Josefin Sans"/>
                <a:cs typeface="Josefin Sans"/>
                <a:sym typeface="Josefin Sans"/>
              </a:rPr>
              <a:t>‹#›</a:t>
            </a:fld>
            <a:endParaRPr b="1" sz="1100">
              <a:solidFill>
                <a:schemeClr val="accent1"/>
              </a:solidFill>
              <a:latin typeface="Josefin Sans"/>
              <a:ea typeface="Josefin Sans"/>
              <a:cs typeface="Josefin Sans"/>
              <a:sym typeface="Josefin Sans"/>
            </a:endParaRPr>
          </a:p>
        </p:txBody>
      </p:sp>
      <p:sp>
        <p:nvSpPr>
          <p:cNvPr id="429" name="Google Shape;429;p50"/>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430" name="Shape 430"/>
        <p:cNvGrpSpPr/>
        <p:nvPr/>
      </p:nvGrpSpPr>
      <p:grpSpPr>
        <a:xfrm>
          <a:off x="0" y="0"/>
          <a:ext cx="0" cy="0"/>
          <a:chOff x="0" y="0"/>
          <a:chExt cx="0" cy="0"/>
        </a:xfrm>
      </p:grpSpPr>
      <p:sp>
        <p:nvSpPr>
          <p:cNvPr id="431" name="Google Shape;431;p51"/>
          <p:cNvSpPr txBox="1"/>
          <p:nvPr>
            <p:ph type="title"/>
          </p:nvPr>
        </p:nvSpPr>
        <p:spPr>
          <a:xfrm>
            <a:off x="692450" y="913800"/>
            <a:ext cx="3796500" cy="490500"/>
          </a:xfrm>
          <a:prstGeom prst="rect">
            <a:avLst/>
          </a:prstGeom>
        </p:spPr>
        <p:txBody>
          <a:bodyPr anchorCtr="0" anchor="t" bIns="91425" lIns="91425" spcFirstLastPara="1" rIns="91425" wrap="square" tIns="0">
            <a:noAutofit/>
          </a:bodyPr>
          <a:lstStyle>
            <a:lvl1pPr lvl="0" rtl="0">
              <a:spcBef>
                <a:spcPts val="0"/>
              </a:spcBef>
              <a:spcAft>
                <a:spcPts val="0"/>
              </a:spcAft>
              <a:buSzPts val="3600"/>
              <a:buFont typeface="Josefin Sans"/>
              <a:buNone/>
              <a:defRPr b="1" sz="3600">
                <a:latin typeface="Josefin Sans"/>
                <a:ea typeface="Josefin Sans"/>
                <a:cs typeface="Josefin Sans"/>
                <a:sym typeface="Josefin Sans"/>
              </a:defRPr>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432" name="Google Shape;432;p51"/>
          <p:cNvSpPr txBox="1"/>
          <p:nvPr>
            <p:ph idx="1" type="subTitle"/>
          </p:nvPr>
        </p:nvSpPr>
        <p:spPr>
          <a:xfrm>
            <a:off x="3644450" y="1652275"/>
            <a:ext cx="3384000" cy="2350800"/>
          </a:xfrm>
          <a:prstGeom prst="rect">
            <a:avLst/>
          </a:prstGeom>
          <a:solidFill>
            <a:schemeClr val="lt1"/>
          </a:solidFill>
          <a:ln>
            <a:noFill/>
          </a:ln>
        </p:spPr>
        <p:txBody>
          <a:bodyPr anchorCtr="0" anchor="t" bIns="91425" lIns="91425" spcFirstLastPara="1" rIns="91425" wrap="square" tIns="0">
            <a:noAutofit/>
          </a:bodyPr>
          <a:lstStyle>
            <a:lvl1pPr lvl="0" rtl="0">
              <a:lnSpc>
                <a:spcPct val="100000"/>
              </a:lnSpc>
              <a:spcBef>
                <a:spcPts val="0"/>
              </a:spcBef>
              <a:spcAft>
                <a:spcPts val="0"/>
              </a:spcAft>
              <a:buClr>
                <a:schemeClr val="dk1"/>
              </a:buClr>
              <a:buSzPts val="1200"/>
              <a:buFont typeface="Open Sans"/>
              <a:buAutoNum type="arabicPeriod"/>
              <a:defRPr sz="1600">
                <a:solidFill>
                  <a:schemeClr val="dk1"/>
                </a:solidFill>
                <a:latin typeface="Josefin Sans"/>
                <a:ea typeface="Josefin Sans"/>
                <a:cs typeface="Josefin Sans"/>
                <a:sym typeface="Josefin Sans"/>
              </a:defRPr>
            </a:lvl1pPr>
            <a:lvl2pPr lvl="1" rtl="0">
              <a:lnSpc>
                <a:spcPct val="100000"/>
              </a:lnSpc>
              <a:spcBef>
                <a:spcPts val="0"/>
              </a:spcBef>
              <a:spcAft>
                <a:spcPts val="0"/>
              </a:spcAft>
              <a:buClr>
                <a:srgbClr val="434343"/>
              </a:buClr>
              <a:buSzPts val="1200"/>
              <a:buFont typeface="Roboto Condensed Light"/>
              <a:buAutoNum type="alphaLcPeriod"/>
              <a:defRPr/>
            </a:lvl2pPr>
            <a:lvl3pPr lvl="2" rtl="0">
              <a:lnSpc>
                <a:spcPct val="100000"/>
              </a:lnSpc>
              <a:spcBef>
                <a:spcPts val="0"/>
              </a:spcBef>
              <a:spcAft>
                <a:spcPts val="0"/>
              </a:spcAft>
              <a:buClr>
                <a:srgbClr val="434343"/>
              </a:buClr>
              <a:buSzPts val="1200"/>
              <a:buFont typeface="Roboto Condensed Light"/>
              <a:buAutoNum type="romanLcPeriod"/>
              <a:defRPr/>
            </a:lvl3pPr>
            <a:lvl4pPr lvl="3" rtl="0">
              <a:lnSpc>
                <a:spcPct val="100000"/>
              </a:lnSpc>
              <a:spcBef>
                <a:spcPts val="0"/>
              </a:spcBef>
              <a:spcAft>
                <a:spcPts val="0"/>
              </a:spcAft>
              <a:buClr>
                <a:srgbClr val="434343"/>
              </a:buClr>
              <a:buSzPts val="1200"/>
              <a:buFont typeface="Roboto Condensed Light"/>
              <a:buAutoNum type="arabicPeriod"/>
              <a:defRPr/>
            </a:lvl4pPr>
            <a:lvl5pPr lvl="4" rtl="0">
              <a:lnSpc>
                <a:spcPct val="100000"/>
              </a:lnSpc>
              <a:spcBef>
                <a:spcPts val="0"/>
              </a:spcBef>
              <a:spcAft>
                <a:spcPts val="0"/>
              </a:spcAft>
              <a:buClr>
                <a:srgbClr val="434343"/>
              </a:buClr>
              <a:buSzPts val="1200"/>
              <a:buFont typeface="Roboto Condensed Light"/>
              <a:buAutoNum type="alphaLcPeriod"/>
              <a:defRPr/>
            </a:lvl5pPr>
            <a:lvl6pPr lvl="5" rtl="0">
              <a:lnSpc>
                <a:spcPct val="100000"/>
              </a:lnSpc>
              <a:spcBef>
                <a:spcPts val="0"/>
              </a:spcBef>
              <a:spcAft>
                <a:spcPts val="0"/>
              </a:spcAft>
              <a:buClr>
                <a:srgbClr val="434343"/>
              </a:buClr>
              <a:buSzPts val="1200"/>
              <a:buFont typeface="Roboto Condensed Light"/>
              <a:buAutoNum type="romanLcPeriod"/>
              <a:defRPr/>
            </a:lvl6pPr>
            <a:lvl7pPr lvl="6" rtl="0">
              <a:lnSpc>
                <a:spcPct val="100000"/>
              </a:lnSpc>
              <a:spcBef>
                <a:spcPts val="0"/>
              </a:spcBef>
              <a:spcAft>
                <a:spcPts val="0"/>
              </a:spcAft>
              <a:buClr>
                <a:srgbClr val="434343"/>
              </a:buClr>
              <a:buSzPts val="1200"/>
              <a:buFont typeface="Roboto Condensed Light"/>
              <a:buAutoNum type="arabicPeriod"/>
              <a:defRPr/>
            </a:lvl7pPr>
            <a:lvl8pPr lvl="7" rtl="0">
              <a:lnSpc>
                <a:spcPct val="100000"/>
              </a:lnSpc>
              <a:spcBef>
                <a:spcPts val="0"/>
              </a:spcBef>
              <a:spcAft>
                <a:spcPts val="0"/>
              </a:spcAft>
              <a:buClr>
                <a:srgbClr val="434343"/>
              </a:buClr>
              <a:buSzPts val="1200"/>
              <a:buFont typeface="Roboto Condensed Light"/>
              <a:buAutoNum type="alphaLcPeriod"/>
              <a:defRPr/>
            </a:lvl8pPr>
            <a:lvl9pPr lvl="8" rtl="0">
              <a:lnSpc>
                <a:spcPct val="100000"/>
              </a:lnSpc>
              <a:spcBef>
                <a:spcPts val="0"/>
              </a:spcBef>
              <a:spcAft>
                <a:spcPts val="0"/>
              </a:spcAft>
              <a:buClr>
                <a:srgbClr val="434343"/>
              </a:buClr>
              <a:buSzPts val="1200"/>
              <a:buFont typeface="Roboto Condensed Light"/>
              <a:buAutoNum type="romanLcPeriod"/>
              <a:defRPr/>
            </a:lvl9pPr>
          </a:lstStyle>
          <a:p/>
        </p:txBody>
      </p:sp>
      <p:sp>
        <p:nvSpPr>
          <p:cNvPr id="433" name="Google Shape;433;p51"/>
          <p:cNvSpPr txBox="1"/>
          <p:nvPr>
            <p:ph idx="2" type="title"/>
          </p:nvPr>
        </p:nvSpPr>
        <p:spPr>
          <a:xfrm>
            <a:off x="146725" y="4789139"/>
            <a:ext cx="3027300" cy="229200"/>
          </a:xfrm>
          <a:prstGeom prst="rect">
            <a:avLst/>
          </a:prstGeom>
        </p:spPr>
        <p:txBody>
          <a:bodyPr anchorCtr="0" anchor="ctr" bIns="0" lIns="91425" spcFirstLastPara="1" rIns="91425" wrap="square" tIns="0">
            <a:noAutofit/>
          </a:bodyPr>
          <a:lstStyle>
            <a:lvl1pPr lvl="0" rtl="0">
              <a:spcBef>
                <a:spcPts val="0"/>
              </a:spcBef>
              <a:spcAft>
                <a:spcPts val="0"/>
              </a:spcAft>
              <a:buSzPts val="800"/>
              <a:buFont typeface="Josefin Sans"/>
              <a:buNone/>
              <a:defRPr b="1" sz="800">
                <a:latin typeface="Josefin Sans"/>
                <a:ea typeface="Josefin Sans"/>
                <a:cs typeface="Josefin Sans"/>
                <a:sym typeface="Josefin Sans"/>
              </a:defRPr>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434" name="Google Shape;434;p51"/>
          <p:cNvSpPr txBox="1"/>
          <p:nvPr>
            <p:ph hasCustomPrompt="1" idx="3" type="title"/>
          </p:nvPr>
        </p:nvSpPr>
        <p:spPr>
          <a:xfrm>
            <a:off x="146725" y="4719850"/>
            <a:ext cx="1689000" cy="160500"/>
          </a:xfrm>
          <a:prstGeom prst="rect">
            <a:avLst/>
          </a:prstGeom>
        </p:spPr>
        <p:txBody>
          <a:bodyPr anchorCtr="0" anchor="b" bIns="0" lIns="91425" spcFirstLastPara="1" rIns="91425" wrap="square" tIns="0">
            <a:noAutofit/>
          </a:bodyPr>
          <a:lstStyle>
            <a:lvl1pPr lvl="0" rtl="0">
              <a:spcBef>
                <a:spcPts val="0"/>
              </a:spcBef>
              <a:spcAft>
                <a:spcPts val="0"/>
              </a:spcAft>
              <a:buClr>
                <a:schemeClr val="accent1"/>
              </a:buClr>
              <a:buSzPts val="1900"/>
              <a:buFont typeface="Josefin Sans"/>
              <a:buNone/>
              <a:defRPr b="1" sz="1900">
                <a:solidFill>
                  <a:schemeClr val="accent1"/>
                </a:solidFill>
                <a:latin typeface="Josefin Sans"/>
                <a:ea typeface="Josefin Sans"/>
                <a:cs typeface="Josefin Sans"/>
                <a:sym typeface="Josefin Sans"/>
              </a:defRPr>
            </a:lvl1pPr>
            <a:lvl2pPr lvl="1" rtl="0">
              <a:spcBef>
                <a:spcPts val="0"/>
              </a:spcBef>
              <a:spcAft>
                <a:spcPts val="0"/>
              </a:spcAft>
              <a:buClr>
                <a:srgbClr val="FD0000"/>
              </a:buClr>
              <a:buSzPts val="4000"/>
              <a:buFont typeface="Josefin Sans"/>
              <a:buNone/>
              <a:defRPr b="1" sz="4000">
                <a:solidFill>
                  <a:srgbClr val="FD0000"/>
                </a:solidFill>
                <a:latin typeface="Josefin Sans"/>
                <a:ea typeface="Josefin Sans"/>
                <a:cs typeface="Josefin Sans"/>
                <a:sym typeface="Josefin Sans"/>
              </a:defRPr>
            </a:lvl2pPr>
            <a:lvl3pPr lvl="2" rtl="0">
              <a:spcBef>
                <a:spcPts val="0"/>
              </a:spcBef>
              <a:spcAft>
                <a:spcPts val="0"/>
              </a:spcAft>
              <a:buClr>
                <a:srgbClr val="FD0000"/>
              </a:buClr>
              <a:buSzPts val="4000"/>
              <a:buFont typeface="Josefin Sans"/>
              <a:buNone/>
              <a:defRPr b="1" sz="4000">
                <a:solidFill>
                  <a:srgbClr val="FD0000"/>
                </a:solidFill>
                <a:latin typeface="Josefin Sans"/>
                <a:ea typeface="Josefin Sans"/>
                <a:cs typeface="Josefin Sans"/>
                <a:sym typeface="Josefin Sans"/>
              </a:defRPr>
            </a:lvl3pPr>
            <a:lvl4pPr lvl="3" rtl="0">
              <a:spcBef>
                <a:spcPts val="0"/>
              </a:spcBef>
              <a:spcAft>
                <a:spcPts val="0"/>
              </a:spcAft>
              <a:buClr>
                <a:srgbClr val="FD0000"/>
              </a:buClr>
              <a:buSzPts val="4000"/>
              <a:buFont typeface="Josefin Sans"/>
              <a:buNone/>
              <a:defRPr b="1" sz="4000">
                <a:solidFill>
                  <a:srgbClr val="FD0000"/>
                </a:solidFill>
                <a:latin typeface="Josefin Sans"/>
                <a:ea typeface="Josefin Sans"/>
                <a:cs typeface="Josefin Sans"/>
                <a:sym typeface="Josefin Sans"/>
              </a:defRPr>
            </a:lvl4pPr>
            <a:lvl5pPr lvl="4" rtl="0">
              <a:spcBef>
                <a:spcPts val="0"/>
              </a:spcBef>
              <a:spcAft>
                <a:spcPts val="0"/>
              </a:spcAft>
              <a:buClr>
                <a:srgbClr val="FD0000"/>
              </a:buClr>
              <a:buSzPts val="4000"/>
              <a:buFont typeface="Josefin Sans"/>
              <a:buNone/>
              <a:defRPr b="1" sz="4000">
                <a:solidFill>
                  <a:srgbClr val="FD0000"/>
                </a:solidFill>
                <a:latin typeface="Josefin Sans"/>
                <a:ea typeface="Josefin Sans"/>
                <a:cs typeface="Josefin Sans"/>
                <a:sym typeface="Josefin Sans"/>
              </a:defRPr>
            </a:lvl5pPr>
            <a:lvl6pPr lvl="5" rtl="0">
              <a:spcBef>
                <a:spcPts val="0"/>
              </a:spcBef>
              <a:spcAft>
                <a:spcPts val="0"/>
              </a:spcAft>
              <a:buClr>
                <a:srgbClr val="FD0000"/>
              </a:buClr>
              <a:buSzPts val="4000"/>
              <a:buFont typeface="Josefin Sans"/>
              <a:buNone/>
              <a:defRPr b="1" sz="4000">
                <a:solidFill>
                  <a:srgbClr val="FD0000"/>
                </a:solidFill>
                <a:latin typeface="Josefin Sans"/>
                <a:ea typeface="Josefin Sans"/>
                <a:cs typeface="Josefin Sans"/>
                <a:sym typeface="Josefin Sans"/>
              </a:defRPr>
            </a:lvl6pPr>
            <a:lvl7pPr lvl="6" rtl="0">
              <a:spcBef>
                <a:spcPts val="0"/>
              </a:spcBef>
              <a:spcAft>
                <a:spcPts val="0"/>
              </a:spcAft>
              <a:buClr>
                <a:srgbClr val="FD0000"/>
              </a:buClr>
              <a:buSzPts val="4000"/>
              <a:buFont typeface="Josefin Sans"/>
              <a:buNone/>
              <a:defRPr b="1" sz="4000">
                <a:solidFill>
                  <a:srgbClr val="FD0000"/>
                </a:solidFill>
                <a:latin typeface="Josefin Sans"/>
                <a:ea typeface="Josefin Sans"/>
                <a:cs typeface="Josefin Sans"/>
                <a:sym typeface="Josefin Sans"/>
              </a:defRPr>
            </a:lvl7pPr>
            <a:lvl8pPr lvl="7" rtl="0">
              <a:spcBef>
                <a:spcPts val="0"/>
              </a:spcBef>
              <a:spcAft>
                <a:spcPts val="0"/>
              </a:spcAft>
              <a:buClr>
                <a:srgbClr val="FD0000"/>
              </a:buClr>
              <a:buSzPts val="4000"/>
              <a:buFont typeface="Josefin Sans"/>
              <a:buNone/>
              <a:defRPr b="1" sz="4000">
                <a:solidFill>
                  <a:srgbClr val="FD0000"/>
                </a:solidFill>
                <a:latin typeface="Josefin Sans"/>
                <a:ea typeface="Josefin Sans"/>
                <a:cs typeface="Josefin Sans"/>
                <a:sym typeface="Josefin Sans"/>
              </a:defRPr>
            </a:lvl8pPr>
            <a:lvl9pPr lvl="8" rtl="0">
              <a:spcBef>
                <a:spcPts val="0"/>
              </a:spcBef>
              <a:spcAft>
                <a:spcPts val="0"/>
              </a:spcAft>
              <a:buClr>
                <a:srgbClr val="FD0000"/>
              </a:buClr>
              <a:buSzPts val="4000"/>
              <a:buFont typeface="Josefin Sans"/>
              <a:buNone/>
              <a:defRPr b="1" sz="4000">
                <a:solidFill>
                  <a:srgbClr val="FD0000"/>
                </a:solidFill>
                <a:latin typeface="Josefin Sans"/>
                <a:ea typeface="Josefin Sans"/>
                <a:cs typeface="Josefin Sans"/>
                <a:sym typeface="Josefin Sans"/>
              </a:defRPr>
            </a:lvl9pPr>
          </a:lstStyle>
          <a:p>
            <a:r>
              <a:t>xx%</a:t>
            </a:r>
          </a:p>
        </p:txBody>
      </p:sp>
      <p:cxnSp>
        <p:nvCxnSpPr>
          <p:cNvPr id="435" name="Google Shape;435;p51"/>
          <p:cNvCxnSpPr/>
          <p:nvPr/>
        </p:nvCxnSpPr>
        <p:spPr>
          <a:xfrm rot="10800000">
            <a:off x="241206" y="4608973"/>
            <a:ext cx="1209600" cy="0"/>
          </a:xfrm>
          <a:prstGeom prst="straightConnector1">
            <a:avLst/>
          </a:prstGeom>
          <a:noFill/>
          <a:ln cap="flat" cmpd="sng" w="9525">
            <a:solidFill>
              <a:schemeClr val="accent1"/>
            </a:solidFill>
            <a:prstDash val="solid"/>
            <a:round/>
            <a:headEnd len="med" w="med" type="none"/>
            <a:tailEnd len="med" w="med" type="none"/>
          </a:ln>
        </p:spPr>
      </p:cxnSp>
      <p:cxnSp>
        <p:nvCxnSpPr>
          <p:cNvPr id="436" name="Google Shape;436;p51"/>
          <p:cNvCxnSpPr/>
          <p:nvPr/>
        </p:nvCxnSpPr>
        <p:spPr>
          <a:xfrm>
            <a:off x="6481100" y="4609950"/>
            <a:ext cx="2544000" cy="0"/>
          </a:xfrm>
          <a:prstGeom prst="straightConnector1">
            <a:avLst/>
          </a:prstGeom>
          <a:noFill/>
          <a:ln cap="flat" cmpd="sng" w="9525">
            <a:solidFill>
              <a:schemeClr val="accent1"/>
            </a:solidFill>
            <a:prstDash val="solid"/>
            <a:round/>
            <a:headEnd len="med" w="med" type="none"/>
            <a:tailEnd len="med" w="med" type="none"/>
          </a:ln>
        </p:spPr>
      </p:cxnSp>
      <p:sp>
        <p:nvSpPr>
          <p:cNvPr id="437" name="Google Shape;437;p51"/>
          <p:cNvSpPr txBox="1"/>
          <p:nvPr/>
        </p:nvSpPr>
        <p:spPr>
          <a:xfrm>
            <a:off x="8439900" y="4609950"/>
            <a:ext cx="585300" cy="3936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b="1" lang="en" sz="1100">
                <a:solidFill>
                  <a:schemeClr val="accent1"/>
                </a:solidFill>
                <a:latin typeface="Josefin Sans"/>
                <a:ea typeface="Josefin Sans"/>
                <a:cs typeface="Josefin Sans"/>
                <a:sym typeface="Josefin Sans"/>
              </a:rPr>
              <a:t>‹#›</a:t>
            </a:fld>
            <a:endParaRPr b="1" sz="1100">
              <a:solidFill>
                <a:schemeClr val="accent1"/>
              </a:solidFill>
              <a:latin typeface="Josefin Sans"/>
              <a:ea typeface="Josefin Sans"/>
              <a:cs typeface="Josefin Sans"/>
              <a:sym typeface="Josefin Sans"/>
            </a:endParaRPr>
          </a:p>
        </p:txBody>
      </p:sp>
      <p:cxnSp>
        <p:nvCxnSpPr>
          <p:cNvPr id="438" name="Google Shape;438;p51"/>
          <p:cNvCxnSpPr/>
          <p:nvPr/>
        </p:nvCxnSpPr>
        <p:spPr>
          <a:xfrm>
            <a:off x="737600" y="701450"/>
            <a:ext cx="2710500" cy="0"/>
          </a:xfrm>
          <a:prstGeom prst="straightConnector1">
            <a:avLst/>
          </a:prstGeom>
          <a:noFill/>
          <a:ln cap="flat" cmpd="sng" w="76200">
            <a:solidFill>
              <a:schemeClr val="accent1"/>
            </a:solidFill>
            <a:prstDash val="solid"/>
            <a:round/>
            <a:headEnd len="med" w="med" type="none"/>
            <a:tailEnd len="med" w="med" type="none"/>
          </a:ln>
        </p:spPr>
      </p:cxnSp>
      <p:sp>
        <p:nvSpPr>
          <p:cNvPr id="439" name="Google Shape;439;p51"/>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1" name="Shape 41"/>
        <p:cNvGrpSpPr/>
        <p:nvPr/>
      </p:nvGrpSpPr>
      <p:grpSpPr>
        <a:xfrm>
          <a:off x="0" y="0"/>
          <a:ext cx="0" cy="0"/>
          <a:chOff x="0" y="0"/>
          <a:chExt cx="0" cy="0"/>
        </a:xfrm>
      </p:grpSpPr>
      <p:sp>
        <p:nvSpPr>
          <p:cNvPr id="42" name="Google Shape;42;p6"/>
          <p:cNvSpPr txBox="1"/>
          <p:nvPr>
            <p:ph type="title"/>
          </p:nvPr>
        </p:nvSpPr>
        <p:spPr>
          <a:xfrm>
            <a:off x="146725" y="4789139"/>
            <a:ext cx="3027300" cy="229200"/>
          </a:xfrm>
          <a:prstGeom prst="rect">
            <a:avLst/>
          </a:prstGeom>
        </p:spPr>
        <p:txBody>
          <a:bodyPr anchorCtr="0" anchor="ctr" bIns="0" lIns="91425" spcFirstLastPara="1" rIns="91425" wrap="square" tIns="0">
            <a:noAutofit/>
          </a:bodyPr>
          <a:lstStyle>
            <a:lvl1pPr lvl="0" rtl="0">
              <a:spcBef>
                <a:spcPts val="0"/>
              </a:spcBef>
              <a:spcAft>
                <a:spcPts val="0"/>
              </a:spcAft>
              <a:buSzPts val="800"/>
              <a:buFont typeface="Josefin Sans"/>
              <a:buNone/>
              <a:defRPr b="1" sz="800">
                <a:latin typeface="Josefin Sans"/>
                <a:ea typeface="Josefin Sans"/>
                <a:cs typeface="Josefin Sans"/>
                <a:sym typeface="Josefin Sans"/>
              </a:defRPr>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43" name="Google Shape;43;p6"/>
          <p:cNvSpPr txBox="1"/>
          <p:nvPr>
            <p:ph hasCustomPrompt="1" idx="2" type="title"/>
          </p:nvPr>
        </p:nvSpPr>
        <p:spPr>
          <a:xfrm>
            <a:off x="146725" y="4719850"/>
            <a:ext cx="1689000" cy="160500"/>
          </a:xfrm>
          <a:prstGeom prst="rect">
            <a:avLst/>
          </a:prstGeom>
        </p:spPr>
        <p:txBody>
          <a:bodyPr anchorCtr="0" anchor="b" bIns="0" lIns="91425" spcFirstLastPara="1" rIns="91425" wrap="square" tIns="0">
            <a:noAutofit/>
          </a:bodyPr>
          <a:lstStyle>
            <a:lvl1pPr lvl="0" rtl="0">
              <a:spcBef>
                <a:spcPts val="0"/>
              </a:spcBef>
              <a:spcAft>
                <a:spcPts val="0"/>
              </a:spcAft>
              <a:buClr>
                <a:schemeClr val="accent1"/>
              </a:buClr>
              <a:buSzPts val="1900"/>
              <a:buFont typeface="Josefin Sans"/>
              <a:buNone/>
              <a:defRPr b="1" sz="1900">
                <a:solidFill>
                  <a:schemeClr val="accent1"/>
                </a:solidFill>
                <a:latin typeface="Josefin Sans"/>
                <a:ea typeface="Josefin Sans"/>
                <a:cs typeface="Josefin Sans"/>
                <a:sym typeface="Josefin Sans"/>
              </a:defRPr>
            </a:lvl1pPr>
            <a:lvl2pPr lvl="1" rtl="0">
              <a:spcBef>
                <a:spcPts val="0"/>
              </a:spcBef>
              <a:spcAft>
                <a:spcPts val="0"/>
              </a:spcAft>
              <a:buClr>
                <a:srgbClr val="FD0000"/>
              </a:buClr>
              <a:buSzPts val="4000"/>
              <a:buFont typeface="Josefin Sans"/>
              <a:buNone/>
              <a:defRPr b="1" sz="4000">
                <a:solidFill>
                  <a:srgbClr val="FD0000"/>
                </a:solidFill>
                <a:latin typeface="Josefin Sans"/>
                <a:ea typeface="Josefin Sans"/>
                <a:cs typeface="Josefin Sans"/>
                <a:sym typeface="Josefin Sans"/>
              </a:defRPr>
            </a:lvl2pPr>
            <a:lvl3pPr lvl="2" rtl="0">
              <a:spcBef>
                <a:spcPts val="0"/>
              </a:spcBef>
              <a:spcAft>
                <a:spcPts val="0"/>
              </a:spcAft>
              <a:buClr>
                <a:srgbClr val="FD0000"/>
              </a:buClr>
              <a:buSzPts val="4000"/>
              <a:buFont typeface="Josefin Sans"/>
              <a:buNone/>
              <a:defRPr b="1" sz="4000">
                <a:solidFill>
                  <a:srgbClr val="FD0000"/>
                </a:solidFill>
                <a:latin typeface="Josefin Sans"/>
                <a:ea typeface="Josefin Sans"/>
                <a:cs typeface="Josefin Sans"/>
                <a:sym typeface="Josefin Sans"/>
              </a:defRPr>
            </a:lvl3pPr>
            <a:lvl4pPr lvl="3" rtl="0">
              <a:spcBef>
                <a:spcPts val="0"/>
              </a:spcBef>
              <a:spcAft>
                <a:spcPts val="0"/>
              </a:spcAft>
              <a:buClr>
                <a:srgbClr val="FD0000"/>
              </a:buClr>
              <a:buSzPts val="4000"/>
              <a:buFont typeface="Josefin Sans"/>
              <a:buNone/>
              <a:defRPr b="1" sz="4000">
                <a:solidFill>
                  <a:srgbClr val="FD0000"/>
                </a:solidFill>
                <a:latin typeface="Josefin Sans"/>
                <a:ea typeface="Josefin Sans"/>
                <a:cs typeface="Josefin Sans"/>
                <a:sym typeface="Josefin Sans"/>
              </a:defRPr>
            </a:lvl4pPr>
            <a:lvl5pPr lvl="4" rtl="0">
              <a:spcBef>
                <a:spcPts val="0"/>
              </a:spcBef>
              <a:spcAft>
                <a:spcPts val="0"/>
              </a:spcAft>
              <a:buClr>
                <a:srgbClr val="FD0000"/>
              </a:buClr>
              <a:buSzPts val="4000"/>
              <a:buFont typeface="Josefin Sans"/>
              <a:buNone/>
              <a:defRPr b="1" sz="4000">
                <a:solidFill>
                  <a:srgbClr val="FD0000"/>
                </a:solidFill>
                <a:latin typeface="Josefin Sans"/>
                <a:ea typeface="Josefin Sans"/>
                <a:cs typeface="Josefin Sans"/>
                <a:sym typeface="Josefin Sans"/>
              </a:defRPr>
            </a:lvl5pPr>
            <a:lvl6pPr lvl="5" rtl="0">
              <a:spcBef>
                <a:spcPts val="0"/>
              </a:spcBef>
              <a:spcAft>
                <a:spcPts val="0"/>
              </a:spcAft>
              <a:buClr>
                <a:srgbClr val="FD0000"/>
              </a:buClr>
              <a:buSzPts val="4000"/>
              <a:buFont typeface="Josefin Sans"/>
              <a:buNone/>
              <a:defRPr b="1" sz="4000">
                <a:solidFill>
                  <a:srgbClr val="FD0000"/>
                </a:solidFill>
                <a:latin typeface="Josefin Sans"/>
                <a:ea typeface="Josefin Sans"/>
                <a:cs typeface="Josefin Sans"/>
                <a:sym typeface="Josefin Sans"/>
              </a:defRPr>
            </a:lvl6pPr>
            <a:lvl7pPr lvl="6" rtl="0">
              <a:spcBef>
                <a:spcPts val="0"/>
              </a:spcBef>
              <a:spcAft>
                <a:spcPts val="0"/>
              </a:spcAft>
              <a:buClr>
                <a:srgbClr val="FD0000"/>
              </a:buClr>
              <a:buSzPts val="4000"/>
              <a:buFont typeface="Josefin Sans"/>
              <a:buNone/>
              <a:defRPr b="1" sz="4000">
                <a:solidFill>
                  <a:srgbClr val="FD0000"/>
                </a:solidFill>
                <a:latin typeface="Josefin Sans"/>
                <a:ea typeface="Josefin Sans"/>
                <a:cs typeface="Josefin Sans"/>
                <a:sym typeface="Josefin Sans"/>
              </a:defRPr>
            </a:lvl7pPr>
            <a:lvl8pPr lvl="7" rtl="0">
              <a:spcBef>
                <a:spcPts val="0"/>
              </a:spcBef>
              <a:spcAft>
                <a:spcPts val="0"/>
              </a:spcAft>
              <a:buClr>
                <a:srgbClr val="FD0000"/>
              </a:buClr>
              <a:buSzPts val="4000"/>
              <a:buFont typeface="Josefin Sans"/>
              <a:buNone/>
              <a:defRPr b="1" sz="4000">
                <a:solidFill>
                  <a:srgbClr val="FD0000"/>
                </a:solidFill>
                <a:latin typeface="Josefin Sans"/>
                <a:ea typeface="Josefin Sans"/>
                <a:cs typeface="Josefin Sans"/>
                <a:sym typeface="Josefin Sans"/>
              </a:defRPr>
            </a:lvl8pPr>
            <a:lvl9pPr lvl="8" rtl="0">
              <a:spcBef>
                <a:spcPts val="0"/>
              </a:spcBef>
              <a:spcAft>
                <a:spcPts val="0"/>
              </a:spcAft>
              <a:buClr>
                <a:srgbClr val="FD0000"/>
              </a:buClr>
              <a:buSzPts val="4000"/>
              <a:buFont typeface="Josefin Sans"/>
              <a:buNone/>
              <a:defRPr b="1" sz="4000">
                <a:solidFill>
                  <a:srgbClr val="FD0000"/>
                </a:solidFill>
                <a:latin typeface="Josefin Sans"/>
                <a:ea typeface="Josefin Sans"/>
                <a:cs typeface="Josefin Sans"/>
                <a:sym typeface="Josefin Sans"/>
              </a:defRPr>
            </a:lvl9pPr>
          </a:lstStyle>
          <a:p>
            <a:r>
              <a:t>xx%</a:t>
            </a:r>
          </a:p>
        </p:txBody>
      </p:sp>
      <p:cxnSp>
        <p:nvCxnSpPr>
          <p:cNvPr id="44" name="Google Shape;44;p6"/>
          <p:cNvCxnSpPr/>
          <p:nvPr/>
        </p:nvCxnSpPr>
        <p:spPr>
          <a:xfrm rot="10800000">
            <a:off x="241206" y="4608973"/>
            <a:ext cx="1209600" cy="0"/>
          </a:xfrm>
          <a:prstGeom prst="straightConnector1">
            <a:avLst/>
          </a:prstGeom>
          <a:noFill/>
          <a:ln cap="flat" cmpd="sng" w="9525">
            <a:solidFill>
              <a:schemeClr val="accent1"/>
            </a:solidFill>
            <a:prstDash val="solid"/>
            <a:round/>
            <a:headEnd len="med" w="med" type="none"/>
            <a:tailEnd len="med" w="med" type="none"/>
          </a:ln>
        </p:spPr>
      </p:cxnSp>
      <p:sp>
        <p:nvSpPr>
          <p:cNvPr id="45" name="Google Shape;45;p6"/>
          <p:cNvSpPr txBox="1"/>
          <p:nvPr>
            <p:ph idx="3" type="title"/>
          </p:nvPr>
        </p:nvSpPr>
        <p:spPr>
          <a:xfrm>
            <a:off x="1470900" y="476534"/>
            <a:ext cx="62022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800"/>
              <a:buFont typeface="Josefin Sans"/>
              <a:buNone/>
              <a:defRPr b="1">
                <a:latin typeface="Josefin Sans"/>
                <a:ea typeface="Josefin Sans"/>
                <a:cs typeface="Josefin Sans"/>
                <a:sym typeface="Josefin Sans"/>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cxnSp>
        <p:nvCxnSpPr>
          <p:cNvPr id="46" name="Google Shape;46;p6"/>
          <p:cNvCxnSpPr/>
          <p:nvPr/>
        </p:nvCxnSpPr>
        <p:spPr>
          <a:xfrm>
            <a:off x="6481100" y="4609950"/>
            <a:ext cx="2544000" cy="0"/>
          </a:xfrm>
          <a:prstGeom prst="straightConnector1">
            <a:avLst/>
          </a:prstGeom>
          <a:noFill/>
          <a:ln cap="flat" cmpd="sng" w="9525">
            <a:solidFill>
              <a:schemeClr val="accent1"/>
            </a:solidFill>
            <a:prstDash val="solid"/>
            <a:round/>
            <a:headEnd len="med" w="med" type="none"/>
            <a:tailEnd len="med" w="med" type="none"/>
          </a:ln>
        </p:spPr>
      </p:cxnSp>
      <p:sp>
        <p:nvSpPr>
          <p:cNvPr id="47" name="Google Shape;47;p6"/>
          <p:cNvSpPr txBox="1"/>
          <p:nvPr/>
        </p:nvSpPr>
        <p:spPr>
          <a:xfrm>
            <a:off x="8439900" y="4609950"/>
            <a:ext cx="585300" cy="3936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b="1" lang="en" sz="1100">
                <a:solidFill>
                  <a:schemeClr val="accent1"/>
                </a:solidFill>
                <a:latin typeface="Josefin Sans"/>
                <a:ea typeface="Josefin Sans"/>
                <a:cs typeface="Josefin Sans"/>
                <a:sym typeface="Josefin Sans"/>
              </a:rPr>
              <a:t>‹#›</a:t>
            </a:fld>
            <a:endParaRPr b="1" sz="1100">
              <a:solidFill>
                <a:schemeClr val="accent1"/>
              </a:solidFill>
              <a:latin typeface="Josefin Sans"/>
              <a:ea typeface="Josefin Sans"/>
              <a:cs typeface="Josefin Sans"/>
              <a:sym typeface="Josefin Sans"/>
            </a:endParaRPr>
          </a:p>
        </p:txBody>
      </p:sp>
      <p:sp>
        <p:nvSpPr>
          <p:cNvPr id="48" name="Google Shape;48;p6"/>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40" name="Shape 440"/>
        <p:cNvGrpSpPr/>
        <p:nvPr/>
      </p:nvGrpSpPr>
      <p:grpSpPr>
        <a:xfrm>
          <a:off x="0" y="0"/>
          <a:ext cx="0" cy="0"/>
          <a:chOff x="0" y="0"/>
          <a:chExt cx="0" cy="0"/>
        </a:xfrm>
      </p:grpSpPr>
      <p:sp>
        <p:nvSpPr>
          <p:cNvPr id="441" name="Google Shape;441;p52"/>
          <p:cNvSpPr txBox="1"/>
          <p:nvPr>
            <p:ph type="title"/>
          </p:nvPr>
        </p:nvSpPr>
        <p:spPr>
          <a:xfrm>
            <a:off x="915200" y="752100"/>
            <a:ext cx="2075700" cy="17445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Font typeface="Josefin Sans"/>
              <a:buNone/>
              <a:defRPr b="1">
                <a:solidFill>
                  <a:schemeClr val="accent1"/>
                </a:solidFill>
                <a:latin typeface="Josefin Sans"/>
                <a:ea typeface="Josefin Sans"/>
                <a:cs typeface="Josefin Sans"/>
                <a:sym typeface="Josefin Sans"/>
              </a:defRPr>
            </a:lvl1pPr>
            <a:lvl2pPr lvl="1" rtl="0" algn="r">
              <a:spcBef>
                <a:spcPts val="0"/>
              </a:spcBef>
              <a:spcAft>
                <a:spcPts val="0"/>
              </a:spcAft>
              <a:buSzPts val="2800"/>
              <a:buNone/>
              <a:defRPr/>
            </a:lvl2pPr>
            <a:lvl3pPr lvl="2" rtl="0" algn="r">
              <a:spcBef>
                <a:spcPts val="0"/>
              </a:spcBef>
              <a:spcAft>
                <a:spcPts val="0"/>
              </a:spcAft>
              <a:buSzPts val="2800"/>
              <a:buNone/>
              <a:defRPr/>
            </a:lvl3pPr>
            <a:lvl4pPr lvl="3" rtl="0" algn="r">
              <a:spcBef>
                <a:spcPts val="0"/>
              </a:spcBef>
              <a:spcAft>
                <a:spcPts val="0"/>
              </a:spcAft>
              <a:buSzPts val="2800"/>
              <a:buNone/>
              <a:defRPr/>
            </a:lvl4pPr>
            <a:lvl5pPr lvl="4" rtl="0" algn="r">
              <a:spcBef>
                <a:spcPts val="0"/>
              </a:spcBef>
              <a:spcAft>
                <a:spcPts val="0"/>
              </a:spcAft>
              <a:buSzPts val="2800"/>
              <a:buNone/>
              <a:defRPr/>
            </a:lvl5pPr>
            <a:lvl6pPr lvl="5" rtl="0" algn="r">
              <a:spcBef>
                <a:spcPts val="0"/>
              </a:spcBef>
              <a:spcAft>
                <a:spcPts val="0"/>
              </a:spcAft>
              <a:buSzPts val="2800"/>
              <a:buNone/>
              <a:defRPr/>
            </a:lvl6pPr>
            <a:lvl7pPr lvl="6" rtl="0" algn="r">
              <a:spcBef>
                <a:spcPts val="0"/>
              </a:spcBef>
              <a:spcAft>
                <a:spcPts val="0"/>
              </a:spcAft>
              <a:buSzPts val="2800"/>
              <a:buNone/>
              <a:defRPr/>
            </a:lvl7pPr>
            <a:lvl8pPr lvl="7" rtl="0" algn="r">
              <a:spcBef>
                <a:spcPts val="0"/>
              </a:spcBef>
              <a:spcAft>
                <a:spcPts val="0"/>
              </a:spcAft>
              <a:buSzPts val="2800"/>
              <a:buNone/>
              <a:defRPr/>
            </a:lvl8pPr>
            <a:lvl9pPr lvl="8" rtl="0" algn="r">
              <a:spcBef>
                <a:spcPts val="0"/>
              </a:spcBef>
              <a:spcAft>
                <a:spcPts val="0"/>
              </a:spcAft>
              <a:buSzPts val="2800"/>
              <a:buNone/>
              <a:defRPr/>
            </a:lvl9pPr>
          </a:lstStyle>
          <a:p/>
        </p:txBody>
      </p:sp>
      <p:cxnSp>
        <p:nvCxnSpPr>
          <p:cNvPr id="442" name="Google Shape;442;p52"/>
          <p:cNvCxnSpPr/>
          <p:nvPr/>
        </p:nvCxnSpPr>
        <p:spPr>
          <a:xfrm>
            <a:off x="6481100" y="4609950"/>
            <a:ext cx="2544000" cy="0"/>
          </a:xfrm>
          <a:prstGeom prst="straightConnector1">
            <a:avLst/>
          </a:prstGeom>
          <a:noFill/>
          <a:ln cap="flat" cmpd="sng" w="9525">
            <a:solidFill>
              <a:schemeClr val="accent1"/>
            </a:solidFill>
            <a:prstDash val="solid"/>
            <a:round/>
            <a:headEnd len="med" w="med" type="none"/>
            <a:tailEnd len="med" w="med" type="none"/>
          </a:ln>
        </p:spPr>
      </p:cxnSp>
      <p:sp>
        <p:nvSpPr>
          <p:cNvPr id="443" name="Google Shape;443;p52"/>
          <p:cNvSpPr txBox="1"/>
          <p:nvPr/>
        </p:nvSpPr>
        <p:spPr>
          <a:xfrm>
            <a:off x="8439900" y="4609950"/>
            <a:ext cx="585300" cy="3936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b="1" lang="en" sz="1100">
                <a:solidFill>
                  <a:schemeClr val="accent1"/>
                </a:solidFill>
                <a:latin typeface="Josefin Sans"/>
                <a:ea typeface="Josefin Sans"/>
                <a:cs typeface="Josefin Sans"/>
                <a:sym typeface="Josefin Sans"/>
              </a:rPr>
              <a:t>‹#›</a:t>
            </a:fld>
            <a:endParaRPr b="1" sz="1100">
              <a:solidFill>
                <a:schemeClr val="accent1"/>
              </a:solidFill>
              <a:latin typeface="Josefin Sans"/>
              <a:ea typeface="Josefin Sans"/>
              <a:cs typeface="Josefin Sans"/>
              <a:sym typeface="Josefin Sans"/>
            </a:endParaRPr>
          </a:p>
        </p:txBody>
      </p:sp>
      <p:sp>
        <p:nvSpPr>
          <p:cNvPr id="444" name="Google Shape;444;p52"/>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5" name="Shape 445"/>
        <p:cNvGrpSpPr/>
        <p:nvPr/>
      </p:nvGrpSpPr>
      <p:grpSpPr>
        <a:xfrm>
          <a:off x="0" y="0"/>
          <a:ext cx="0" cy="0"/>
          <a:chOff x="0" y="0"/>
          <a:chExt cx="0" cy="0"/>
        </a:xfrm>
      </p:grpSpPr>
      <p:sp>
        <p:nvSpPr>
          <p:cNvPr id="446" name="Google Shape;446;p53"/>
          <p:cNvSpPr txBox="1"/>
          <p:nvPr>
            <p:ph type="title"/>
          </p:nvPr>
        </p:nvSpPr>
        <p:spPr>
          <a:xfrm>
            <a:off x="146725" y="4789139"/>
            <a:ext cx="3027300" cy="229200"/>
          </a:xfrm>
          <a:prstGeom prst="rect">
            <a:avLst/>
          </a:prstGeom>
        </p:spPr>
        <p:txBody>
          <a:bodyPr anchorCtr="0" anchor="ctr" bIns="0" lIns="91425" spcFirstLastPara="1" rIns="91425" wrap="square" tIns="0">
            <a:noAutofit/>
          </a:bodyPr>
          <a:lstStyle>
            <a:lvl1pPr lvl="0" rtl="0">
              <a:spcBef>
                <a:spcPts val="0"/>
              </a:spcBef>
              <a:spcAft>
                <a:spcPts val="0"/>
              </a:spcAft>
              <a:buSzPts val="800"/>
              <a:buFont typeface="Josefin Sans"/>
              <a:buNone/>
              <a:defRPr b="1" sz="800">
                <a:latin typeface="Josefin Sans"/>
                <a:ea typeface="Josefin Sans"/>
                <a:cs typeface="Josefin Sans"/>
                <a:sym typeface="Josefin Sans"/>
              </a:defRPr>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447" name="Google Shape;447;p53"/>
          <p:cNvSpPr txBox="1"/>
          <p:nvPr>
            <p:ph hasCustomPrompt="1" idx="2" type="title"/>
          </p:nvPr>
        </p:nvSpPr>
        <p:spPr>
          <a:xfrm>
            <a:off x="146725" y="4719850"/>
            <a:ext cx="1689000" cy="160500"/>
          </a:xfrm>
          <a:prstGeom prst="rect">
            <a:avLst/>
          </a:prstGeom>
        </p:spPr>
        <p:txBody>
          <a:bodyPr anchorCtr="0" anchor="b" bIns="0" lIns="91425" spcFirstLastPara="1" rIns="91425" wrap="square" tIns="0">
            <a:noAutofit/>
          </a:bodyPr>
          <a:lstStyle>
            <a:lvl1pPr lvl="0" rtl="0">
              <a:spcBef>
                <a:spcPts val="0"/>
              </a:spcBef>
              <a:spcAft>
                <a:spcPts val="0"/>
              </a:spcAft>
              <a:buClr>
                <a:schemeClr val="accent1"/>
              </a:buClr>
              <a:buSzPts val="1900"/>
              <a:buFont typeface="Josefin Sans"/>
              <a:buNone/>
              <a:defRPr b="1" sz="1900">
                <a:solidFill>
                  <a:schemeClr val="accent1"/>
                </a:solidFill>
                <a:latin typeface="Josefin Sans"/>
                <a:ea typeface="Josefin Sans"/>
                <a:cs typeface="Josefin Sans"/>
                <a:sym typeface="Josefin Sans"/>
              </a:defRPr>
            </a:lvl1pPr>
            <a:lvl2pPr lvl="1" rtl="0">
              <a:spcBef>
                <a:spcPts val="0"/>
              </a:spcBef>
              <a:spcAft>
                <a:spcPts val="0"/>
              </a:spcAft>
              <a:buClr>
                <a:srgbClr val="FD0000"/>
              </a:buClr>
              <a:buSzPts val="4000"/>
              <a:buFont typeface="Josefin Sans"/>
              <a:buNone/>
              <a:defRPr b="1" sz="4000">
                <a:solidFill>
                  <a:srgbClr val="FD0000"/>
                </a:solidFill>
                <a:latin typeface="Josefin Sans"/>
                <a:ea typeface="Josefin Sans"/>
                <a:cs typeface="Josefin Sans"/>
                <a:sym typeface="Josefin Sans"/>
              </a:defRPr>
            </a:lvl2pPr>
            <a:lvl3pPr lvl="2" rtl="0">
              <a:spcBef>
                <a:spcPts val="0"/>
              </a:spcBef>
              <a:spcAft>
                <a:spcPts val="0"/>
              </a:spcAft>
              <a:buClr>
                <a:srgbClr val="FD0000"/>
              </a:buClr>
              <a:buSzPts val="4000"/>
              <a:buFont typeface="Josefin Sans"/>
              <a:buNone/>
              <a:defRPr b="1" sz="4000">
                <a:solidFill>
                  <a:srgbClr val="FD0000"/>
                </a:solidFill>
                <a:latin typeface="Josefin Sans"/>
                <a:ea typeface="Josefin Sans"/>
                <a:cs typeface="Josefin Sans"/>
                <a:sym typeface="Josefin Sans"/>
              </a:defRPr>
            </a:lvl3pPr>
            <a:lvl4pPr lvl="3" rtl="0">
              <a:spcBef>
                <a:spcPts val="0"/>
              </a:spcBef>
              <a:spcAft>
                <a:spcPts val="0"/>
              </a:spcAft>
              <a:buClr>
                <a:srgbClr val="FD0000"/>
              </a:buClr>
              <a:buSzPts val="4000"/>
              <a:buFont typeface="Josefin Sans"/>
              <a:buNone/>
              <a:defRPr b="1" sz="4000">
                <a:solidFill>
                  <a:srgbClr val="FD0000"/>
                </a:solidFill>
                <a:latin typeface="Josefin Sans"/>
                <a:ea typeface="Josefin Sans"/>
                <a:cs typeface="Josefin Sans"/>
                <a:sym typeface="Josefin Sans"/>
              </a:defRPr>
            </a:lvl4pPr>
            <a:lvl5pPr lvl="4" rtl="0">
              <a:spcBef>
                <a:spcPts val="0"/>
              </a:spcBef>
              <a:spcAft>
                <a:spcPts val="0"/>
              </a:spcAft>
              <a:buClr>
                <a:srgbClr val="FD0000"/>
              </a:buClr>
              <a:buSzPts val="4000"/>
              <a:buFont typeface="Josefin Sans"/>
              <a:buNone/>
              <a:defRPr b="1" sz="4000">
                <a:solidFill>
                  <a:srgbClr val="FD0000"/>
                </a:solidFill>
                <a:latin typeface="Josefin Sans"/>
                <a:ea typeface="Josefin Sans"/>
                <a:cs typeface="Josefin Sans"/>
                <a:sym typeface="Josefin Sans"/>
              </a:defRPr>
            </a:lvl5pPr>
            <a:lvl6pPr lvl="5" rtl="0">
              <a:spcBef>
                <a:spcPts val="0"/>
              </a:spcBef>
              <a:spcAft>
                <a:spcPts val="0"/>
              </a:spcAft>
              <a:buClr>
                <a:srgbClr val="FD0000"/>
              </a:buClr>
              <a:buSzPts val="4000"/>
              <a:buFont typeface="Josefin Sans"/>
              <a:buNone/>
              <a:defRPr b="1" sz="4000">
                <a:solidFill>
                  <a:srgbClr val="FD0000"/>
                </a:solidFill>
                <a:latin typeface="Josefin Sans"/>
                <a:ea typeface="Josefin Sans"/>
                <a:cs typeface="Josefin Sans"/>
                <a:sym typeface="Josefin Sans"/>
              </a:defRPr>
            </a:lvl6pPr>
            <a:lvl7pPr lvl="6" rtl="0">
              <a:spcBef>
                <a:spcPts val="0"/>
              </a:spcBef>
              <a:spcAft>
                <a:spcPts val="0"/>
              </a:spcAft>
              <a:buClr>
                <a:srgbClr val="FD0000"/>
              </a:buClr>
              <a:buSzPts val="4000"/>
              <a:buFont typeface="Josefin Sans"/>
              <a:buNone/>
              <a:defRPr b="1" sz="4000">
                <a:solidFill>
                  <a:srgbClr val="FD0000"/>
                </a:solidFill>
                <a:latin typeface="Josefin Sans"/>
                <a:ea typeface="Josefin Sans"/>
                <a:cs typeface="Josefin Sans"/>
                <a:sym typeface="Josefin Sans"/>
              </a:defRPr>
            </a:lvl7pPr>
            <a:lvl8pPr lvl="7" rtl="0">
              <a:spcBef>
                <a:spcPts val="0"/>
              </a:spcBef>
              <a:spcAft>
                <a:spcPts val="0"/>
              </a:spcAft>
              <a:buClr>
                <a:srgbClr val="FD0000"/>
              </a:buClr>
              <a:buSzPts val="4000"/>
              <a:buFont typeface="Josefin Sans"/>
              <a:buNone/>
              <a:defRPr b="1" sz="4000">
                <a:solidFill>
                  <a:srgbClr val="FD0000"/>
                </a:solidFill>
                <a:latin typeface="Josefin Sans"/>
                <a:ea typeface="Josefin Sans"/>
                <a:cs typeface="Josefin Sans"/>
                <a:sym typeface="Josefin Sans"/>
              </a:defRPr>
            </a:lvl8pPr>
            <a:lvl9pPr lvl="8" rtl="0">
              <a:spcBef>
                <a:spcPts val="0"/>
              </a:spcBef>
              <a:spcAft>
                <a:spcPts val="0"/>
              </a:spcAft>
              <a:buClr>
                <a:srgbClr val="FD0000"/>
              </a:buClr>
              <a:buSzPts val="4000"/>
              <a:buFont typeface="Josefin Sans"/>
              <a:buNone/>
              <a:defRPr b="1" sz="4000">
                <a:solidFill>
                  <a:srgbClr val="FD0000"/>
                </a:solidFill>
                <a:latin typeface="Josefin Sans"/>
                <a:ea typeface="Josefin Sans"/>
                <a:cs typeface="Josefin Sans"/>
                <a:sym typeface="Josefin Sans"/>
              </a:defRPr>
            </a:lvl9pPr>
          </a:lstStyle>
          <a:p>
            <a:r>
              <a:t>xx%</a:t>
            </a:r>
          </a:p>
        </p:txBody>
      </p:sp>
      <p:cxnSp>
        <p:nvCxnSpPr>
          <p:cNvPr id="448" name="Google Shape;448;p53"/>
          <p:cNvCxnSpPr/>
          <p:nvPr/>
        </p:nvCxnSpPr>
        <p:spPr>
          <a:xfrm rot="10800000">
            <a:off x="241206" y="4608973"/>
            <a:ext cx="1209600" cy="0"/>
          </a:xfrm>
          <a:prstGeom prst="straightConnector1">
            <a:avLst/>
          </a:prstGeom>
          <a:noFill/>
          <a:ln cap="flat" cmpd="sng" w="9525">
            <a:solidFill>
              <a:schemeClr val="accent1"/>
            </a:solidFill>
            <a:prstDash val="solid"/>
            <a:round/>
            <a:headEnd len="med" w="med" type="none"/>
            <a:tailEnd len="med" w="med" type="none"/>
          </a:ln>
        </p:spPr>
      </p:cxnSp>
      <p:sp>
        <p:nvSpPr>
          <p:cNvPr id="449" name="Google Shape;449;p53"/>
          <p:cNvSpPr txBox="1"/>
          <p:nvPr>
            <p:ph idx="1" type="subTitle"/>
          </p:nvPr>
        </p:nvSpPr>
        <p:spPr>
          <a:xfrm>
            <a:off x="1835950" y="2628600"/>
            <a:ext cx="4772100" cy="296100"/>
          </a:xfrm>
          <a:prstGeom prst="rect">
            <a:avLst/>
          </a:prstGeom>
          <a:noFill/>
          <a:ln>
            <a:noFill/>
          </a:ln>
        </p:spPr>
        <p:txBody>
          <a:bodyPr anchorCtr="0" anchor="t" bIns="0" lIns="91425" spcFirstLastPara="1" rIns="91425" wrap="square" tIns="0">
            <a:noAutofit/>
          </a:bodyPr>
          <a:lstStyle>
            <a:lvl1pPr lvl="0" rtl="0">
              <a:lnSpc>
                <a:spcPct val="100000"/>
              </a:lnSpc>
              <a:spcBef>
                <a:spcPts val="0"/>
              </a:spcBef>
              <a:spcAft>
                <a:spcPts val="0"/>
              </a:spcAft>
              <a:buClr>
                <a:schemeClr val="dk1"/>
              </a:buClr>
              <a:buSzPts val="2000"/>
              <a:buFont typeface="Josefin Sans"/>
              <a:buNone/>
              <a:defRPr sz="1800">
                <a:solidFill>
                  <a:schemeClr val="dk1"/>
                </a:solidFill>
                <a:latin typeface="Josefin Sans"/>
                <a:ea typeface="Josefin Sans"/>
                <a:cs typeface="Josefin Sans"/>
                <a:sym typeface="Josefin Sans"/>
              </a:defRPr>
            </a:lvl1pPr>
            <a:lvl2pPr lvl="1" rtl="0">
              <a:lnSpc>
                <a:spcPct val="100000"/>
              </a:lnSpc>
              <a:spcBef>
                <a:spcPts val="0"/>
              </a:spcBef>
              <a:spcAft>
                <a:spcPts val="0"/>
              </a:spcAft>
              <a:buClr>
                <a:schemeClr val="dk1"/>
              </a:buClr>
              <a:buSzPts val="1400"/>
              <a:buNone/>
              <a:defRPr>
                <a:solidFill>
                  <a:schemeClr val="dk1"/>
                </a:solidFill>
              </a:defRPr>
            </a:lvl2pPr>
            <a:lvl3pPr lvl="2" rtl="0">
              <a:lnSpc>
                <a:spcPct val="100000"/>
              </a:lnSpc>
              <a:spcBef>
                <a:spcPts val="0"/>
              </a:spcBef>
              <a:spcAft>
                <a:spcPts val="0"/>
              </a:spcAft>
              <a:buClr>
                <a:schemeClr val="dk1"/>
              </a:buClr>
              <a:buSzPts val="1400"/>
              <a:buNone/>
              <a:defRPr>
                <a:solidFill>
                  <a:schemeClr val="dk1"/>
                </a:solidFill>
              </a:defRPr>
            </a:lvl3pPr>
            <a:lvl4pPr lvl="3" rtl="0">
              <a:lnSpc>
                <a:spcPct val="100000"/>
              </a:lnSpc>
              <a:spcBef>
                <a:spcPts val="0"/>
              </a:spcBef>
              <a:spcAft>
                <a:spcPts val="0"/>
              </a:spcAft>
              <a:buClr>
                <a:schemeClr val="dk1"/>
              </a:buClr>
              <a:buSzPts val="1400"/>
              <a:buNone/>
              <a:defRPr>
                <a:solidFill>
                  <a:schemeClr val="dk1"/>
                </a:solidFill>
              </a:defRPr>
            </a:lvl4pPr>
            <a:lvl5pPr lvl="4" rtl="0">
              <a:lnSpc>
                <a:spcPct val="100000"/>
              </a:lnSpc>
              <a:spcBef>
                <a:spcPts val="0"/>
              </a:spcBef>
              <a:spcAft>
                <a:spcPts val="0"/>
              </a:spcAft>
              <a:buClr>
                <a:schemeClr val="dk1"/>
              </a:buClr>
              <a:buSzPts val="1400"/>
              <a:buNone/>
              <a:defRPr>
                <a:solidFill>
                  <a:schemeClr val="dk1"/>
                </a:solidFill>
              </a:defRPr>
            </a:lvl5pPr>
            <a:lvl6pPr lvl="5" rtl="0">
              <a:lnSpc>
                <a:spcPct val="100000"/>
              </a:lnSpc>
              <a:spcBef>
                <a:spcPts val="0"/>
              </a:spcBef>
              <a:spcAft>
                <a:spcPts val="0"/>
              </a:spcAft>
              <a:buClr>
                <a:schemeClr val="dk1"/>
              </a:buClr>
              <a:buSzPts val="1400"/>
              <a:buNone/>
              <a:defRPr>
                <a:solidFill>
                  <a:schemeClr val="dk1"/>
                </a:solidFill>
              </a:defRPr>
            </a:lvl6pPr>
            <a:lvl7pPr lvl="6" rtl="0">
              <a:lnSpc>
                <a:spcPct val="100000"/>
              </a:lnSpc>
              <a:spcBef>
                <a:spcPts val="0"/>
              </a:spcBef>
              <a:spcAft>
                <a:spcPts val="0"/>
              </a:spcAft>
              <a:buClr>
                <a:schemeClr val="dk1"/>
              </a:buClr>
              <a:buSzPts val="1400"/>
              <a:buNone/>
              <a:defRPr>
                <a:solidFill>
                  <a:schemeClr val="dk1"/>
                </a:solidFill>
              </a:defRPr>
            </a:lvl7pPr>
            <a:lvl8pPr lvl="7" rtl="0">
              <a:lnSpc>
                <a:spcPct val="100000"/>
              </a:lnSpc>
              <a:spcBef>
                <a:spcPts val="0"/>
              </a:spcBef>
              <a:spcAft>
                <a:spcPts val="0"/>
              </a:spcAft>
              <a:buClr>
                <a:schemeClr val="dk1"/>
              </a:buClr>
              <a:buSzPts val="1400"/>
              <a:buNone/>
              <a:defRPr>
                <a:solidFill>
                  <a:schemeClr val="dk1"/>
                </a:solidFill>
              </a:defRPr>
            </a:lvl8pPr>
            <a:lvl9pPr lvl="8" rtl="0">
              <a:lnSpc>
                <a:spcPct val="100000"/>
              </a:lnSpc>
              <a:spcBef>
                <a:spcPts val="0"/>
              </a:spcBef>
              <a:spcAft>
                <a:spcPts val="0"/>
              </a:spcAft>
              <a:buClr>
                <a:schemeClr val="dk1"/>
              </a:buClr>
              <a:buSzPts val="1400"/>
              <a:buNone/>
              <a:defRPr>
                <a:solidFill>
                  <a:schemeClr val="dk1"/>
                </a:solidFill>
              </a:defRPr>
            </a:lvl9pPr>
          </a:lstStyle>
          <a:p/>
        </p:txBody>
      </p:sp>
      <p:sp>
        <p:nvSpPr>
          <p:cNvPr id="450" name="Google Shape;450;p53"/>
          <p:cNvSpPr txBox="1"/>
          <p:nvPr>
            <p:ph hasCustomPrompt="1" idx="3" type="title"/>
          </p:nvPr>
        </p:nvSpPr>
        <p:spPr>
          <a:xfrm>
            <a:off x="1835725" y="1786800"/>
            <a:ext cx="5837100" cy="841800"/>
          </a:xfrm>
          <a:prstGeom prst="rect">
            <a:avLst/>
          </a:prstGeom>
        </p:spPr>
        <p:txBody>
          <a:bodyPr anchorCtr="0" anchor="b" bIns="91425" lIns="91425" spcFirstLastPara="1" rIns="91425" wrap="square" tIns="0">
            <a:noAutofit/>
          </a:bodyPr>
          <a:lstStyle>
            <a:lvl1pPr indent="0" lvl="0" marL="0" marR="0" rtl="0" algn="l">
              <a:lnSpc>
                <a:spcPct val="100000"/>
              </a:lnSpc>
              <a:spcBef>
                <a:spcPts val="0"/>
              </a:spcBef>
              <a:spcAft>
                <a:spcPts val="0"/>
              </a:spcAft>
              <a:buClr>
                <a:schemeClr val="dk1"/>
              </a:buClr>
              <a:buSzPts val="3600"/>
              <a:buFont typeface="Josefin Sans"/>
              <a:buNone/>
              <a:defRPr sz="7100">
                <a:solidFill>
                  <a:schemeClr val="accent1"/>
                </a:solidFill>
              </a:defRPr>
            </a:lvl1pPr>
            <a:lvl2pPr lvl="1" rtl="0">
              <a:spcBef>
                <a:spcPts val="0"/>
              </a:spcBef>
              <a:spcAft>
                <a:spcPts val="0"/>
              </a:spcAft>
              <a:buClr>
                <a:srgbClr val="FD0000"/>
              </a:buClr>
              <a:buSzPts val="6000"/>
              <a:buFont typeface="Josefin Sans"/>
              <a:buNone/>
              <a:defRPr b="1" sz="6000">
                <a:solidFill>
                  <a:srgbClr val="FD0000"/>
                </a:solidFill>
                <a:latin typeface="Josefin Sans"/>
                <a:ea typeface="Josefin Sans"/>
                <a:cs typeface="Josefin Sans"/>
                <a:sym typeface="Josefin Sans"/>
              </a:defRPr>
            </a:lvl2pPr>
            <a:lvl3pPr lvl="2" rtl="0">
              <a:spcBef>
                <a:spcPts val="0"/>
              </a:spcBef>
              <a:spcAft>
                <a:spcPts val="0"/>
              </a:spcAft>
              <a:buClr>
                <a:srgbClr val="FD0000"/>
              </a:buClr>
              <a:buSzPts val="6000"/>
              <a:buFont typeface="Josefin Sans"/>
              <a:buNone/>
              <a:defRPr b="1" sz="6000">
                <a:solidFill>
                  <a:srgbClr val="FD0000"/>
                </a:solidFill>
                <a:latin typeface="Josefin Sans"/>
                <a:ea typeface="Josefin Sans"/>
                <a:cs typeface="Josefin Sans"/>
                <a:sym typeface="Josefin Sans"/>
              </a:defRPr>
            </a:lvl3pPr>
            <a:lvl4pPr lvl="3" rtl="0">
              <a:spcBef>
                <a:spcPts val="0"/>
              </a:spcBef>
              <a:spcAft>
                <a:spcPts val="0"/>
              </a:spcAft>
              <a:buClr>
                <a:srgbClr val="FD0000"/>
              </a:buClr>
              <a:buSzPts val="6000"/>
              <a:buFont typeface="Josefin Sans"/>
              <a:buNone/>
              <a:defRPr b="1" sz="6000">
                <a:solidFill>
                  <a:srgbClr val="FD0000"/>
                </a:solidFill>
                <a:latin typeface="Josefin Sans"/>
                <a:ea typeface="Josefin Sans"/>
                <a:cs typeface="Josefin Sans"/>
                <a:sym typeface="Josefin Sans"/>
              </a:defRPr>
            </a:lvl4pPr>
            <a:lvl5pPr lvl="4" rtl="0">
              <a:spcBef>
                <a:spcPts val="0"/>
              </a:spcBef>
              <a:spcAft>
                <a:spcPts val="0"/>
              </a:spcAft>
              <a:buClr>
                <a:srgbClr val="FD0000"/>
              </a:buClr>
              <a:buSzPts val="6000"/>
              <a:buFont typeface="Josefin Sans"/>
              <a:buNone/>
              <a:defRPr b="1" sz="6000">
                <a:solidFill>
                  <a:srgbClr val="FD0000"/>
                </a:solidFill>
                <a:latin typeface="Josefin Sans"/>
                <a:ea typeface="Josefin Sans"/>
                <a:cs typeface="Josefin Sans"/>
                <a:sym typeface="Josefin Sans"/>
              </a:defRPr>
            </a:lvl5pPr>
            <a:lvl6pPr lvl="5" rtl="0">
              <a:spcBef>
                <a:spcPts val="0"/>
              </a:spcBef>
              <a:spcAft>
                <a:spcPts val="0"/>
              </a:spcAft>
              <a:buClr>
                <a:srgbClr val="FD0000"/>
              </a:buClr>
              <a:buSzPts val="6000"/>
              <a:buFont typeface="Josefin Sans"/>
              <a:buNone/>
              <a:defRPr b="1" sz="6000">
                <a:solidFill>
                  <a:srgbClr val="FD0000"/>
                </a:solidFill>
                <a:latin typeface="Josefin Sans"/>
                <a:ea typeface="Josefin Sans"/>
                <a:cs typeface="Josefin Sans"/>
                <a:sym typeface="Josefin Sans"/>
              </a:defRPr>
            </a:lvl6pPr>
            <a:lvl7pPr lvl="6" rtl="0">
              <a:spcBef>
                <a:spcPts val="0"/>
              </a:spcBef>
              <a:spcAft>
                <a:spcPts val="0"/>
              </a:spcAft>
              <a:buClr>
                <a:srgbClr val="FD0000"/>
              </a:buClr>
              <a:buSzPts val="6000"/>
              <a:buFont typeface="Josefin Sans"/>
              <a:buNone/>
              <a:defRPr b="1" sz="6000">
                <a:solidFill>
                  <a:srgbClr val="FD0000"/>
                </a:solidFill>
                <a:latin typeface="Josefin Sans"/>
                <a:ea typeface="Josefin Sans"/>
                <a:cs typeface="Josefin Sans"/>
                <a:sym typeface="Josefin Sans"/>
              </a:defRPr>
            </a:lvl7pPr>
            <a:lvl8pPr lvl="7" rtl="0">
              <a:spcBef>
                <a:spcPts val="0"/>
              </a:spcBef>
              <a:spcAft>
                <a:spcPts val="0"/>
              </a:spcAft>
              <a:buClr>
                <a:srgbClr val="FD0000"/>
              </a:buClr>
              <a:buSzPts val="6000"/>
              <a:buFont typeface="Josefin Sans"/>
              <a:buNone/>
              <a:defRPr b="1" sz="6000">
                <a:solidFill>
                  <a:srgbClr val="FD0000"/>
                </a:solidFill>
                <a:latin typeface="Josefin Sans"/>
                <a:ea typeface="Josefin Sans"/>
                <a:cs typeface="Josefin Sans"/>
                <a:sym typeface="Josefin Sans"/>
              </a:defRPr>
            </a:lvl8pPr>
            <a:lvl9pPr lvl="8" rtl="0">
              <a:spcBef>
                <a:spcPts val="0"/>
              </a:spcBef>
              <a:spcAft>
                <a:spcPts val="0"/>
              </a:spcAft>
              <a:buClr>
                <a:srgbClr val="FD0000"/>
              </a:buClr>
              <a:buSzPts val="6000"/>
              <a:buFont typeface="Josefin Sans"/>
              <a:buNone/>
              <a:defRPr b="1" sz="6000">
                <a:solidFill>
                  <a:srgbClr val="FD0000"/>
                </a:solidFill>
                <a:latin typeface="Josefin Sans"/>
                <a:ea typeface="Josefin Sans"/>
                <a:cs typeface="Josefin Sans"/>
                <a:sym typeface="Josefin Sans"/>
              </a:defRPr>
            </a:lvl9pPr>
          </a:lstStyle>
          <a:p>
            <a:r>
              <a:t>xx%</a:t>
            </a:r>
          </a:p>
        </p:txBody>
      </p:sp>
      <p:cxnSp>
        <p:nvCxnSpPr>
          <p:cNvPr id="451" name="Google Shape;451;p53"/>
          <p:cNvCxnSpPr/>
          <p:nvPr/>
        </p:nvCxnSpPr>
        <p:spPr>
          <a:xfrm>
            <a:off x="6481100" y="4609950"/>
            <a:ext cx="2544000" cy="0"/>
          </a:xfrm>
          <a:prstGeom prst="straightConnector1">
            <a:avLst/>
          </a:prstGeom>
          <a:noFill/>
          <a:ln cap="flat" cmpd="sng" w="9525">
            <a:solidFill>
              <a:schemeClr val="accent1"/>
            </a:solidFill>
            <a:prstDash val="solid"/>
            <a:round/>
            <a:headEnd len="med" w="med" type="none"/>
            <a:tailEnd len="med" w="med" type="none"/>
          </a:ln>
        </p:spPr>
      </p:cxnSp>
      <p:sp>
        <p:nvSpPr>
          <p:cNvPr id="452" name="Google Shape;452;p53"/>
          <p:cNvSpPr txBox="1"/>
          <p:nvPr/>
        </p:nvSpPr>
        <p:spPr>
          <a:xfrm>
            <a:off x="8439900" y="4609950"/>
            <a:ext cx="585300" cy="3936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b="1" lang="en" sz="1100">
                <a:solidFill>
                  <a:schemeClr val="accent1"/>
                </a:solidFill>
                <a:latin typeface="Josefin Sans"/>
                <a:ea typeface="Josefin Sans"/>
                <a:cs typeface="Josefin Sans"/>
                <a:sym typeface="Josefin Sans"/>
              </a:rPr>
              <a:t>‹#›</a:t>
            </a:fld>
            <a:endParaRPr b="1" sz="1100">
              <a:solidFill>
                <a:schemeClr val="accent1"/>
              </a:solidFill>
              <a:latin typeface="Josefin Sans"/>
              <a:ea typeface="Josefin Sans"/>
              <a:cs typeface="Josefin Sans"/>
              <a:sym typeface="Josefin Sans"/>
            </a:endParaRPr>
          </a:p>
        </p:txBody>
      </p:sp>
      <p:cxnSp>
        <p:nvCxnSpPr>
          <p:cNvPr id="453" name="Google Shape;453;p53"/>
          <p:cNvCxnSpPr/>
          <p:nvPr/>
        </p:nvCxnSpPr>
        <p:spPr>
          <a:xfrm>
            <a:off x="1835950" y="1276675"/>
            <a:ext cx="2710500" cy="0"/>
          </a:xfrm>
          <a:prstGeom prst="straightConnector1">
            <a:avLst/>
          </a:prstGeom>
          <a:noFill/>
          <a:ln cap="flat" cmpd="sng" w="76200">
            <a:solidFill>
              <a:schemeClr val="accent1"/>
            </a:solidFill>
            <a:prstDash val="solid"/>
            <a:round/>
            <a:headEnd len="med" w="med" type="none"/>
            <a:tailEnd len="med" w="med" type="none"/>
          </a:ln>
        </p:spPr>
      </p:cxnSp>
      <p:sp>
        <p:nvSpPr>
          <p:cNvPr id="454" name="Google Shape;454;p53"/>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noFill/>
      </p:bgPr>
    </p:bg>
    <p:spTree>
      <p:nvGrpSpPr>
        <p:cNvPr id="455" name="Shape 455"/>
        <p:cNvGrpSpPr/>
        <p:nvPr/>
      </p:nvGrpSpPr>
      <p:grpSpPr>
        <a:xfrm>
          <a:off x="0" y="0"/>
          <a:ext cx="0" cy="0"/>
          <a:chOff x="0" y="0"/>
          <a:chExt cx="0" cy="0"/>
        </a:xfrm>
      </p:grpSpPr>
      <p:sp>
        <p:nvSpPr>
          <p:cNvPr id="456" name="Google Shape;456;p54"/>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BLANK_2">
    <p:spTree>
      <p:nvGrpSpPr>
        <p:cNvPr id="457" name="Shape 457"/>
        <p:cNvGrpSpPr/>
        <p:nvPr/>
      </p:nvGrpSpPr>
      <p:grpSpPr>
        <a:xfrm>
          <a:off x="0" y="0"/>
          <a:ext cx="0" cy="0"/>
          <a:chOff x="0" y="0"/>
          <a:chExt cx="0" cy="0"/>
        </a:xfrm>
      </p:grpSpPr>
      <p:cxnSp>
        <p:nvCxnSpPr>
          <p:cNvPr id="458" name="Google Shape;458;p55"/>
          <p:cNvCxnSpPr/>
          <p:nvPr/>
        </p:nvCxnSpPr>
        <p:spPr>
          <a:xfrm>
            <a:off x="-14031" y="1217264"/>
            <a:ext cx="3594900" cy="0"/>
          </a:xfrm>
          <a:prstGeom prst="straightConnector1">
            <a:avLst/>
          </a:prstGeom>
          <a:noFill/>
          <a:ln cap="flat" cmpd="sng" w="9525">
            <a:solidFill>
              <a:schemeClr val="accent1"/>
            </a:solidFill>
            <a:prstDash val="solid"/>
            <a:round/>
            <a:headEnd len="med" w="med" type="none"/>
            <a:tailEnd len="med" w="med" type="none"/>
          </a:ln>
        </p:spPr>
      </p:cxnSp>
      <p:sp>
        <p:nvSpPr>
          <p:cNvPr id="459" name="Google Shape;459;p55"/>
          <p:cNvSpPr txBox="1"/>
          <p:nvPr>
            <p:ph type="title"/>
          </p:nvPr>
        </p:nvSpPr>
        <p:spPr>
          <a:xfrm>
            <a:off x="1697700" y="1738964"/>
            <a:ext cx="2963100" cy="5277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Font typeface="Josefin Sans"/>
              <a:buNone/>
              <a:defRPr b="1" sz="1800">
                <a:latin typeface="Josefin Sans"/>
                <a:ea typeface="Josefin Sans"/>
                <a:cs typeface="Josefin Sans"/>
                <a:sym typeface="Josefin Sans"/>
              </a:defRPr>
            </a:lvl1pPr>
            <a:lvl2pPr lvl="1" rtl="0">
              <a:spcBef>
                <a:spcPts val="0"/>
              </a:spcBef>
              <a:spcAft>
                <a:spcPts val="0"/>
              </a:spcAft>
              <a:buSzPts val="2400"/>
              <a:buFont typeface="Josefin Sans"/>
              <a:buNone/>
              <a:defRPr b="1" sz="2400">
                <a:latin typeface="Josefin Sans"/>
                <a:ea typeface="Josefin Sans"/>
                <a:cs typeface="Josefin Sans"/>
                <a:sym typeface="Josefin Sans"/>
              </a:defRPr>
            </a:lvl2pPr>
            <a:lvl3pPr lvl="2" rtl="0">
              <a:spcBef>
                <a:spcPts val="0"/>
              </a:spcBef>
              <a:spcAft>
                <a:spcPts val="0"/>
              </a:spcAft>
              <a:buSzPts val="2400"/>
              <a:buFont typeface="Josefin Sans"/>
              <a:buNone/>
              <a:defRPr b="1" sz="2400">
                <a:latin typeface="Josefin Sans"/>
                <a:ea typeface="Josefin Sans"/>
                <a:cs typeface="Josefin Sans"/>
                <a:sym typeface="Josefin Sans"/>
              </a:defRPr>
            </a:lvl3pPr>
            <a:lvl4pPr lvl="3" rtl="0">
              <a:spcBef>
                <a:spcPts val="0"/>
              </a:spcBef>
              <a:spcAft>
                <a:spcPts val="0"/>
              </a:spcAft>
              <a:buSzPts val="2400"/>
              <a:buFont typeface="Josefin Sans"/>
              <a:buNone/>
              <a:defRPr b="1" sz="2400">
                <a:latin typeface="Josefin Sans"/>
                <a:ea typeface="Josefin Sans"/>
                <a:cs typeface="Josefin Sans"/>
                <a:sym typeface="Josefin Sans"/>
              </a:defRPr>
            </a:lvl4pPr>
            <a:lvl5pPr lvl="4" rtl="0">
              <a:spcBef>
                <a:spcPts val="0"/>
              </a:spcBef>
              <a:spcAft>
                <a:spcPts val="0"/>
              </a:spcAft>
              <a:buSzPts val="2400"/>
              <a:buFont typeface="Josefin Sans"/>
              <a:buNone/>
              <a:defRPr b="1" sz="2400">
                <a:latin typeface="Josefin Sans"/>
                <a:ea typeface="Josefin Sans"/>
                <a:cs typeface="Josefin Sans"/>
                <a:sym typeface="Josefin Sans"/>
              </a:defRPr>
            </a:lvl5pPr>
            <a:lvl6pPr lvl="5" rtl="0">
              <a:spcBef>
                <a:spcPts val="0"/>
              </a:spcBef>
              <a:spcAft>
                <a:spcPts val="0"/>
              </a:spcAft>
              <a:buSzPts val="2400"/>
              <a:buFont typeface="Josefin Sans"/>
              <a:buNone/>
              <a:defRPr b="1" sz="2400">
                <a:latin typeface="Josefin Sans"/>
                <a:ea typeface="Josefin Sans"/>
                <a:cs typeface="Josefin Sans"/>
                <a:sym typeface="Josefin Sans"/>
              </a:defRPr>
            </a:lvl6pPr>
            <a:lvl7pPr lvl="6" rtl="0">
              <a:spcBef>
                <a:spcPts val="0"/>
              </a:spcBef>
              <a:spcAft>
                <a:spcPts val="0"/>
              </a:spcAft>
              <a:buSzPts val="2400"/>
              <a:buFont typeface="Josefin Sans"/>
              <a:buNone/>
              <a:defRPr b="1" sz="2400">
                <a:latin typeface="Josefin Sans"/>
                <a:ea typeface="Josefin Sans"/>
                <a:cs typeface="Josefin Sans"/>
                <a:sym typeface="Josefin Sans"/>
              </a:defRPr>
            </a:lvl7pPr>
            <a:lvl8pPr lvl="7" rtl="0">
              <a:spcBef>
                <a:spcPts val="0"/>
              </a:spcBef>
              <a:spcAft>
                <a:spcPts val="0"/>
              </a:spcAft>
              <a:buSzPts val="2400"/>
              <a:buFont typeface="Josefin Sans"/>
              <a:buNone/>
              <a:defRPr b="1" sz="2400">
                <a:latin typeface="Josefin Sans"/>
                <a:ea typeface="Josefin Sans"/>
                <a:cs typeface="Josefin Sans"/>
                <a:sym typeface="Josefin Sans"/>
              </a:defRPr>
            </a:lvl8pPr>
            <a:lvl9pPr lvl="8" rtl="0">
              <a:spcBef>
                <a:spcPts val="0"/>
              </a:spcBef>
              <a:spcAft>
                <a:spcPts val="0"/>
              </a:spcAft>
              <a:buSzPts val="2400"/>
              <a:buFont typeface="Josefin Sans"/>
              <a:buNone/>
              <a:defRPr b="1" sz="2400">
                <a:latin typeface="Josefin Sans"/>
                <a:ea typeface="Josefin Sans"/>
                <a:cs typeface="Josefin Sans"/>
                <a:sym typeface="Josefin Sans"/>
              </a:defRPr>
            </a:lvl9pPr>
          </a:lstStyle>
          <a:p/>
        </p:txBody>
      </p:sp>
      <p:sp>
        <p:nvSpPr>
          <p:cNvPr id="460" name="Google Shape;460;p55">
            <a:hlinkClick/>
          </p:cNvPr>
          <p:cNvSpPr txBox="1"/>
          <p:nvPr>
            <p:ph hasCustomPrompt="1" idx="2" type="title"/>
          </p:nvPr>
        </p:nvSpPr>
        <p:spPr>
          <a:xfrm>
            <a:off x="1121625" y="1673264"/>
            <a:ext cx="576000" cy="5934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accent1"/>
              </a:buClr>
              <a:buSzPts val="3000"/>
              <a:buFont typeface="Josefin Sans"/>
              <a:buNone/>
              <a:defRPr b="1" sz="3000">
                <a:solidFill>
                  <a:schemeClr val="accent1"/>
                </a:solidFill>
                <a:latin typeface="Josefin Sans"/>
                <a:ea typeface="Josefin Sans"/>
                <a:cs typeface="Josefin Sans"/>
                <a:sym typeface="Josefin Sans"/>
              </a:defRPr>
            </a:lvl1pPr>
            <a:lvl2pPr lvl="1" rtl="0">
              <a:spcBef>
                <a:spcPts val="0"/>
              </a:spcBef>
              <a:spcAft>
                <a:spcPts val="0"/>
              </a:spcAft>
              <a:buClr>
                <a:schemeClr val="accent1"/>
              </a:buClr>
              <a:buSzPts val="3000"/>
              <a:buFont typeface="Josefin Sans"/>
              <a:buNone/>
              <a:defRPr b="1" sz="3000">
                <a:solidFill>
                  <a:schemeClr val="accent1"/>
                </a:solidFill>
                <a:latin typeface="Josefin Sans"/>
                <a:ea typeface="Josefin Sans"/>
                <a:cs typeface="Josefin Sans"/>
                <a:sym typeface="Josefin Sans"/>
              </a:defRPr>
            </a:lvl2pPr>
            <a:lvl3pPr lvl="2" rtl="0">
              <a:spcBef>
                <a:spcPts val="0"/>
              </a:spcBef>
              <a:spcAft>
                <a:spcPts val="0"/>
              </a:spcAft>
              <a:buClr>
                <a:schemeClr val="accent1"/>
              </a:buClr>
              <a:buSzPts val="3000"/>
              <a:buFont typeface="Josefin Sans"/>
              <a:buNone/>
              <a:defRPr b="1" sz="3000">
                <a:solidFill>
                  <a:schemeClr val="accent1"/>
                </a:solidFill>
                <a:latin typeface="Josefin Sans"/>
                <a:ea typeface="Josefin Sans"/>
                <a:cs typeface="Josefin Sans"/>
                <a:sym typeface="Josefin Sans"/>
              </a:defRPr>
            </a:lvl3pPr>
            <a:lvl4pPr lvl="3" rtl="0">
              <a:spcBef>
                <a:spcPts val="0"/>
              </a:spcBef>
              <a:spcAft>
                <a:spcPts val="0"/>
              </a:spcAft>
              <a:buClr>
                <a:schemeClr val="accent1"/>
              </a:buClr>
              <a:buSzPts val="3000"/>
              <a:buFont typeface="Josefin Sans"/>
              <a:buNone/>
              <a:defRPr b="1" sz="3000">
                <a:solidFill>
                  <a:schemeClr val="accent1"/>
                </a:solidFill>
                <a:latin typeface="Josefin Sans"/>
                <a:ea typeface="Josefin Sans"/>
                <a:cs typeface="Josefin Sans"/>
                <a:sym typeface="Josefin Sans"/>
              </a:defRPr>
            </a:lvl4pPr>
            <a:lvl5pPr lvl="4" rtl="0">
              <a:spcBef>
                <a:spcPts val="0"/>
              </a:spcBef>
              <a:spcAft>
                <a:spcPts val="0"/>
              </a:spcAft>
              <a:buClr>
                <a:schemeClr val="accent1"/>
              </a:buClr>
              <a:buSzPts val="3000"/>
              <a:buFont typeface="Josefin Sans"/>
              <a:buNone/>
              <a:defRPr b="1" sz="3000">
                <a:solidFill>
                  <a:schemeClr val="accent1"/>
                </a:solidFill>
                <a:latin typeface="Josefin Sans"/>
                <a:ea typeface="Josefin Sans"/>
                <a:cs typeface="Josefin Sans"/>
                <a:sym typeface="Josefin Sans"/>
              </a:defRPr>
            </a:lvl5pPr>
            <a:lvl6pPr lvl="5" rtl="0">
              <a:spcBef>
                <a:spcPts val="0"/>
              </a:spcBef>
              <a:spcAft>
                <a:spcPts val="0"/>
              </a:spcAft>
              <a:buClr>
                <a:schemeClr val="accent1"/>
              </a:buClr>
              <a:buSzPts val="3000"/>
              <a:buFont typeface="Josefin Sans"/>
              <a:buNone/>
              <a:defRPr b="1" sz="3000">
                <a:solidFill>
                  <a:schemeClr val="accent1"/>
                </a:solidFill>
                <a:latin typeface="Josefin Sans"/>
                <a:ea typeface="Josefin Sans"/>
                <a:cs typeface="Josefin Sans"/>
                <a:sym typeface="Josefin Sans"/>
              </a:defRPr>
            </a:lvl6pPr>
            <a:lvl7pPr lvl="6" rtl="0">
              <a:spcBef>
                <a:spcPts val="0"/>
              </a:spcBef>
              <a:spcAft>
                <a:spcPts val="0"/>
              </a:spcAft>
              <a:buClr>
                <a:schemeClr val="accent1"/>
              </a:buClr>
              <a:buSzPts val="3000"/>
              <a:buFont typeface="Josefin Sans"/>
              <a:buNone/>
              <a:defRPr b="1" sz="3000">
                <a:solidFill>
                  <a:schemeClr val="accent1"/>
                </a:solidFill>
                <a:latin typeface="Josefin Sans"/>
                <a:ea typeface="Josefin Sans"/>
                <a:cs typeface="Josefin Sans"/>
                <a:sym typeface="Josefin Sans"/>
              </a:defRPr>
            </a:lvl7pPr>
            <a:lvl8pPr lvl="7" rtl="0">
              <a:spcBef>
                <a:spcPts val="0"/>
              </a:spcBef>
              <a:spcAft>
                <a:spcPts val="0"/>
              </a:spcAft>
              <a:buClr>
                <a:schemeClr val="accent1"/>
              </a:buClr>
              <a:buSzPts val="3000"/>
              <a:buFont typeface="Josefin Sans"/>
              <a:buNone/>
              <a:defRPr b="1" sz="3000">
                <a:solidFill>
                  <a:schemeClr val="accent1"/>
                </a:solidFill>
                <a:latin typeface="Josefin Sans"/>
                <a:ea typeface="Josefin Sans"/>
                <a:cs typeface="Josefin Sans"/>
                <a:sym typeface="Josefin Sans"/>
              </a:defRPr>
            </a:lvl8pPr>
            <a:lvl9pPr lvl="8" rtl="0">
              <a:spcBef>
                <a:spcPts val="0"/>
              </a:spcBef>
              <a:spcAft>
                <a:spcPts val="0"/>
              </a:spcAft>
              <a:buClr>
                <a:schemeClr val="accent1"/>
              </a:buClr>
              <a:buSzPts val="3000"/>
              <a:buFont typeface="Josefin Sans"/>
              <a:buNone/>
              <a:defRPr b="1" sz="3000">
                <a:solidFill>
                  <a:schemeClr val="accent1"/>
                </a:solidFill>
                <a:latin typeface="Josefin Sans"/>
                <a:ea typeface="Josefin Sans"/>
                <a:cs typeface="Josefin Sans"/>
                <a:sym typeface="Josefin Sans"/>
              </a:defRPr>
            </a:lvl9pPr>
          </a:lstStyle>
          <a:p>
            <a:r>
              <a:t>xx%</a:t>
            </a:r>
          </a:p>
        </p:txBody>
      </p:sp>
      <p:sp>
        <p:nvSpPr>
          <p:cNvPr id="461" name="Google Shape;461;p55"/>
          <p:cNvSpPr txBox="1"/>
          <p:nvPr>
            <p:ph idx="1" type="subTitle"/>
          </p:nvPr>
        </p:nvSpPr>
        <p:spPr>
          <a:xfrm>
            <a:off x="1697700" y="2264648"/>
            <a:ext cx="2712300" cy="645300"/>
          </a:xfrm>
          <a:prstGeom prst="rect">
            <a:avLst/>
          </a:prstGeom>
          <a:noFill/>
          <a:ln>
            <a:noFill/>
          </a:ln>
        </p:spPr>
        <p:txBody>
          <a:bodyPr anchorCtr="0" anchor="t" bIns="91425" lIns="91425" spcFirstLastPara="1" rIns="91425" wrap="square" tIns="91425">
            <a:noAutofit/>
          </a:bodyPr>
          <a:lstStyle>
            <a:lvl1pPr lvl="0" rtl="0">
              <a:lnSpc>
                <a:spcPct val="100000"/>
              </a:lnSpc>
              <a:spcBef>
                <a:spcPts val="0"/>
              </a:spcBef>
              <a:spcAft>
                <a:spcPts val="0"/>
              </a:spcAft>
              <a:buClr>
                <a:schemeClr val="dk1"/>
              </a:buClr>
              <a:buSzPts val="1400"/>
              <a:buFont typeface="Josefin Sans"/>
              <a:buNone/>
              <a:defRPr>
                <a:solidFill>
                  <a:schemeClr val="dk1"/>
                </a:solidFill>
                <a:latin typeface="Josefin Sans"/>
                <a:ea typeface="Josefin Sans"/>
                <a:cs typeface="Josefin Sans"/>
                <a:sym typeface="Josefin Sans"/>
              </a:defRPr>
            </a:lvl1pPr>
            <a:lvl2pPr lvl="1" rtl="0">
              <a:lnSpc>
                <a:spcPct val="100000"/>
              </a:lnSpc>
              <a:spcBef>
                <a:spcPts val="0"/>
              </a:spcBef>
              <a:spcAft>
                <a:spcPts val="0"/>
              </a:spcAft>
              <a:buClr>
                <a:schemeClr val="dk1"/>
              </a:buClr>
              <a:buSzPts val="1400"/>
              <a:buFont typeface="Josefin Sans"/>
              <a:buNone/>
              <a:defRPr>
                <a:solidFill>
                  <a:schemeClr val="dk1"/>
                </a:solidFill>
                <a:latin typeface="Josefin Sans"/>
                <a:ea typeface="Josefin Sans"/>
                <a:cs typeface="Josefin Sans"/>
                <a:sym typeface="Josefin Sans"/>
              </a:defRPr>
            </a:lvl2pPr>
            <a:lvl3pPr lvl="2" rtl="0">
              <a:lnSpc>
                <a:spcPct val="100000"/>
              </a:lnSpc>
              <a:spcBef>
                <a:spcPts val="0"/>
              </a:spcBef>
              <a:spcAft>
                <a:spcPts val="0"/>
              </a:spcAft>
              <a:buClr>
                <a:schemeClr val="dk1"/>
              </a:buClr>
              <a:buSzPts val="1400"/>
              <a:buFont typeface="Josefin Sans"/>
              <a:buNone/>
              <a:defRPr>
                <a:solidFill>
                  <a:schemeClr val="dk1"/>
                </a:solidFill>
                <a:latin typeface="Josefin Sans"/>
                <a:ea typeface="Josefin Sans"/>
                <a:cs typeface="Josefin Sans"/>
                <a:sym typeface="Josefin Sans"/>
              </a:defRPr>
            </a:lvl3pPr>
            <a:lvl4pPr lvl="3" rtl="0">
              <a:lnSpc>
                <a:spcPct val="100000"/>
              </a:lnSpc>
              <a:spcBef>
                <a:spcPts val="0"/>
              </a:spcBef>
              <a:spcAft>
                <a:spcPts val="0"/>
              </a:spcAft>
              <a:buClr>
                <a:schemeClr val="dk1"/>
              </a:buClr>
              <a:buSzPts val="1400"/>
              <a:buFont typeface="Josefin Sans"/>
              <a:buNone/>
              <a:defRPr>
                <a:solidFill>
                  <a:schemeClr val="dk1"/>
                </a:solidFill>
                <a:latin typeface="Josefin Sans"/>
                <a:ea typeface="Josefin Sans"/>
                <a:cs typeface="Josefin Sans"/>
                <a:sym typeface="Josefin Sans"/>
              </a:defRPr>
            </a:lvl4pPr>
            <a:lvl5pPr lvl="4" rtl="0">
              <a:lnSpc>
                <a:spcPct val="100000"/>
              </a:lnSpc>
              <a:spcBef>
                <a:spcPts val="0"/>
              </a:spcBef>
              <a:spcAft>
                <a:spcPts val="0"/>
              </a:spcAft>
              <a:buClr>
                <a:schemeClr val="dk1"/>
              </a:buClr>
              <a:buSzPts val="1400"/>
              <a:buFont typeface="Josefin Sans"/>
              <a:buNone/>
              <a:defRPr>
                <a:solidFill>
                  <a:schemeClr val="dk1"/>
                </a:solidFill>
                <a:latin typeface="Josefin Sans"/>
                <a:ea typeface="Josefin Sans"/>
                <a:cs typeface="Josefin Sans"/>
                <a:sym typeface="Josefin Sans"/>
              </a:defRPr>
            </a:lvl5pPr>
            <a:lvl6pPr lvl="5" rtl="0">
              <a:lnSpc>
                <a:spcPct val="100000"/>
              </a:lnSpc>
              <a:spcBef>
                <a:spcPts val="0"/>
              </a:spcBef>
              <a:spcAft>
                <a:spcPts val="0"/>
              </a:spcAft>
              <a:buClr>
                <a:schemeClr val="dk1"/>
              </a:buClr>
              <a:buSzPts val="1400"/>
              <a:buFont typeface="Josefin Sans"/>
              <a:buNone/>
              <a:defRPr>
                <a:solidFill>
                  <a:schemeClr val="dk1"/>
                </a:solidFill>
                <a:latin typeface="Josefin Sans"/>
                <a:ea typeface="Josefin Sans"/>
                <a:cs typeface="Josefin Sans"/>
                <a:sym typeface="Josefin Sans"/>
              </a:defRPr>
            </a:lvl6pPr>
            <a:lvl7pPr lvl="6" rtl="0">
              <a:lnSpc>
                <a:spcPct val="100000"/>
              </a:lnSpc>
              <a:spcBef>
                <a:spcPts val="0"/>
              </a:spcBef>
              <a:spcAft>
                <a:spcPts val="0"/>
              </a:spcAft>
              <a:buClr>
                <a:schemeClr val="dk1"/>
              </a:buClr>
              <a:buSzPts val="1400"/>
              <a:buFont typeface="Josefin Sans"/>
              <a:buNone/>
              <a:defRPr>
                <a:solidFill>
                  <a:schemeClr val="dk1"/>
                </a:solidFill>
                <a:latin typeface="Josefin Sans"/>
                <a:ea typeface="Josefin Sans"/>
                <a:cs typeface="Josefin Sans"/>
                <a:sym typeface="Josefin Sans"/>
              </a:defRPr>
            </a:lvl7pPr>
            <a:lvl8pPr lvl="7" rtl="0">
              <a:lnSpc>
                <a:spcPct val="100000"/>
              </a:lnSpc>
              <a:spcBef>
                <a:spcPts val="0"/>
              </a:spcBef>
              <a:spcAft>
                <a:spcPts val="0"/>
              </a:spcAft>
              <a:buClr>
                <a:schemeClr val="dk1"/>
              </a:buClr>
              <a:buSzPts val="1400"/>
              <a:buFont typeface="Josefin Sans"/>
              <a:buNone/>
              <a:defRPr>
                <a:solidFill>
                  <a:schemeClr val="dk1"/>
                </a:solidFill>
                <a:latin typeface="Josefin Sans"/>
                <a:ea typeface="Josefin Sans"/>
                <a:cs typeface="Josefin Sans"/>
                <a:sym typeface="Josefin Sans"/>
              </a:defRPr>
            </a:lvl8pPr>
            <a:lvl9pPr lvl="8" rtl="0">
              <a:lnSpc>
                <a:spcPct val="100000"/>
              </a:lnSpc>
              <a:spcBef>
                <a:spcPts val="0"/>
              </a:spcBef>
              <a:spcAft>
                <a:spcPts val="0"/>
              </a:spcAft>
              <a:buClr>
                <a:schemeClr val="dk1"/>
              </a:buClr>
              <a:buSzPts val="1400"/>
              <a:buFont typeface="Josefin Sans"/>
              <a:buNone/>
              <a:defRPr>
                <a:solidFill>
                  <a:schemeClr val="dk1"/>
                </a:solidFill>
                <a:latin typeface="Josefin Sans"/>
                <a:ea typeface="Josefin Sans"/>
                <a:cs typeface="Josefin Sans"/>
                <a:sym typeface="Josefin Sans"/>
              </a:defRPr>
            </a:lvl9pPr>
          </a:lstStyle>
          <a:p/>
        </p:txBody>
      </p:sp>
      <p:sp>
        <p:nvSpPr>
          <p:cNvPr id="462" name="Google Shape;462;p55"/>
          <p:cNvSpPr txBox="1"/>
          <p:nvPr>
            <p:ph idx="3" type="title"/>
          </p:nvPr>
        </p:nvSpPr>
        <p:spPr>
          <a:xfrm>
            <a:off x="1697700" y="3185564"/>
            <a:ext cx="2963100" cy="5277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Font typeface="Josefin Sans"/>
              <a:buNone/>
              <a:defRPr b="1" sz="1800">
                <a:latin typeface="Josefin Sans"/>
                <a:ea typeface="Josefin Sans"/>
                <a:cs typeface="Josefin Sans"/>
                <a:sym typeface="Josefin Sans"/>
              </a:defRPr>
            </a:lvl1pPr>
            <a:lvl2pPr lvl="1" rtl="0">
              <a:spcBef>
                <a:spcPts val="0"/>
              </a:spcBef>
              <a:spcAft>
                <a:spcPts val="0"/>
              </a:spcAft>
              <a:buSzPts val="2400"/>
              <a:buFont typeface="Josefin Sans"/>
              <a:buNone/>
              <a:defRPr b="1" sz="2400">
                <a:latin typeface="Josefin Sans"/>
                <a:ea typeface="Josefin Sans"/>
                <a:cs typeface="Josefin Sans"/>
                <a:sym typeface="Josefin Sans"/>
              </a:defRPr>
            </a:lvl2pPr>
            <a:lvl3pPr lvl="2" rtl="0">
              <a:spcBef>
                <a:spcPts val="0"/>
              </a:spcBef>
              <a:spcAft>
                <a:spcPts val="0"/>
              </a:spcAft>
              <a:buSzPts val="2400"/>
              <a:buFont typeface="Josefin Sans"/>
              <a:buNone/>
              <a:defRPr b="1" sz="2400">
                <a:latin typeface="Josefin Sans"/>
                <a:ea typeface="Josefin Sans"/>
                <a:cs typeface="Josefin Sans"/>
                <a:sym typeface="Josefin Sans"/>
              </a:defRPr>
            </a:lvl3pPr>
            <a:lvl4pPr lvl="3" rtl="0">
              <a:spcBef>
                <a:spcPts val="0"/>
              </a:spcBef>
              <a:spcAft>
                <a:spcPts val="0"/>
              </a:spcAft>
              <a:buSzPts val="2400"/>
              <a:buFont typeface="Josefin Sans"/>
              <a:buNone/>
              <a:defRPr b="1" sz="2400">
                <a:latin typeface="Josefin Sans"/>
                <a:ea typeface="Josefin Sans"/>
                <a:cs typeface="Josefin Sans"/>
                <a:sym typeface="Josefin Sans"/>
              </a:defRPr>
            </a:lvl4pPr>
            <a:lvl5pPr lvl="4" rtl="0">
              <a:spcBef>
                <a:spcPts val="0"/>
              </a:spcBef>
              <a:spcAft>
                <a:spcPts val="0"/>
              </a:spcAft>
              <a:buSzPts val="2400"/>
              <a:buFont typeface="Josefin Sans"/>
              <a:buNone/>
              <a:defRPr b="1" sz="2400">
                <a:latin typeface="Josefin Sans"/>
                <a:ea typeface="Josefin Sans"/>
                <a:cs typeface="Josefin Sans"/>
                <a:sym typeface="Josefin Sans"/>
              </a:defRPr>
            </a:lvl5pPr>
            <a:lvl6pPr lvl="5" rtl="0">
              <a:spcBef>
                <a:spcPts val="0"/>
              </a:spcBef>
              <a:spcAft>
                <a:spcPts val="0"/>
              </a:spcAft>
              <a:buSzPts val="2400"/>
              <a:buFont typeface="Josefin Sans"/>
              <a:buNone/>
              <a:defRPr b="1" sz="2400">
                <a:latin typeface="Josefin Sans"/>
                <a:ea typeface="Josefin Sans"/>
                <a:cs typeface="Josefin Sans"/>
                <a:sym typeface="Josefin Sans"/>
              </a:defRPr>
            </a:lvl6pPr>
            <a:lvl7pPr lvl="6" rtl="0">
              <a:spcBef>
                <a:spcPts val="0"/>
              </a:spcBef>
              <a:spcAft>
                <a:spcPts val="0"/>
              </a:spcAft>
              <a:buSzPts val="2400"/>
              <a:buFont typeface="Josefin Sans"/>
              <a:buNone/>
              <a:defRPr b="1" sz="2400">
                <a:latin typeface="Josefin Sans"/>
                <a:ea typeface="Josefin Sans"/>
                <a:cs typeface="Josefin Sans"/>
                <a:sym typeface="Josefin Sans"/>
              </a:defRPr>
            </a:lvl7pPr>
            <a:lvl8pPr lvl="7" rtl="0">
              <a:spcBef>
                <a:spcPts val="0"/>
              </a:spcBef>
              <a:spcAft>
                <a:spcPts val="0"/>
              </a:spcAft>
              <a:buSzPts val="2400"/>
              <a:buFont typeface="Josefin Sans"/>
              <a:buNone/>
              <a:defRPr b="1" sz="2400">
                <a:latin typeface="Josefin Sans"/>
                <a:ea typeface="Josefin Sans"/>
                <a:cs typeface="Josefin Sans"/>
                <a:sym typeface="Josefin Sans"/>
              </a:defRPr>
            </a:lvl8pPr>
            <a:lvl9pPr lvl="8" rtl="0">
              <a:spcBef>
                <a:spcPts val="0"/>
              </a:spcBef>
              <a:spcAft>
                <a:spcPts val="0"/>
              </a:spcAft>
              <a:buSzPts val="2400"/>
              <a:buFont typeface="Josefin Sans"/>
              <a:buNone/>
              <a:defRPr b="1" sz="2400">
                <a:latin typeface="Josefin Sans"/>
                <a:ea typeface="Josefin Sans"/>
                <a:cs typeface="Josefin Sans"/>
                <a:sym typeface="Josefin Sans"/>
              </a:defRPr>
            </a:lvl9pPr>
          </a:lstStyle>
          <a:p/>
        </p:txBody>
      </p:sp>
      <p:sp>
        <p:nvSpPr>
          <p:cNvPr id="463" name="Google Shape;463;p55"/>
          <p:cNvSpPr txBox="1"/>
          <p:nvPr>
            <p:ph hasCustomPrompt="1" idx="4" type="title"/>
          </p:nvPr>
        </p:nvSpPr>
        <p:spPr>
          <a:xfrm>
            <a:off x="1121600" y="3119864"/>
            <a:ext cx="576000" cy="5934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accent1"/>
              </a:buClr>
              <a:buSzPts val="3000"/>
              <a:buFont typeface="Josefin Sans"/>
              <a:buNone/>
              <a:defRPr b="1" sz="3000">
                <a:solidFill>
                  <a:schemeClr val="accent1"/>
                </a:solidFill>
                <a:latin typeface="Josefin Sans"/>
                <a:ea typeface="Josefin Sans"/>
                <a:cs typeface="Josefin Sans"/>
                <a:sym typeface="Josefin Sans"/>
              </a:defRPr>
            </a:lvl1pPr>
            <a:lvl2pPr lvl="1" rtl="0">
              <a:spcBef>
                <a:spcPts val="0"/>
              </a:spcBef>
              <a:spcAft>
                <a:spcPts val="0"/>
              </a:spcAft>
              <a:buClr>
                <a:schemeClr val="accent1"/>
              </a:buClr>
              <a:buSzPts val="3000"/>
              <a:buFont typeface="Josefin Sans"/>
              <a:buNone/>
              <a:defRPr b="1" sz="3000">
                <a:solidFill>
                  <a:schemeClr val="accent1"/>
                </a:solidFill>
                <a:latin typeface="Josefin Sans"/>
                <a:ea typeface="Josefin Sans"/>
                <a:cs typeface="Josefin Sans"/>
                <a:sym typeface="Josefin Sans"/>
              </a:defRPr>
            </a:lvl2pPr>
            <a:lvl3pPr lvl="2" rtl="0">
              <a:spcBef>
                <a:spcPts val="0"/>
              </a:spcBef>
              <a:spcAft>
                <a:spcPts val="0"/>
              </a:spcAft>
              <a:buClr>
                <a:schemeClr val="accent1"/>
              </a:buClr>
              <a:buSzPts val="3000"/>
              <a:buFont typeface="Josefin Sans"/>
              <a:buNone/>
              <a:defRPr b="1" sz="3000">
                <a:solidFill>
                  <a:schemeClr val="accent1"/>
                </a:solidFill>
                <a:latin typeface="Josefin Sans"/>
                <a:ea typeface="Josefin Sans"/>
                <a:cs typeface="Josefin Sans"/>
                <a:sym typeface="Josefin Sans"/>
              </a:defRPr>
            </a:lvl3pPr>
            <a:lvl4pPr lvl="3" rtl="0">
              <a:spcBef>
                <a:spcPts val="0"/>
              </a:spcBef>
              <a:spcAft>
                <a:spcPts val="0"/>
              </a:spcAft>
              <a:buClr>
                <a:schemeClr val="accent1"/>
              </a:buClr>
              <a:buSzPts val="3000"/>
              <a:buFont typeface="Josefin Sans"/>
              <a:buNone/>
              <a:defRPr b="1" sz="3000">
                <a:solidFill>
                  <a:schemeClr val="accent1"/>
                </a:solidFill>
                <a:latin typeface="Josefin Sans"/>
                <a:ea typeface="Josefin Sans"/>
                <a:cs typeface="Josefin Sans"/>
                <a:sym typeface="Josefin Sans"/>
              </a:defRPr>
            </a:lvl4pPr>
            <a:lvl5pPr lvl="4" rtl="0">
              <a:spcBef>
                <a:spcPts val="0"/>
              </a:spcBef>
              <a:spcAft>
                <a:spcPts val="0"/>
              </a:spcAft>
              <a:buClr>
                <a:schemeClr val="accent1"/>
              </a:buClr>
              <a:buSzPts val="3000"/>
              <a:buFont typeface="Josefin Sans"/>
              <a:buNone/>
              <a:defRPr b="1" sz="3000">
                <a:solidFill>
                  <a:schemeClr val="accent1"/>
                </a:solidFill>
                <a:latin typeface="Josefin Sans"/>
                <a:ea typeface="Josefin Sans"/>
                <a:cs typeface="Josefin Sans"/>
                <a:sym typeface="Josefin Sans"/>
              </a:defRPr>
            </a:lvl5pPr>
            <a:lvl6pPr lvl="5" rtl="0">
              <a:spcBef>
                <a:spcPts val="0"/>
              </a:spcBef>
              <a:spcAft>
                <a:spcPts val="0"/>
              </a:spcAft>
              <a:buClr>
                <a:schemeClr val="accent1"/>
              </a:buClr>
              <a:buSzPts val="3000"/>
              <a:buFont typeface="Josefin Sans"/>
              <a:buNone/>
              <a:defRPr b="1" sz="3000">
                <a:solidFill>
                  <a:schemeClr val="accent1"/>
                </a:solidFill>
                <a:latin typeface="Josefin Sans"/>
                <a:ea typeface="Josefin Sans"/>
                <a:cs typeface="Josefin Sans"/>
                <a:sym typeface="Josefin Sans"/>
              </a:defRPr>
            </a:lvl6pPr>
            <a:lvl7pPr lvl="6" rtl="0">
              <a:spcBef>
                <a:spcPts val="0"/>
              </a:spcBef>
              <a:spcAft>
                <a:spcPts val="0"/>
              </a:spcAft>
              <a:buClr>
                <a:schemeClr val="accent1"/>
              </a:buClr>
              <a:buSzPts val="3000"/>
              <a:buFont typeface="Josefin Sans"/>
              <a:buNone/>
              <a:defRPr b="1" sz="3000">
                <a:solidFill>
                  <a:schemeClr val="accent1"/>
                </a:solidFill>
                <a:latin typeface="Josefin Sans"/>
                <a:ea typeface="Josefin Sans"/>
                <a:cs typeface="Josefin Sans"/>
                <a:sym typeface="Josefin Sans"/>
              </a:defRPr>
            </a:lvl7pPr>
            <a:lvl8pPr lvl="7" rtl="0">
              <a:spcBef>
                <a:spcPts val="0"/>
              </a:spcBef>
              <a:spcAft>
                <a:spcPts val="0"/>
              </a:spcAft>
              <a:buClr>
                <a:schemeClr val="accent1"/>
              </a:buClr>
              <a:buSzPts val="3000"/>
              <a:buFont typeface="Josefin Sans"/>
              <a:buNone/>
              <a:defRPr b="1" sz="3000">
                <a:solidFill>
                  <a:schemeClr val="accent1"/>
                </a:solidFill>
                <a:latin typeface="Josefin Sans"/>
                <a:ea typeface="Josefin Sans"/>
                <a:cs typeface="Josefin Sans"/>
                <a:sym typeface="Josefin Sans"/>
              </a:defRPr>
            </a:lvl8pPr>
            <a:lvl9pPr lvl="8" rtl="0">
              <a:spcBef>
                <a:spcPts val="0"/>
              </a:spcBef>
              <a:spcAft>
                <a:spcPts val="0"/>
              </a:spcAft>
              <a:buClr>
                <a:schemeClr val="accent1"/>
              </a:buClr>
              <a:buSzPts val="3000"/>
              <a:buFont typeface="Josefin Sans"/>
              <a:buNone/>
              <a:defRPr b="1" sz="3000">
                <a:solidFill>
                  <a:schemeClr val="accent1"/>
                </a:solidFill>
                <a:latin typeface="Josefin Sans"/>
                <a:ea typeface="Josefin Sans"/>
                <a:cs typeface="Josefin Sans"/>
                <a:sym typeface="Josefin Sans"/>
              </a:defRPr>
            </a:lvl9pPr>
          </a:lstStyle>
          <a:p>
            <a:r>
              <a:t>xx%</a:t>
            </a:r>
          </a:p>
        </p:txBody>
      </p:sp>
      <p:sp>
        <p:nvSpPr>
          <p:cNvPr id="464" name="Google Shape;464;p55"/>
          <p:cNvSpPr txBox="1"/>
          <p:nvPr>
            <p:ph idx="5" type="subTitle"/>
          </p:nvPr>
        </p:nvSpPr>
        <p:spPr>
          <a:xfrm>
            <a:off x="1697700" y="3711255"/>
            <a:ext cx="2712300" cy="649200"/>
          </a:xfrm>
          <a:prstGeom prst="rect">
            <a:avLst/>
          </a:prstGeom>
          <a:noFill/>
          <a:ln>
            <a:noFill/>
          </a:ln>
        </p:spPr>
        <p:txBody>
          <a:bodyPr anchorCtr="0" anchor="t" bIns="91425" lIns="91425" spcFirstLastPara="1" rIns="91425" wrap="square" tIns="91425">
            <a:noAutofit/>
          </a:bodyPr>
          <a:lstStyle>
            <a:lvl1pPr lvl="0" rtl="0">
              <a:lnSpc>
                <a:spcPct val="100000"/>
              </a:lnSpc>
              <a:spcBef>
                <a:spcPts val="0"/>
              </a:spcBef>
              <a:spcAft>
                <a:spcPts val="0"/>
              </a:spcAft>
              <a:buClr>
                <a:schemeClr val="dk1"/>
              </a:buClr>
              <a:buSzPts val="1400"/>
              <a:buFont typeface="Josefin Sans"/>
              <a:buNone/>
              <a:defRPr>
                <a:solidFill>
                  <a:schemeClr val="dk1"/>
                </a:solidFill>
                <a:latin typeface="Josefin Sans"/>
                <a:ea typeface="Josefin Sans"/>
                <a:cs typeface="Josefin Sans"/>
                <a:sym typeface="Josefin Sans"/>
              </a:defRPr>
            </a:lvl1pPr>
            <a:lvl2pPr lvl="1" rtl="0">
              <a:lnSpc>
                <a:spcPct val="100000"/>
              </a:lnSpc>
              <a:spcBef>
                <a:spcPts val="0"/>
              </a:spcBef>
              <a:spcAft>
                <a:spcPts val="0"/>
              </a:spcAft>
              <a:buClr>
                <a:schemeClr val="dk1"/>
              </a:buClr>
              <a:buSzPts val="1400"/>
              <a:buFont typeface="Josefin Sans"/>
              <a:buNone/>
              <a:defRPr>
                <a:solidFill>
                  <a:schemeClr val="dk1"/>
                </a:solidFill>
                <a:latin typeface="Josefin Sans"/>
                <a:ea typeface="Josefin Sans"/>
                <a:cs typeface="Josefin Sans"/>
                <a:sym typeface="Josefin Sans"/>
              </a:defRPr>
            </a:lvl2pPr>
            <a:lvl3pPr lvl="2" rtl="0">
              <a:lnSpc>
                <a:spcPct val="100000"/>
              </a:lnSpc>
              <a:spcBef>
                <a:spcPts val="0"/>
              </a:spcBef>
              <a:spcAft>
                <a:spcPts val="0"/>
              </a:spcAft>
              <a:buClr>
                <a:schemeClr val="dk1"/>
              </a:buClr>
              <a:buSzPts val="1400"/>
              <a:buFont typeface="Josefin Sans"/>
              <a:buNone/>
              <a:defRPr>
                <a:solidFill>
                  <a:schemeClr val="dk1"/>
                </a:solidFill>
                <a:latin typeface="Josefin Sans"/>
                <a:ea typeface="Josefin Sans"/>
                <a:cs typeface="Josefin Sans"/>
                <a:sym typeface="Josefin Sans"/>
              </a:defRPr>
            </a:lvl3pPr>
            <a:lvl4pPr lvl="3" rtl="0">
              <a:lnSpc>
                <a:spcPct val="100000"/>
              </a:lnSpc>
              <a:spcBef>
                <a:spcPts val="0"/>
              </a:spcBef>
              <a:spcAft>
                <a:spcPts val="0"/>
              </a:spcAft>
              <a:buClr>
                <a:schemeClr val="dk1"/>
              </a:buClr>
              <a:buSzPts val="1400"/>
              <a:buFont typeface="Josefin Sans"/>
              <a:buNone/>
              <a:defRPr>
                <a:solidFill>
                  <a:schemeClr val="dk1"/>
                </a:solidFill>
                <a:latin typeface="Josefin Sans"/>
                <a:ea typeface="Josefin Sans"/>
                <a:cs typeface="Josefin Sans"/>
                <a:sym typeface="Josefin Sans"/>
              </a:defRPr>
            </a:lvl4pPr>
            <a:lvl5pPr lvl="4" rtl="0">
              <a:lnSpc>
                <a:spcPct val="100000"/>
              </a:lnSpc>
              <a:spcBef>
                <a:spcPts val="0"/>
              </a:spcBef>
              <a:spcAft>
                <a:spcPts val="0"/>
              </a:spcAft>
              <a:buClr>
                <a:schemeClr val="dk1"/>
              </a:buClr>
              <a:buSzPts val="1400"/>
              <a:buFont typeface="Josefin Sans"/>
              <a:buNone/>
              <a:defRPr>
                <a:solidFill>
                  <a:schemeClr val="dk1"/>
                </a:solidFill>
                <a:latin typeface="Josefin Sans"/>
                <a:ea typeface="Josefin Sans"/>
                <a:cs typeface="Josefin Sans"/>
                <a:sym typeface="Josefin Sans"/>
              </a:defRPr>
            </a:lvl5pPr>
            <a:lvl6pPr lvl="5" rtl="0">
              <a:lnSpc>
                <a:spcPct val="100000"/>
              </a:lnSpc>
              <a:spcBef>
                <a:spcPts val="0"/>
              </a:spcBef>
              <a:spcAft>
                <a:spcPts val="0"/>
              </a:spcAft>
              <a:buClr>
                <a:schemeClr val="dk1"/>
              </a:buClr>
              <a:buSzPts val="1400"/>
              <a:buFont typeface="Josefin Sans"/>
              <a:buNone/>
              <a:defRPr>
                <a:solidFill>
                  <a:schemeClr val="dk1"/>
                </a:solidFill>
                <a:latin typeface="Josefin Sans"/>
                <a:ea typeface="Josefin Sans"/>
                <a:cs typeface="Josefin Sans"/>
                <a:sym typeface="Josefin Sans"/>
              </a:defRPr>
            </a:lvl6pPr>
            <a:lvl7pPr lvl="6" rtl="0">
              <a:lnSpc>
                <a:spcPct val="100000"/>
              </a:lnSpc>
              <a:spcBef>
                <a:spcPts val="0"/>
              </a:spcBef>
              <a:spcAft>
                <a:spcPts val="0"/>
              </a:spcAft>
              <a:buClr>
                <a:schemeClr val="dk1"/>
              </a:buClr>
              <a:buSzPts val="1400"/>
              <a:buFont typeface="Josefin Sans"/>
              <a:buNone/>
              <a:defRPr>
                <a:solidFill>
                  <a:schemeClr val="dk1"/>
                </a:solidFill>
                <a:latin typeface="Josefin Sans"/>
                <a:ea typeface="Josefin Sans"/>
                <a:cs typeface="Josefin Sans"/>
                <a:sym typeface="Josefin Sans"/>
              </a:defRPr>
            </a:lvl7pPr>
            <a:lvl8pPr lvl="7" rtl="0">
              <a:lnSpc>
                <a:spcPct val="100000"/>
              </a:lnSpc>
              <a:spcBef>
                <a:spcPts val="0"/>
              </a:spcBef>
              <a:spcAft>
                <a:spcPts val="0"/>
              </a:spcAft>
              <a:buClr>
                <a:schemeClr val="dk1"/>
              </a:buClr>
              <a:buSzPts val="1400"/>
              <a:buFont typeface="Josefin Sans"/>
              <a:buNone/>
              <a:defRPr>
                <a:solidFill>
                  <a:schemeClr val="dk1"/>
                </a:solidFill>
                <a:latin typeface="Josefin Sans"/>
                <a:ea typeface="Josefin Sans"/>
                <a:cs typeface="Josefin Sans"/>
                <a:sym typeface="Josefin Sans"/>
              </a:defRPr>
            </a:lvl8pPr>
            <a:lvl9pPr lvl="8" rtl="0">
              <a:lnSpc>
                <a:spcPct val="100000"/>
              </a:lnSpc>
              <a:spcBef>
                <a:spcPts val="0"/>
              </a:spcBef>
              <a:spcAft>
                <a:spcPts val="0"/>
              </a:spcAft>
              <a:buClr>
                <a:schemeClr val="dk1"/>
              </a:buClr>
              <a:buSzPts val="1400"/>
              <a:buFont typeface="Josefin Sans"/>
              <a:buNone/>
              <a:defRPr>
                <a:solidFill>
                  <a:schemeClr val="dk1"/>
                </a:solidFill>
                <a:latin typeface="Josefin Sans"/>
                <a:ea typeface="Josefin Sans"/>
                <a:cs typeface="Josefin Sans"/>
                <a:sym typeface="Josefin Sans"/>
              </a:defRPr>
            </a:lvl9pPr>
          </a:lstStyle>
          <a:p/>
        </p:txBody>
      </p:sp>
      <p:sp>
        <p:nvSpPr>
          <p:cNvPr id="465" name="Google Shape;465;p55"/>
          <p:cNvSpPr txBox="1"/>
          <p:nvPr>
            <p:ph idx="6" type="title"/>
          </p:nvPr>
        </p:nvSpPr>
        <p:spPr>
          <a:xfrm>
            <a:off x="5662500" y="1738964"/>
            <a:ext cx="2963100" cy="5277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Font typeface="Josefin Sans"/>
              <a:buNone/>
              <a:defRPr b="1" sz="1800">
                <a:latin typeface="Josefin Sans"/>
                <a:ea typeface="Josefin Sans"/>
                <a:cs typeface="Josefin Sans"/>
                <a:sym typeface="Josefin Sans"/>
              </a:defRPr>
            </a:lvl1pPr>
            <a:lvl2pPr lvl="1" rtl="0">
              <a:spcBef>
                <a:spcPts val="0"/>
              </a:spcBef>
              <a:spcAft>
                <a:spcPts val="0"/>
              </a:spcAft>
              <a:buSzPts val="2400"/>
              <a:buFont typeface="Josefin Sans"/>
              <a:buNone/>
              <a:defRPr b="1" sz="2400">
                <a:latin typeface="Josefin Sans"/>
                <a:ea typeface="Josefin Sans"/>
                <a:cs typeface="Josefin Sans"/>
                <a:sym typeface="Josefin Sans"/>
              </a:defRPr>
            </a:lvl2pPr>
            <a:lvl3pPr lvl="2" rtl="0">
              <a:spcBef>
                <a:spcPts val="0"/>
              </a:spcBef>
              <a:spcAft>
                <a:spcPts val="0"/>
              </a:spcAft>
              <a:buSzPts val="2400"/>
              <a:buFont typeface="Josefin Sans"/>
              <a:buNone/>
              <a:defRPr b="1" sz="2400">
                <a:latin typeface="Josefin Sans"/>
                <a:ea typeface="Josefin Sans"/>
                <a:cs typeface="Josefin Sans"/>
                <a:sym typeface="Josefin Sans"/>
              </a:defRPr>
            </a:lvl3pPr>
            <a:lvl4pPr lvl="3" rtl="0">
              <a:spcBef>
                <a:spcPts val="0"/>
              </a:spcBef>
              <a:spcAft>
                <a:spcPts val="0"/>
              </a:spcAft>
              <a:buSzPts val="2400"/>
              <a:buFont typeface="Josefin Sans"/>
              <a:buNone/>
              <a:defRPr b="1" sz="2400">
                <a:latin typeface="Josefin Sans"/>
                <a:ea typeface="Josefin Sans"/>
                <a:cs typeface="Josefin Sans"/>
                <a:sym typeface="Josefin Sans"/>
              </a:defRPr>
            </a:lvl4pPr>
            <a:lvl5pPr lvl="4" rtl="0">
              <a:spcBef>
                <a:spcPts val="0"/>
              </a:spcBef>
              <a:spcAft>
                <a:spcPts val="0"/>
              </a:spcAft>
              <a:buSzPts val="2400"/>
              <a:buFont typeface="Josefin Sans"/>
              <a:buNone/>
              <a:defRPr b="1" sz="2400">
                <a:latin typeface="Josefin Sans"/>
                <a:ea typeface="Josefin Sans"/>
                <a:cs typeface="Josefin Sans"/>
                <a:sym typeface="Josefin Sans"/>
              </a:defRPr>
            </a:lvl5pPr>
            <a:lvl6pPr lvl="5" rtl="0">
              <a:spcBef>
                <a:spcPts val="0"/>
              </a:spcBef>
              <a:spcAft>
                <a:spcPts val="0"/>
              </a:spcAft>
              <a:buSzPts val="2400"/>
              <a:buFont typeface="Josefin Sans"/>
              <a:buNone/>
              <a:defRPr b="1" sz="2400">
                <a:latin typeface="Josefin Sans"/>
                <a:ea typeface="Josefin Sans"/>
                <a:cs typeface="Josefin Sans"/>
                <a:sym typeface="Josefin Sans"/>
              </a:defRPr>
            </a:lvl6pPr>
            <a:lvl7pPr lvl="6" rtl="0">
              <a:spcBef>
                <a:spcPts val="0"/>
              </a:spcBef>
              <a:spcAft>
                <a:spcPts val="0"/>
              </a:spcAft>
              <a:buSzPts val="2400"/>
              <a:buFont typeface="Josefin Sans"/>
              <a:buNone/>
              <a:defRPr b="1" sz="2400">
                <a:latin typeface="Josefin Sans"/>
                <a:ea typeface="Josefin Sans"/>
                <a:cs typeface="Josefin Sans"/>
                <a:sym typeface="Josefin Sans"/>
              </a:defRPr>
            </a:lvl7pPr>
            <a:lvl8pPr lvl="7" rtl="0">
              <a:spcBef>
                <a:spcPts val="0"/>
              </a:spcBef>
              <a:spcAft>
                <a:spcPts val="0"/>
              </a:spcAft>
              <a:buSzPts val="2400"/>
              <a:buFont typeface="Josefin Sans"/>
              <a:buNone/>
              <a:defRPr b="1" sz="2400">
                <a:latin typeface="Josefin Sans"/>
                <a:ea typeface="Josefin Sans"/>
                <a:cs typeface="Josefin Sans"/>
                <a:sym typeface="Josefin Sans"/>
              </a:defRPr>
            </a:lvl8pPr>
            <a:lvl9pPr lvl="8" rtl="0">
              <a:spcBef>
                <a:spcPts val="0"/>
              </a:spcBef>
              <a:spcAft>
                <a:spcPts val="0"/>
              </a:spcAft>
              <a:buSzPts val="2400"/>
              <a:buFont typeface="Josefin Sans"/>
              <a:buNone/>
              <a:defRPr b="1" sz="2400">
                <a:latin typeface="Josefin Sans"/>
                <a:ea typeface="Josefin Sans"/>
                <a:cs typeface="Josefin Sans"/>
                <a:sym typeface="Josefin Sans"/>
              </a:defRPr>
            </a:lvl9pPr>
          </a:lstStyle>
          <a:p/>
        </p:txBody>
      </p:sp>
      <p:sp>
        <p:nvSpPr>
          <p:cNvPr id="466" name="Google Shape;466;p55"/>
          <p:cNvSpPr txBox="1"/>
          <p:nvPr>
            <p:ph hasCustomPrompt="1" idx="7" type="title"/>
          </p:nvPr>
        </p:nvSpPr>
        <p:spPr>
          <a:xfrm>
            <a:off x="5086400" y="1673264"/>
            <a:ext cx="576000" cy="5934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accent1"/>
              </a:buClr>
              <a:buSzPts val="3000"/>
              <a:buFont typeface="Josefin Sans"/>
              <a:buNone/>
              <a:defRPr b="1" sz="3000">
                <a:solidFill>
                  <a:schemeClr val="accent1"/>
                </a:solidFill>
                <a:latin typeface="Josefin Sans"/>
                <a:ea typeface="Josefin Sans"/>
                <a:cs typeface="Josefin Sans"/>
                <a:sym typeface="Josefin Sans"/>
              </a:defRPr>
            </a:lvl1pPr>
            <a:lvl2pPr lvl="1" rtl="0">
              <a:spcBef>
                <a:spcPts val="0"/>
              </a:spcBef>
              <a:spcAft>
                <a:spcPts val="0"/>
              </a:spcAft>
              <a:buClr>
                <a:schemeClr val="accent1"/>
              </a:buClr>
              <a:buSzPts val="3000"/>
              <a:buFont typeface="Josefin Sans"/>
              <a:buNone/>
              <a:defRPr b="1" sz="3000">
                <a:solidFill>
                  <a:schemeClr val="accent1"/>
                </a:solidFill>
                <a:latin typeface="Josefin Sans"/>
                <a:ea typeface="Josefin Sans"/>
                <a:cs typeface="Josefin Sans"/>
                <a:sym typeface="Josefin Sans"/>
              </a:defRPr>
            </a:lvl2pPr>
            <a:lvl3pPr lvl="2" rtl="0">
              <a:spcBef>
                <a:spcPts val="0"/>
              </a:spcBef>
              <a:spcAft>
                <a:spcPts val="0"/>
              </a:spcAft>
              <a:buClr>
                <a:schemeClr val="accent1"/>
              </a:buClr>
              <a:buSzPts val="3000"/>
              <a:buFont typeface="Josefin Sans"/>
              <a:buNone/>
              <a:defRPr b="1" sz="3000">
                <a:solidFill>
                  <a:schemeClr val="accent1"/>
                </a:solidFill>
                <a:latin typeface="Josefin Sans"/>
                <a:ea typeface="Josefin Sans"/>
                <a:cs typeface="Josefin Sans"/>
                <a:sym typeface="Josefin Sans"/>
              </a:defRPr>
            </a:lvl3pPr>
            <a:lvl4pPr lvl="3" rtl="0">
              <a:spcBef>
                <a:spcPts val="0"/>
              </a:spcBef>
              <a:spcAft>
                <a:spcPts val="0"/>
              </a:spcAft>
              <a:buClr>
                <a:schemeClr val="accent1"/>
              </a:buClr>
              <a:buSzPts val="3000"/>
              <a:buFont typeface="Josefin Sans"/>
              <a:buNone/>
              <a:defRPr b="1" sz="3000">
                <a:solidFill>
                  <a:schemeClr val="accent1"/>
                </a:solidFill>
                <a:latin typeface="Josefin Sans"/>
                <a:ea typeface="Josefin Sans"/>
                <a:cs typeface="Josefin Sans"/>
                <a:sym typeface="Josefin Sans"/>
              </a:defRPr>
            </a:lvl4pPr>
            <a:lvl5pPr lvl="4" rtl="0">
              <a:spcBef>
                <a:spcPts val="0"/>
              </a:spcBef>
              <a:spcAft>
                <a:spcPts val="0"/>
              </a:spcAft>
              <a:buClr>
                <a:schemeClr val="accent1"/>
              </a:buClr>
              <a:buSzPts val="3000"/>
              <a:buFont typeface="Josefin Sans"/>
              <a:buNone/>
              <a:defRPr b="1" sz="3000">
                <a:solidFill>
                  <a:schemeClr val="accent1"/>
                </a:solidFill>
                <a:latin typeface="Josefin Sans"/>
                <a:ea typeface="Josefin Sans"/>
                <a:cs typeface="Josefin Sans"/>
                <a:sym typeface="Josefin Sans"/>
              </a:defRPr>
            </a:lvl5pPr>
            <a:lvl6pPr lvl="5" rtl="0">
              <a:spcBef>
                <a:spcPts val="0"/>
              </a:spcBef>
              <a:spcAft>
                <a:spcPts val="0"/>
              </a:spcAft>
              <a:buClr>
                <a:schemeClr val="accent1"/>
              </a:buClr>
              <a:buSzPts val="3000"/>
              <a:buFont typeface="Josefin Sans"/>
              <a:buNone/>
              <a:defRPr b="1" sz="3000">
                <a:solidFill>
                  <a:schemeClr val="accent1"/>
                </a:solidFill>
                <a:latin typeface="Josefin Sans"/>
                <a:ea typeface="Josefin Sans"/>
                <a:cs typeface="Josefin Sans"/>
                <a:sym typeface="Josefin Sans"/>
              </a:defRPr>
            </a:lvl6pPr>
            <a:lvl7pPr lvl="6" rtl="0">
              <a:spcBef>
                <a:spcPts val="0"/>
              </a:spcBef>
              <a:spcAft>
                <a:spcPts val="0"/>
              </a:spcAft>
              <a:buClr>
                <a:schemeClr val="accent1"/>
              </a:buClr>
              <a:buSzPts val="3000"/>
              <a:buFont typeface="Josefin Sans"/>
              <a:buNone/>
              <a:defRPr b="1" sz="3000">
                <a:solidFill>
                  <a:schemeClr val="accent1"/>
                </a:solidFill>
                <a:latin typeface="Josefin Sans"/>
                <a:ea typeface="Josefin Sans"/>
                <a:cs typeface="Josefin Sans"/>
                <a:sym typeface="Josefin Sans"/>
              </a:defRPr>
            </a:lvl7pPr>
            <a:lvl8pPr lvl="7" rtl="0">
              <a:spcBef>
                <a:spcPts val="0"/>
              </a:spcBef>
              <a:spcAft>
                <a:spcPts val="0"/>
              </a:spcAft>
              <a:buClr>
                <a:schemeClr val="accent1"/>
              </a:buClr>
              <a:buSzPts val="3000"/>
              <a:buFont typeface="Josefin Sans"/>
              <a:buNone/>
              <a:defRPr b="1" sz="3000">
                <a:solidFill>
                  <a:schemeClr val="accent1"/>
                </a:solidFill>
                <a:latin typeface="Josefin Sans"/>
                <a:ea typeface="Josefin Sans"/>
                <a:cs typeface="Josefin Sans"/>
                <a:sym typeface="Josefin Sans"/>
              </a:defRPr>
            </a:lvl8pPr>
            <a:lvl9pPr lvl="8" rtl="0">
              <a:spcBef>
                <a:spcPts val="0"/>
              </a:spcBef>
              <a:spcAft>
                <a:spcPts val="0"/>
              </a:spcAft>
              <a:buClr>
                <a:schemeClr val="accent1"/>
              </a:buClr>
              <a:buSzPts val="3000"/>
              <a:buFont typeface="Josefin Sans"/>
              <a:buNone/>
              <a:defRPr b="1" sz="3000">
                <a:solidFill>
                  <a:schemeClr val="accent1"/>
                </a:solidFill>
                <a:latin typeface="Josefin Sans"/>
                <a:ea typeface="Josefin Sans"/>
                <a:cs typeface="Josefin Sans"/>
                <a:sym typeface="Josefin Sans"/>
              </a:defRPr>
            </a:lvl9pPr>
          </a:lstStyle>
          <a:p>
            <a:r>
              <a:t>xx%</a:t>
            </a:r>
          </a:p>
        </p:txBody>
      </p:sp>
      <p:sp>
        <p:nvSpPr>
          <p:cNvPr id="467" name="Google Shape;467;p55"/>
          <p:cNvSpPr txBox="1"/>
          <p:nvPr>
            <p:ph idx="8" type="subTitle"/>
          </p:nvPr>
        </p:nvSpPr>
        <p:spPr>
          <a:xfrm>
            <a:off x="5662500" y="2264648"/>
            <a:ext cx="2712300" cy="645300"/>
          </a:xfrm>
          <a:prstGeom prst="rect">
            <a:avLst/>
          </a:prstGeom>
          <a:noFill/>
          <a:ln>
            <a:noFill/>
          </a:ln>
        </p:spPr>
        <p:txBody>
          <a:bodyPr anchorCtr="0" anchor="t" bIns="91425" lIns="91425" spcFirstLastPara="1" rIns="91425" wrap="square" tIns="91425">
            <a:noAutofit/>
          </a:bodyPr>
          <a:lstStyle>
            <a:lvl1pPr lvl="0" rtl="0">
              <a:lnSpc>
                <a:spcPct val="100000"/>
              </a:lnSpc>
              <a:spcBef>
                <a:spcPts val="0"/>
              </a:spcBef>
              <a:spcAft>
                <a:spcPts val="0"/>
              </a:spcAft>
              <a:buClr>
                <a:schemeClr val="dk1"/>
              </a:buClr>
              <a:buSzPts val="1400"/>
              <a:buFont typeface="Josefin Sans"/>
              <a:buNone/>
              <a:defRPr>
                <a:solidFill>
                  <a:schemeClr val="dk1"/>
                </a:solidFill>
                <a:latin typeface="Josefin Sans"/>
                <a:ea typeface="Josefin Sans"/>
                <a:cs typeface="Josefin Sans"/>
                <a:sym typeface="Josefin Sans"/>
              </a:defRPr>
            </a:lvl1pPr>
            <a:lvl2pPr lvl="1" rtl="0">
              <a:lnSpc>
                <a:spcPct val="100000"/>
              </a:lnSpc>
              <a:spcBef>
                <a:spcPts val="0"/>
              </a:spcBef>
              <a:spcAft>
                <a:spcPts val="0"/>
              </a:spcAft>
              <a:buClr>
                <a:schemeClr val="dk1"/>
              </a:buClr>
              <a:buSzPts val="1400"/>
              <a:buFont typeface="Josefin Sans"/>
              <a:buNone/>
              <a:defRPr>
                <a:solidFill>
                  <a:schemeClr val="dk1"/>
                </a:solidFill>
                <a:latin typeface="Josefin Sans"/>
                <a:ea typeface="Josefin Sans"/>
                <a:cs typeface="Josefin Sans"/>
                <a:sym typeface="Josefin Sans"/>
              </a:defRPr>
            </a:lvl2pPr>
            <a:lvl3pPr lvl="2" rtl="0">
              <a:lnSpc>
                <a:spcPct val="100000"/>
              </a:lnSpc>
              <a:spcBef>
                <a:spcPts val="0"/>
              </a:spcBef>
              <a:spcAft>
                <a:spcPts val="0"/>
              </a:spcAft>
              <a:buClr>
                <a:schemeClr val="dk1"/>
              </a:buClr>
              <a:buSzPts val="1400"/>
              <a:buFont typeface="Josefin Sans"/>
              <a:buNone/>
              <a:defRPr>
                <a:solidFill>
                  <a:schemeClr val="dk1"/>
                </a:solidFill>
                <a:latin typeface="Josefin Sans"/>
                <a:ea typeface="Josefin Sans"/>
                <a:cs typeface="Josefin Sans"/>
                <a:sym typeface="Josefin Sans"/>
              </a:defRPr>
            </a:lvl3pPr>
            <a:lvl4pPr lvl="3" rtl="0">
              <a:lnSpc>
                <a:spcPct val="100000"/>
              </a:lnSpc>
              <a:spcBef>
                <a:spcPts val="0"/>
              </a:spcBef>
              <a:spcAft>
                <a:spcPts val="0"/>
              </a:spcAft>
              <a:buClr>
                <a:schemeClr val="dk1"/>
              </a:buClr>
              <a:buSzPts val="1400"/>
              <a:buFont typeface="Josefin Sans"/>
              <a:buNone/>
              <a:defRPr>
                <a:solidFill>
                  <a:schemeClr val="dk1"/>
                </a:solidFill>
                <a:latin typeface="Josefin Sans"/>
                <a:ea typeface="Josefin Sans"/>
                <a:cs typeface="Josefin Sans"/>
                <a:sym typeface="Josefin Sans"/>
              </a:defRPr>
            </a:lvl4pPr>
            <a:lvl5pPr lvl="4" rtl="0">
              <a:lnSpc>
                <a:spcPct val="100000"/>
              </a:lnSpc>
              <a:spcBef>
                <a:spcPts val="0"/>
              </a:spcBef>
              <a:spcAft>
                <a:spcPts val="0"/>
              </a:spcAft>
              <a:buClr>
                <a:schemeClr val="dk1"/>
              </a:buClr>
              <a:buSzPts val="1400"/>
              <a:buFont typeface="Josefin Sans"/>
              <a:buNone/>
              <a:defRPr>
                <a:solidFill>
                  <a:schemeClr val="dk1"/>
                </a:solidFill>
                <a:latin typeface="Josefin Sans"/>
                <a:ea typeface="Josefin Sans"/>
                <a:cs typeface="Josefin Sans"/>
                <a:sym typeface="Josefin Sans"/>
              </a:defRPr>
            </a:lvl5pPr>
            <a:lvl6pPr lvl="5" rtl="0">
              <a:lnSpc>
                <a:spcPct val="100000"/>
              </a:lnSpc>
              <a:spcBef>
                <a:spcPts val="0"/>
              </a:spcBef>
              <a:spcAft>
                <a:spcPts val="0"/>
              </a:spcAft>
              <a:buClr>
                <a:schemeClr val="dk1"/>
              </a:buClr>
              <a:buSzPts val="1400"/>
              <a:buFont typeface="Josefin Sans"/>
              <a:buNone/>
              <a:defRPr>
                <a:solidFill>
                  <a:schemeClr val="dk1"/>
                </a:solidFill>
                <a:latin typeface="Josefin Sans"/>
                <a:ea typeface="Josefin Sans"/>
                <a:cs typeface="Josefin Sans"/>
                <a:sym typeface="Josefin Sans"/>
              </a:defRPr>
            </a:lvl6pPr>
            <a:lvl7pPr lvl="6" rtl="0">
              <a:lnSpc>
                <a:spcPct val="100000"/>
              </a:lnSpc>
              <a:spcBef>
                <a:spcPts val="0"/>
              </a:spcBef>
              <a:spcAft>
                <a:spcPts val="0"/>
              </a:spcAft>
              <a:buClr>
                <a:schemeClr val="dk1"/>
              </a:buClr>
              <a:buSzPts val="1400"/>
              <a:buFont typeface="Josefin Sans"/>
              <a:buNone/>
              <a:defRPr>
                <a:solidFill>
                  <a:schemeClr val="dk1"/>
                </a:solidFill>
                <a:latin typeface="Josefin Sans"/>
                <a:ea typeface="Josefin Sans"/>
                <a:cs typeface="Josefin Sans"/>
                <a:sym typeface="Josefin Sans"/>
              </a:defRPr>
            </a:lvl7pPr>
            <a:lvl8pPr lvl="7" rtl="0">
              <a:lnSpc>
                <a:spcPct val="100000"/>
              </a:lnSpc>
              <a:spcBef>
                <a:spcPts val="0"/>
              </a:spcBef>
              <a:spcAft>
                <a:spcPts val="0"/>
              </a:spcAft>
              <a:buClr>
                <a:schemeClr val="dk1"/>
              </a:buClr>
              <a:buSzPts val="1400"/>
              <a:buFont typeface="Josefin Sans"/>
              <a:buNone/>
              <a:defRPr>
                <a:solidFill>
                  <a:schemeClr val="dk1"/>
                </a:solidFill>
                <a:latin typeface="Josefin Sans"/>
                <a:ea typeface="Josefin Sans"/>
                <a:cs typeface="Josefin Sans"/>
                <a:sym typeface="Josefin Sans"/>
              </a:defRPr>
            </a:lvl8pPr>
            <a:lvl9pPr lvl="8" rtl="0">
              <a:lnSpc>
                <a:spcPct val="100000"/>
              </a:lnSpc>
              <a:spcBef>
                <a:spcPts val="0"/>
              </a:spcBef>
              <a:spcAft>
                <a:spcPts val="0"/>
              </a:spcAft>
              <a:buClr>
                <a:schemeClr val="dk1"/>
              </a:buClr>
              <a:buSzPts val="1400"/>
              <a:buFont typeface="Josefin Sans"/>
              <a:buNone/>
              <a:defRPr>
                <a:solidFill>
                  <a:schemeClr val="dk1"/>
                </a:solidFill>
                <a:latin typeface="Josefin Sans"/>
                <a:ea typeface="Josefin Sans"/>
                <a:cs typeface="Josefin Sans"/>
                <a:sym typeface="Josefin Sans"/>
              </a:defRPr>
            </a:lvl9pPr>
          </a:lstStyle>
          <a:p/>
        </p:txBody>
      </p:sp>
      <p:sp>
        <p:nvSpPr>
          <p:cNvPr id="468" name="Google Shape;468;p55"/>
          <p:cNvSpPr txBox="1"/>
          <p:nvPr>
            <p:ph idx="9" type="title"/>
          </p:nvPr>
        </p:nvSpPr>
        <p:spPr>
          <a:xfrm>
            <a:off x="5662500" y="3185564"/>
            <a:ext cx="2963100" cy="5277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Font typeface="Josefin Sans"/>
              <a:buNone/>
              <a:defRPr b="1" sz="1800">
                <a:latin typeface="Josefin Sans"/>
                <a:ea typeface="Josefin Sans"/>
                <a:cs typeface="Josefin Sans"/>
                <a:sym typeface="Josefin Sans"/>
              </a:defRPr>
            </a:lvl1pPr>
            <a:lvl2pPr lvl="1" rtl="0">
              <a:spcBef>
                <a:spcPts val="0"/>
              </a:spcBef>
              <a:spcAft>
                <a:spcPts val="0"/>
              </a:spcAft>
              <a:buSzPts val="2400"/>
              <a:buFont typeface="Josefin Sans"/>
              <a:buNone/>
              <a:defRPr b="1" sz="2400">
                <a:latin typeface="Josefin Sans"/>
                <a:ea typeface="Josefin Sans"/>
                <a:cs typeface="Josefin Sans"/>
                <a:sym typeface="Josefin Sans"/>
              </a:defRPr>
            </a:lvl2pPr>
            <a:lvl3pPr lvl="2" rtl="0">
              <a:spcBef>
                <a:spcPts val="0"/>
              </a:spcBef>
              <a:spcAft>
                <a:spcPts val="0"/>
              </a:spcAft>
              <a:buSzPts val="2400"/>
              <a:buFont typeface="Josefin Sans"/>
              <a:buNone/>
              <a:defRPr b="1" sz="2400">
                <a:latin typeface="Josefin Sans"/>
                <a:ea typeface="Josefin Sans"/>
                <a:cs typeface="Josefin Sans"/>
                <a:sym typeface="Josefin Sans"/>
              </a:defRPr>
            </a:lvl3pPr>
            <a:lvl4pPr lvl="3" rtl="0">
              <a:spcBef>
                <a:spcPts val="0"/>
              </a:spcBef>
              <a:spcAft>
                <a:spcPts val="0"/>
              </a:spcAft>
              <a:buSzPts val="2400"/>
              <a:buFont typeface="Josefin Sans"/>
              <a:buNone/>
              <a:defRPr b="1" sz="2400">
                <a:latin typeface="Josefin Sans"/>
                <a:ea typeface="Josefin Sans"/>
                <a:cs typeface="Josefin Sans"/>
                <a:sym typeface="Josefin Sans"/>
              </a:defRPr>
            </a:lvl4pPr>
            <a:lvl5pPr lvl="4" rtl="0">
              <a:spcBef>
                <a:spcPts val="0"/>
              </a:spcBef>
              <a:spcAft>
                <a:spcPts val="0"/>
              </a:spcAft>
              <a:buSzPts val="2400"/>
              <a:buFont typeface="Josefin Sans"/>
              <a:buNone/>
              <a:defRPr b="1" sz="2400">
                <a:latin typeface="Josefin Sans"/>
                <a:ea typeface="Josefin Sans"/>
                <a:cs typeface="Josefin Sans"/>
                <a:sym typeface="Josefin Sans"/>
              </a:defRPr>
            </a:lvl5pPr>
            <a:lvl6pPr lvl="5" rtl="0">
              <a:spcBef>
                <a:spcPts val="0"/>
              </a:spcBef>
              <a:spcAft>
                <a:spcPts val="0"/>
              </a:spcAft>
              <a:buSzPts val="2400"/>
              <a:buFont typeface="Josefin Sans"/>
              <a:buNone/>
              <a:defRPr b="1" sz="2400">
                <a:latin typeface="Josefin Sans"/>
                <a:ea typeface="Josefin Sans"/>
                <a:cs typeface="Josefin Sans"/>
                <a:sym typeface="Josefin Sans"/>
              </a:defRPr>
            </a:lvl6pPr>
            <a:lvl7pPr lvl="6" rtl="0">
              <a:spcBef>
                <a:spcPts val="0"/>
              </a:spcBef>
              <a:spcAft>
                <a:spcPts val="0"/>
              </a:spcAft>
              <a:buSzPts val="2400"/>
              <a:buFont typeface="Josefin Sans"/>
              <a:buNone/>
              <a:defRPr b="1" sz="2400">
                <a:latin typeface="Josefin Sans"/>
                <a:ea typeface="Josefin Sans"/>
                <a:cs typeface="Josefin Sans"/>
                <a:sym typeface="Josefin Sans"/>
              </a:defRPr>
            </a:lvl7pPr>
            <a:lvl8pPr lvl="7" rtl="0">
              <a:spcBef>
                <a:spcPts val="0"/>
              </a:spcBef>
              <a:spcAft>
                <a:spcPts val="0"/>
              </a:spcAft>
              <a:buSzPts val="2400"/>
              <a:buFont typeface="Josefin Sans"/>
              <a:buNone/>
              <a:defRPr b="1" sz="2400">
                <a:latin typeface="Josefin Sans"/>
                <a:ea typeface="Josefin Sans"/>
                <a:cs typeface="Josefin Sans"/>
                <a:sym typeface="Josefin Sans"/>
              </a:defRPr>
            </a:lvl8pPr>
            <a:lvl9pPr lvl="8" rtl="0">
              <a:spcBef>
                <a:spcPts val="0"/>
              </a:spcBef>
              <a:spcAft>
                <a:spcPts val="0"/>
              </a:spcAft>
              <a:buSzPts val="2400"/>
              <a:buFont typeface="Josefin Sans"/>
              <a:buNone/>
              <a:defRPr b="1" sz="2400">
                <a:latin typeface="Josefin Sans"/>
                <a:ea typeface="Josefin Sans"/>
                <a:cs typeface="Josefin Sans"/>
                <a:sym typeface="Josefin Sans"/>
              </a:defRPr>
            </a:lvl9pPr>
          </a:lstStyle>
          <a:p/>
        </p:txBody>
      </p:sp>
      <p:sp>
        <p:nvSpPr>
          <p:cNvPr id="469" name="Google Shape;469;p55"/>
          <p:cNvSpPr txBox="1"/>
          <p:nvPr>
            <p:ph hasCustomPrompt="1" idx="13" type="title"/>
          </p:nvPr>
        </p:nvSpPr>
        <p:spPr>
          <a:xfrm>
            <a:off x="5087456" y="3119864"/>
            <a:ext cx="576000" cy="5934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accent1"/>
              </a:buClr>
              <a:buSzPts val="3000"/>
              <a:buFont typeface="Josefin Sans"/>
              <a:buNone/>
              <a:defRPr b="1" sz="3000">
                <a:solidFill>
                  <a:schemeClr val="accent1"/>
                </a:solidFill>
                <a:latin typeface="Josefin Sans"/>
                <a:ea typeface="Josefin Sans"/>
                <a:cs typeface="Josefin Sans"/>
                <a:sym typeface="Josefin Sans"/>
              </a:defRPr>
            </a:lvl1pPr>
            <a:lvl2pPr lvl="1" rtl="0">
              <a:spcBef>
                <a:spcPts val="0"/>
              </a:spcBef>
              <a:spcAft>
                <a:spcPts val="0"/>
              </a:spcAft>
              <a:buClr>
                <a:schemeClr val="accent1"/>
              </a:buClr>
              <a:buSzPts val="3000"/>
              <a:buFont typeface="Josefin Sans"/>
              <a:buNone/>
              <a:defRPr b="1" sz="3000">
                <a:solidFill>
                  <a:schemeClr val="accent1"/>
                </a:solidFill>
                <a:latin typeface="Josefin Sans"/>
                <a:ea typeface="Josefin Sans"/>
                <a:cs typeface="Josefin Sans"/>
                <a:sym typeface="Josefin Sans"/>
              </a:defRPr>
            </a:lvl2pPr>
            <a:lvl3pPr lvl="2" rtl="0">
              <a:spcBef>
                <a:spcPts val="0"/>
              </a:spcBef>
              <a:spcAft>
                <a:spcPts val="0"/>
              </a:spcAft>
              <a:buClr>
                <a:schemeClr val="accent1"/>
              </a:buClr>
              <a:buSzPts val="3000"/>
              <a:buFont typeface="Josefin Sans"/>
              <a:buNone/>
              <a:defRPr b="1" sz="3000">
                <a:solidFill>
                  <a:schemeClr val="accent1"/>
                </a:solidFill>
                <a:latin typeface="Josefin Sans"/>
                <a:ea typeface="Josefin Sans"/>
                <a:cs typeface="Josefin Sans"/>
                <a:sym typeface="Josefin Sans"/>
              </a:defRPr>
            </a:lvl3pPr>
            <a:lvl4pPr lvl="3" rtl="0">
              <a:spcBef>
                <a:spcPts val="0"/>
              </a:spcBef>
              <a:spcAft>
                <a:spcPts val="0"/>
              </a:spcAft>
              <a:buClr>
                <a:schemeClr val="accent1"/>
              </a:buClr>
              <a:buSzPts val="3000"/>
              <a:buFont typeface="Josefin Sans"/>
              <a:buNone/>
              <a:defRPr b="1" sz="3000">
                <a:solidFill>
                  <a:schemeClr val="accent1"/>
                </a:solidFill>
                <a:latin typeface="Josefin Sans"/>
                <a:ea typeface="Josefin Sans"/>
                <a:cs typeface="Josefin Sans"/>
                <a:sym typeface="Josefin Sans"/>
              </a:defRPr>
            </a:lvl4pPr>
            <a:lvl5pPr lvl="4" rtl="0">
              <a:spcBef>
                <a:spcPts val="0"/>
              </a:spcBef>
              <a:spcAft>
                <a:spcPts val="0"/>
              </a:spcAft>
              <a:buClr>
                <a:schemeClr val="accent1"/>
              </a:buClr>
              <a:buSzPts val="3000"/>
              <a:buFont typeface="Josefin Sans"/>
              <a:buNone/>
              <a:defRPr b="1" sz="3000">
                <a:solidFill>
                  <a:schemeClr val="accent1"/>
                </a:solidFill>
                <a:latin typeface="Josefin Sans"/>
                <a:ea typeface="Josefin Sans"/>
                <a:cs typeface="Josefin Sans"/>
                <a:sym typeface="Josefin Sans"/>
              </a:defRPr>
            </a:lvl5pPr>
            <a:lvl6pPr lvl="5" rtl="0">
              <a:spcBef>
                <a:spcPts val="0"/>
              </a:spcBef>
              <a:spcAft>
                <a:spcPts val="0"/>
              </a:spcAft>
              <a:buClr>
                <a:schemeClr val="accent1"/>
              </a:buClr>
              <a:buSzPts val="3000"/>
              <a:buFont typeface="Josefin Sans"/>
              <a:buNone/>
              <a:defRPr b="1" sz="3000">
                <a:solidFill>
                  <a:schemeClr val="accent1"/>
                </a:solidFill>
                <a:latin typeface="Josefin Sans"/>
                <a:ea typeface="Josefin Sans"/>
                <a:cs typeface="Josefin Sans"/>
                <a:sym typeface="Josefin Sans"/>
              </a:defRPr>
            </a:lvl6pPr>
            <a:lvl7pPr lvl="6" rtl="0">
              <a:spcBef>
                <a:spcPts val="0"/>
              </a:spcBef>
              <a:spcAft>
                <a:spcPts val="0"/>
              </a:spcAft>
              <a:buClr>
                <a:schemeClr val="accent1"/>
              </a:buClr>
              <a:buSzPts val="3000"/>
              <a:buFont typeface="Josefin Sans"/>
              <a:buNone/>
              <a:defRPr b="1" sz="3000">
                <a:solidFill>
                  <a:schemeClr val="accent1"/>
                </a:solidFill>
                <a:latin typeface="Josefin Sans"/>
                <a:ea typeface="Josefin Sans"/>
                <a:cs typeface="Josefin Sans"/>
                <a:sym typeface="Josefin Sans"/>
              </a:defRPr>
            </a:lvl7pPr>
            <a:lvl8pPr lvl="7" rtl="0">
              <a:spcBef>
                <a:spcPts val="0"/>
              </a:spcBef>
              <a:spcAft>
                <a:spcPts val="0"/>
              </a:spcAft>
              <a:buClr>
                <a:schemeClr val="accent1"/>
              </a:buClr>
              <a:buSzPts val="3000"/>
              <a:buFont typeface="Josefin Sans"/>
              <a:buNone/>
              <a:defRPr b="1" sz="3000">
                <a:solidFill>
                  <a:schemeClr val="accent1"/>
                </a:solidFill>
                <a:latin typeface="Josefin Sans"/>
                <a:ea typeface="Josefin Sans"/>
                <a:cs typeface="Josefin Sans"/>
                <a:sym typeface="Josefin Sans"/>
              </a:defRPr>
            </a:lvl8pPr>
            <a:lvl9pPr lvl="8" rtl="0">
              <a:spcBef>
                <a:spcPts val="0"/>
              </a:spcBef>
              <a:spcAft>
                <a:spcPts val="0"/>
              </a:spcAft>
              <a:buClr>
                <a:schemeClr val="accent1"/>
              </a:buClr>
              <a:buSzPts val="3000"/>
              <a:buFont typeface="Josefin Sans"/>
              <a:buNone/>
              <a:defRPr b="1" sz="3000">
                <a:solidFill>
                  <a:schemeClr val="accent1"/>
                </a:solidFill>
                <a:latin typeface="Josefin Sans"/>
                <a:ea typeface="Josefin Sans"/>
                <a:cs typeface="Josefin Sans"/>
                <a:sym typeface="Josefin Sans"/>
              </a:defRPr>
            </a:lvl9pPr>
          </a:lstStyle>
          <a:p>
            <a:r>
              <a:t>xx%</a:t>
            </a:r>
          </a:p>
        </p:txBody>
      </p:sp>
      <p:sp>
        <p:nvSpPr>
          <p:cNvPr id="470" name="Google Shape;470;p55"/>
          <p:cNvSpPr txBox="1"/>
          <p:nvPr>
            <p:ph idx="14" type="subTitle"/>
          </p:nvPr>
        </p:nvSpPr>
        <p:spPr>
          <a:xfrm>
            <a:off x="5662500" y="3711255"/>
            <a:ext cx="2712300" cy="649200"/>
          </a:xfrm>
          <a:prstGeom prst="rect">
            <a:avLst/>
          </a:prstGeom>
          <a:noFill/>
          <a:ln>
            <a:noFill/>
          </a:ln>
        </p:spPr>
        <p:txBody>
          <a:bodyPr anchorCtr="0" anchor="t" bIns="91425" lIns="91425" spcFirstLastPara="1" rIns="91425" wrap="square" tIns="91425">
            <a:noAutofit/>
          </a:bodyPr>
          <a:lstStyle>
            <a:lvl1pPr lvl="0" rtl="0">
              <a:lnSpc>
                <a:spcPct val="100000"/>
              </a:lnSpc>
              <a:spcBef>
                <a:spcPts val="0"/>
              </a:spcBef>
              <a:spcAft>
                <a:spcPts val="0"/>
              </a:spcAft>
              <a:buClr>
                <a:schemeClr val="dk1"/>
              </a:buClr>
              <a:buSzPts val="1400"/>
              <a:buFont typeface="Josefin Sans"/>
              <a:buNone/>
              <a:defRPr>
                <a:solidFill>
                  <a:schemeClr val="dk1"/>
                </a:solidFill>
                <a:latin typeface="Josefin Sans"/>
                <a:ea typeface="Josefin Sans"/>
                <a:cs typeface="Josefin Sans"/>
                <a:sym typeface="Josefin Sans"/>
              </a:defRPr>
            </a:lvl1pPr>
            <a:lvl2pPr lvl="1" rtl="0">
              <a:lnSpc>
                <a:spcPct val="100000"/>
              </a:lnSpc>
              <a:spcBef>
                <a:spcPts val="0"/>
              </a:spcBef>
              <a:spcAft>
                <a:spcPts val="0"/>
              </a:spcAft>
              <a:buClr>
                <a:schemeClr val="dk1"/>
              </a:buClr>
              <a:buSzPts val="1400"/>
              <a:buFont typeface="Josefin Sans"/>
              <a:buNone/>
              <a:defRPr>
                <a:solidFill>
                  <a:schemeClr val="dk1"/>
                </a:solidFill>
                <a:latin typeface="Josefin Sans"/>
                <a:ea typeface="Josefin Sans"/>
                <a:cs typeface="Josefin Sans"/>
                <a:sym typeface="Josefin Sans"/>
              </a:defRPr>
            </a:lvl2pPr>
            <a:lvl3pPr lvl="2" rtl="0">
              <a:lnSpc>
                <a:spcPct val="100000"/>
              </a:lnSpc>
              <a:spcBef>
                <a:spcPts val="0"/>
              </a:spcBef>
              <a:spcAft>
                <a:spcPts val="0"/>
              </a:spcAft>
              <a:buClr>
                <a:schemeClr val="dk1"/>
              </a:buClr>
              <a:buSzPts val="1400"/>
              <a:buFont typeface="Josefin Sans"/>
              <a:buNone/>
              <a:defRPr>
                <a:solidFill>
                  <a:schemeClr val="dk1"/>
                </a:solidFill>
                <a:latin typeface="Josefin Sans"/>
                <a:ea typeface="Josefin Sans"/>
                <a:cs typeface="Josefin Sans"/>
                <a:sym typeface="Josefin Sans"/>
              </a:defRPr>
            </a:lvl3pPr>
            <a:lvl4pPr lvl="3" rtl="0">
              <a:lnSpc>
                <a:spcPct val="100000"/>
              </a:lnSpc>
              <a:spcBef>
                <a:spcPts val="0"/>
              </a:spcBef>
              <a:spcAft>
                <a:spcPts val="0"/>
              </a:spcAft>
              <a:buClr>
                <a:schemeClr val="dk1"/>
              </a:buClr>
              <a:buSzPts val="1400"/>
              <a:buFont typeface="Josefin Sans"/>
              <a:buNone/>
              <a:defRPr>
                <a:solidFill>
                  <a:schemeClr val="dk1"/>
                </a:solidFill>
                <a:latin typeface="Josefin Sans"/>
                <a:ea typeface="Josefin Sans"/>
                <a:cs typeface="Josefin Sans"/>
                <a:sym typeface="Josefin Sans"/>
              </a:defRPr>
            </a:lvl4pPr>
            <a:lvl5pPr lvl="4" rtl="0">
              <a:lnSpc>
                <a:spcPct val="100000"/>
              </a:lnSpc>
              <a:spcBef>
                <a:spcPts val="0"/>
              </a:spcBef>
              <a:spcAft>
                <a:spcPts val="0"/>
              </a:spcAft>
              <a:buClr>
                <a:schemeClr val="dk1"/>
              </a:buClr>
              <a:buSzPts val="1400"/>
              <a:buFont typeface="Josefin Sans"/>
              <a:buNone/>
              <a:defRPr>
                <a:solidFill>
                  <a:schemeClr val="dk1"/>
                </a:solidFill>
                <a:latin typeface="Josefin Sans"/>
                <a:ea typeface="Josefin Sans"/>
                <a:cs typeface="Josefin Sans"/>
                <a:sym typeface="Josefin Sans"/>
              </a:defRPr>
            </a:lvl5pPr>
            <a:lvl6pPr lvl="5" rtl="0">
              <a:lnSpc>
                <a:spcPct val="100000"/>
              </a:lnSpc>
              <a:spcBef>
                <a:spcPts val="0"/>
              </a:spcBef>
              <a:spcAft>
                <a:spcPts val="0"/>
              </a:spcAft>
              <a:buClr>
                <a:schemeClr val="dk1"/>
              </a:buClr>
              <a:buSzPts val="1400"/>
              <a:buFont typeface="Josefin Sans"/>
              <a:buNone/>
              <a:defRPr>
                <a:solidFill>
                  <a:schemeClr val="dk1"/>
                </a:solidFill>
                <a:latin typeface="Josefin Sans"/>
                <a:ea typeface="Josefin Sans"/>
                <a:cs typeface="Josefin Sans"/>
                <a:sym typeface="Josefin Sans"/>
              </a:defRPr>
            </a:lvl6pPr>
            <a:lvl7pPr lvl="6" rtl="0">
              <a:lnSpc>
                <a:spcPct val="100000"/>
              </a:lnSpc>
              <a:spcBef>
                <a:spcPts val="0"/>
              </a:spcBef>
              <a:spcAft>
                <a:spcPts val="0"/>
              </a:spcAft>
              <a:buClr>
                <a:schemeClr val="dk1"/>
              </a:buClr>
              <a:buSzPts val="1400"/>
              <a:buFont typeface="Josefin Sans"/>
              <a:buNone/>
              <a:defRPr>
                <a:solidFill>
                  <a:schemeClr val="dk1"/>
                </a:solidFill>
                <a:latin typeface="Josefin Sans"/>
                <a:ea typeface="Josefin Sans"/>
                <a:cs typeface="Josefin Sans"/>
                <a:sym typeface="Josefin Sans"/>
              </a:defRPr>
            </a:lvl7pPr>
            <a:lvl8pPr lvl="7" rtl="0">
              <a:lnSpc>
                <a:spcPct val="100000"/>
              </a:lnSpc>
              <a:spcBef>
                <a:spcPts val="0"/>
              </a:spcBef>
              <a:spcAft>
                <a:spcPts val="0"/>
              </a:spcAft>
              <a:buClr>
                <a:schemeClr val="dk1"/>
              </a:buClr>
              <a:buSzPts val="1400"/>
              <a:buFont typeface="Josefin Sans"/>
              <a:buNone/>
              <a:defRPr>
                <a:solidFill>
                  <a:schemeClr val="dk1"/>
                </a:solidFill>
                <a:latin typeface="Josefin Sans"/>
                <a:ea typeface="Josefin Sans"/>
                <a:cs typeface="Josefin Sans"/>
                <a:sym typeface="Josefin Sans"/>
              </a:defRPr>
            </a:lvl8pPr>
            <a:lvl9pPr lvl="8" rtl="0">
              <a:lnSpc>
                <a:spcPct val="100000"/>
              </a:lnSpc>
              <a:spcBef>
                <a:spcPts val="0"/>
              </a:spcBef>
              <a:spcAft>
                <a:spcPts val="0"/>
              </a:spcAft>
              <a:buClr>
                <a:schemeClr val="dk1"/>
              </a:buClr>
              <a:buSzPts val="1400"/>
              <a:buFont typeface="Josefin Sans"/>
              <a:buNone/>
              <a:defRPr>
                <a:solidFill>
                  <a:schemeClr val="dk1"/>
                </a:solidFill>
                <a:latin typeface="Josefin Sans"/>
                <a:ea typeface="Josefin Sans"/>
                <a:cs typeface="Josefin Sans"/>
                <a:sym typeface="Josefin Sans"/>
              </a:defRPr>
            </a:lvl9pPr>
          </a:lstStyle>
          <a:p/>
        </p:txBody>
      </p:sp>
      <p:sp>
        <p:nvSpPr>
          <p:cNvPr id="471" name="Google Shape;471;p55"/>
          <p:cNvSpPr txBox="1"/>
          <p:nvPr>
            <p:ph idx="15" type="title"/>
          </p:nvPr>
        </p:nvSpPr>
        <p:spPr>
          <a:xfrm>
            <a:off x="1470900" y="476534"/>
            <a:ext cx="62022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800"/>
              <a:buFont typeface="Josefin Sans"/>
              <a:buNone/>
              <a:defRPr b="1">
                <a:latin typeface="Josefin Sans"/>
                <a:ea typeface="Josefin Sans"/>
                <a:cs typeface="Josefin Sans"/>
                <a:sym typeface="Josefin Sans"/>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cxnSp>
        <p:nvCxnSpPr>
          <p:cNvPr id="472" name="Google Shape;472;p55"/>
          <p:cNvCxnSpPr/>
          <p:nvPr/>
        </p:nvCxnSpPr>
        <p:spPr>
          <a:xfrm>
            <a:off x="6481100" y="4609950"/>
            <a:ext cx="2544000" cy="0"/>
          </a:xfrm>
          <a:prstGeom prst="straightConnector1">
            <a:avLst/>
          </a:prstGeom>
          <a:noFill/>
          <a:ln cap="flat" cmpd="sng" w="9525">
            <a:solidFill>
              <a:schemeClr val="accent1"/>
            </a:solidFill>
            <a:prstDash val="solid"/>
            <a:round/>
            <a:headEnd len="med" w="med" type="none"/>
            <a:tailEnd len="med" w="med" type="none"/>
          </a:ln>
        </p:spPr>
      </p:cxnSp>
      <p:sp>
        <p:nvSpPr>
          <p:cNvPr id="473" name="Google Shape;473;p55"/>
          <p:cNvSpPr txBox="1"/>
          <p:nvPr/>
        </p:nvSpPr>
        <p:spPr>
          <a:xfrm>
            <a:off x="8439900" y="4609950"/>
            <a:ext cx="585300" cy="3936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b="1" lang="en" sz="1100">
                <a:solidFill>
                  <a:schemeClr val="accent1"/>
                </a:solidFill>
                <a:latin typeface="Josefin Sans"/>
                <a:ea typeface="Josefin Sans"/>
                <a:cs typeface="Josefin Sans"/>
                <a:sym typeface="Josefin Sans"/>
              </a:rPr>
              <a:t>‹#›</a:t>
            </a:fld>
            <a:endParaRPr b="1" sz="1100">
              <a:solidFill>
                <a:schemeClr val="accent1"/>
              </a:solidFill>
              <a:latin typeface="Josefin Sans"/>
              <a:ea typeface="Josefin Sans"/>
              <a:cs typeface="Josefin Sans"/>
              <a:sym typeface="Josefin Sans"/>
            </a:endParaRPr>
          </a:p>
        </p:txBody>
      </p:sp>
      <p:sp>
        <p:nvSpPr>
          <p:cNvPr id="474" name="Google Shape;474;p55"/>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CUSTOM">
    <p:spTree>
      <p:nvGrpSpPr>
        <p:cNvPr id="475" name="Shape 475"/>
        <p:cNvGrpSpPr/>
        <p:nvPr/>
      </p:nvGrpSpPr>
      <p:grpSpPr>
        <a:xfrm>
          <a:off x="0" y="0"/>
          <a:ext cx="0" cy="0"/>
          <a:chOff x="0" y="0"/>
          <a:chExt cx="0" cy="0"/>
        </a:xfrm>
      </p:grpSpPr>
      <p:sp>
        <p:nvSpPr>
          <p:cNvPr id="476" name="Google Shape;476;p56"/>
          <p:cNvSpPr txBox="1"/>
          <p:nvPr>
            <p:ph idx="1" type="subTitle"/>
          </p:nvPr>
        </p:nvSpPr>
        <p:spPr>
          <a:xfrm>
            <a:off x="2111850" y="1210325"/>
            <a:ext cx="5256600" cy="1823100"/>
          </a:xfrm>
          <a:prstGeom prst="rect">
            <a:avLst/>
          </a:prstGeom>
          <a:noFill/>
          <a:ln>
            <a:noFill/>
          </a:ln>
        </p:spPr>
        <p:txBody>
          <a:bodyPr anchorCtr="0" anchor="t" bIns="91425" lIns="91425" spcFirstLastPara="1" rIns="91425" wrap="square" tIns="91425">
            <a:noAutofit/>
          </a:bodyPr>
          <a:lstStyle>
            <a:lvl1pPr indent="-177800" lvl="0" marL="0" marR="0" rtl="0" algn="l">
              <a:lnSpc>
                <a:spcPct val="100000"/>
              </a:lnSpc>
              <a:spcBef>
                <a:spcPts val="0"/>
              </a:spcBef>
              <a:spcAft>
                <a:spcPts val="0"/>
              </a:spcAft>
              <a:buClr>
                <a:schemeClr val="dk1"/>
              </a:buClr>
              <a:buSzPts val="2800"/>
              <a:buFont typeface="Josefin Sans"/>
              <a:buNone/>
              <a:defRPr b="1" sz="2800">
                <a:solidFill>
                  <a:schemeClr val="dk1"/>
                </a:solidFill>
                <a:latin typeface="Josefin Sans"/>
                <a:ea typeface="Josefin Sans"/>
                <a:cs typeface="Josefin Sans"/>
                <a:sym typeface="Josefin Sans"/>
              </a:defRPr>
            </a:lvl1pPr>
            <a:lvl2pPr lvl="1" rtl="0">
              <a:lnSpc>
                <a:spcPct val="100000"/>
              </a:lnSpc>
              <a:spcBef>
                <a:spcPts val="0"/>
              </a:spcBef>
              <a:spcAft>
                <a:spcPts val="0"/>
              </a:spcAft>
              <a:buClr>
                <a:srgbClr val="FD0000"/>
              </a:buClr>
              <a:buSzPts val="1400"/>
              <a:buFont typeface="Josefin Sans SemiBold"/>
              <a:buNone/>
              <a:defRPr>
                <a:solidFill>
                  <a:srgbClr val="FD0000"/>
                </a:solidFill>
                <a:latin typeface="Josefin Sans SemiBold"/>
                <a:ea typeface="Josefin Sans SemiBold"/>
                <a:cs typeface="Josefin Sans SemiBold"/>
                <a:sym typeface="Josefin Sans SemiBold"/>
              </a:defRPr>
            </a:lvl2pPr>
            <a:lvl3pPr lvl="2" rtl="0">
              <a:lnSpc>
                <a:spcPct val="100000"/>
              </a:lnSpc>
              <a:spcBef>
                <a:spcPts val="0"/>
              </a:spcBef>
              <a:spcAft>
                <a:spcPts val="0"/>
              </a:spcAft>
              <a:buClr>
                <a:srgbClr val="FD0000"/>
              </a:buClr>
              <a:buSzPts val="1400"/>
              <a:buFont typeface="Josefin Sans SemiBold"/>
              <a:buNone/>
              <a:defRPr>
                <a:solidFill>
                  <a:srgbClr val="FD0000"/>
                </a:solidFill>
                <a:latin typeface="Josefin Sans SemiBold"/>
                <a:ea typeface="Josefin Sans SemiBold"/>
                <a:cs typeface="Josefin Sans SemiBold"/>
                <a:sym typeface="Josefin Sans SemiBold"/>
              </a:defRPr>
            </a:lvl3pPr>
            <a:lvl4pPr lvl="3" rtl="0">
              <a:lnSpc>
                <a:spcPct val="100000"/>
              </a:lnSpc>
              <a:spcBef>
                <a:spcPts val="0"/>
              </a:spcBef>
              <a:spcAft>
                <a:spcPts val="0"/>
              </a:spcAft>
              <a:buClr>
                <a:srgbClr val="FD0000"/>
              </a:buClr>
              <a:buSzPts val="1400"/>
              <a:buFont typeface="Josefin Sans SemiBold"/>
              <a:buNone/>
              <a:defRPr>
                <a:solidFill>
                  <a:srgbClr val="FD0000"/>
                </a:solidFill>
                <a:latin typeface="Josefin Sans SemiBold"/>
                <a:ea typeface="Josefin Sans SemiBold"/>
                <a:cs typeface="Josefin Sans SemiBold"/>
                <a:sym typeface="Josefin Sans SemiBold"/>
              </a:defRPr>
            </a:lvl4pPr>
            <a:lvl5pPr lvl="4" rtl="0">
              <a:lnSpc>
                <a:spcPct val="100000"/>
              </a:lnSpc>
              <a:spcBef>
                <a:spcPts val="0"/>
              </a:spcBef>
              <a:spcAft>
                <a:spcPts val="0"/>
              </a:spcAft>
              <a:buClr>
                <a:srgbClr val="FD0000"/>
              </a:buClr>
              <a:buSzPts val="1400"/>
              <a:buFont typeface="Josefin Sans SemiBold"/>
              <a:buNone/>
              <a:defRPr>
                <a:solidFill>
                  <a:srgbClr val="FD0000"/>
                </a:solidFill>
                <a:latin typeface="Josefin Sans SemiBold"/>
                <a:ea typeface="Josefin Sans SemiBold"/>
                <a:cs typeface="Josefin Sans SemiBold"/>
                <a:sym typeface="Josefin Sans SemiBold"/>
              </a:defRPr>
            </a:lvl5pPr>
            <a:lvl6pPr lvl="5" rtl="0">
              <a:lnSpc>
                <a:spcPct val="100000"/>
              </a:lnSpc>
              <a:spcBef>
                <a:spcPts val="0"/>
              </a:spcBef>
              <a:spcAft>
                <a:spcPts val="0"/>
              </a:spcAft>
              <a:buClr>
                <a:srgbClr val="FD0000"/>
              </a:buClr>
              <a:buSzPts val="1400"/>
              <a:buFont typeface="Josefin Sans SemiBold"/>
              <a:buNone/>
              <a:defRPr>
                <a:solidFill>
                  <a:srgbClr val="FD0000"/>
                </a:solidFill>
                <a:latin typeface="Josefin Sans SemiBold"/>
                <a:ea typeface="Josefin Sans SemiBold"/>
                <a:cs typeface="Josefin Sans SemiBold"/>
                <a:sym typeface="Josefin Sans SemiBold"/>
              </a:defRPr>
            </a:lvl6pPr>
            <a:lvl7pPr lvl="6" rtl="0">
              <a:lnSpc>
                <a:spcPct val="100000"/>
              </a:lnSpc>
              <a:spcBef>
                <a:spcPts val="0"/>
              </a:spcBef>
              <a:spcAft>
                <a:spcPts val="0"/>
              </a:spcAft>
              <a:buClr>
                <a:srgbClr val="FD0000"/>
              </a:buClr>
              <a:buSzPts val="1400"/>
              <a:buFont typeface="Josefin Sans SemiBold"/>
              <a:buNone/>
              <a:defRPr>
                <a:solidFill>
                  <a:srgbClr val="FD0000"/>
                </a:solidFill>
                <a:latin typeface="Josefin Sans SemiBold"/>
                <a:ea typeface="Josefin Sans SemiBold"/>
                <a:cs typeface="Josefin Sans SemiBold"/>
                <a:sym typeface="Josefin Sans SemiBold"/>
              </a:defRPr>
            </a:lvl7pPr>
            <a:lvl8pPr lvl="7" rtl="0">
              <a:lnSpc>
                <a:spcPct val="100000"/>
              </a:lnSpc>
              <a:spcBef>
                <a:spcPts val="0"/>
              </a:spcBef>
              <a:spcAft>
                <a:spcPts val="0"/>
              </a:spcAft>
              <a:buClr>
                <a:srgbClr val="FD0000"/>
              </a:buClr>
              <a:buSzPts val="1400"/>
              <a:buFont typeface="Josefin Sans SemiBold"/>
              <a:buNone/>
              <a:defRPr>
                <a:solidFill>
                  <a:srgbClr val="FD0000"/>
                </a:solidFill>
                <a:latin typeface="Josefin Sans SemiBold"/>
                <a:ea typeface="Josefin Sans SemiBold"/>
                <a:cs typeface="Josefin Sans SemiBold"/>
                <a:sym typeface="Josefin Sans SemiBold"/>
              </a:defRPr>
            </a:lvl8pPr>
            <a:lvl9pPr lvl="8" rtl="0">
              <a:lnSpc>
                <a:spcPct val="100000"/>
              </a:lnSpc>
              <a:spcBef>
                <a:spcPts val="0"/>
              </a:spcBef>
              <a:spcAft>
                <a:spcPts val="0"/>
              </a:spcAft>
              <a:buClr>
                <a:srgbClr val="FD0000"/>
              </a:buClr>
              <a:buSzPts val="1400"/>
              <a:buFont typeface="Josefin Sans SemiBold"/>
              <a:buNone/>
              <a:defRPr>
                <a:solidFill>
                  <a:srgbClr val="FD0000"/>
                </a:solidFill>
                <a:latin typeface="Josefin Sans SemiBold"/>
                <a:ea typeface="Josefin Sans SemiBold"/>
                <a:cs typeface="Josefin Sans SemiBold"/>
                <a:sym typeface="Josefin Sans SemiBold"/>
              </a:defRPr>
            </a:lvl9pPr>
          </a:lstStyle>
          <a:p/>
        </p:txBody>
      </p:sp>
      <p:sp>
        <p:nvSpPr>
          <p:cNvPr id="477" name="Google Shape;477;p56"/>
          <p:cNvSpPr txBox="1"/>
          <p:nvPr>
            <p:ph type="title"/>
          </p:nvPr>
        </p:nvSpPr>
        <p:spPr>
          <a:xfrm>
            <a:off x="146725" y="4789139"/>
            <a:ext cx="3027300" cy="229200"/>
          </a:xfrm>
          <a:prstGeom prst="rect">
            <a:avLst/>
          </a:prstGeom>
        </p:spPr>
        <p:txBody>
          <a:bodyPr anchorCtr="0" anchor="ctr" bIns="0" lIns="91425" spcFirstLastPara="1" rIns="91425" wrap="square" tIns="0">
            <a:noAutofit/>
          </a:bodyPr>
          <a:lstStyle>
            <a:lvl1pPr lvl="0" rtl="0">
              <a:spcBef>
                <a:spcPts val="0"/>
              </a:spcBef>
              <a:spcAft>
                <a:spcPts val="0"/>
              </a:spcAft>
              <a:buSzPts val="800"/>
              <a:buFont typeface="Josefin Sans"/>
              <a:buNone/>
              <a:defRPr b="1" sz="800">
                <a:latin typeface="Josefin Sans"/>
                <a:ea typeface="Josefin Sans"/>
                <a:cs typeface="Josefin Sans"/>
                <a:sym typeface="Josefin Sans"/>
              </a:defRPr>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478" name="Google Shape;478;p56"/>
          <p:cNvSpPr txBox="1"/>
          <p:nvPr>
            <p:ph hasCustomPrompt="1" idx="2" type="title"/>
          </p:nvPr>
        </p:nvSpPr>
        <p:spPr>
          <a:xfrm>
            <a:off x="146725" y="4719850"/>
            <a:ext cx="1689000" cy="160500"/>
          </a:xfrm>
          <a:prstGeom prst="rect">
            <a:avLst/>
          </a:prstGeom>
        </p:spPr>
        <p:txBody>
          <a:bodyPr anchorCtr="0" anchor="b" bIns="0" lIns="91425" spcFirstLastPara="1" rIns="91425" wrap="square" tIns="0">
            <a:noAutofit/>
          </a:bodyPr>
          <a:lstStyle>
            <a:lvl1pPr lvl="0" rtl="0">
              <a:spcBef>
                <a:spcPts val="0"/>
              </a:spcBef>
              <a:spcAft>
                <a:spcPts val="0"/>
              </a:spcAft>
              <a:buClr>
                <a:schemeClr val="accent1"/>
              </a:buClr>
              <a:buSzPts val="1900"/>
              <a:buFont typeface="Josefin Sans"/>
              <a:buNone/>
              <a:defRPr b="1" sz="1900">
                <a:solidFill>
                  <a:schemeClr val="accent1"/>
                </a:solidFill>
                <a:latin typeface="Josefin Sans"/>
                <a:ea typeface="Josefin Sans"/>
                <a:cs typeface="Josefin Sans"/>
                <a:sym typeface="Josefin Sans"/>
              </a:defRPr>
            </a:lvl1pPr>
            <a:lvl2pPr lvl="1" rtl="0">
              <a:spcBef>
                <a:spcPts val="0"/>
              </a:spcBef>
              <a:spcAft>
                <a:spcPts val="0"/>
              </a:spcAft>
              <a:buClr>
                <a:srgbClr val="FD0000"/>
              </a:buClr>
              <a:buSzPts val="4000"/>
              <a:buFont typeface="Josefin Sans"/>
              <a:buNone/>
              <a:defRPr b="1" sz="4000">
                <a:solidFill>
                  <a:srgbClr val="FD0000"/>
                </a:solidFill>
                <a:latin typeface="Josefin Sans"/>
                <a:ea typeface="Josefin Sans"/>
                <a:cs typeface="Josefin Sans"/>
                <a:sym typeface="Josefin Sans"/>
              </a:defRPr>
            </a:lvl2pPr>
            <a:lvl3pPr lvl="2" rtl="0">
              <a:spcBef>
                <a:spcPts val="0"/>
              </a:spcBef>
              <a:spcAft>
                <a:spcPts val="0"/>
              </a:spcAft>
              <a:buClr>
                <a:srgbClr val="FD0000"/>
              </a:buClr>
              <a:buSzPts val="4000"/>
              <a:buFont typeface="Josefin Sans"/>
              <a:buNone/>
              <a:defRPr b="1" sz="4000">
                <a:solidFill>
                  <a:srgbClr val="FD0000"/>
                </a:solidFill>
                <a:latin typeface="Josefin Sans"/>
                <a:ea typeface="Josefin Sans"/>
                <a:cs typeface="Josefin Sans"/>
                <a:sym typeface="Josefin Sans"/>
              </a:defRPr>
            </a:lvl3pPr>
            <a:lvl4pPr lvl="3" rtl="0">
              <a:spcBef>
                <a:spcPts val="0"/>
              </a:spcBef>
              <a:spcAft>
                <a:spcPts val="0"/>
              </a:spcAft>
              <a:buClr>
                <a:srgbClr val="FD0000"/>
              </a:buClr>
              <a:buSzPts val="4000"/>
              <a:buFont typeface="Josefin Sans"/>
              <a:buNone/>
              <a:defRPr b="1" sz="4000">
                <a:solidFill>
                  <a:srgbClr val="FD0000"/>
                </a:solidFill>
                <a:latin typeface="Josefin Sans"/>
                <a:ea typeface="Josefin Sans"/>
                <a:cs typeface="Josefin Sans"/>
                <a:sym typeface="Josefin Sans"/>
              </a:defRPr>
            </a:lvl4pPr>
            <a:lvl5pPr lvl="4" rtl="0">
              <a:spcBef>
                <a:spcPts val="0"/>
              </a:spcBef>
              <a:spcAft>
                <a:spcPts val="0"/>
              </a:spcAft>
              <a:buClr>
                <a:srgbClr val="FD0000"/>
              </a:buClr>
              <a:buSzPts val="4000"/>
              <a:buFont typeface="Josefin Sans"/>
              <a:buNone/>
              <a:defRPr b="1" sz="4000">
                <a:solidFill>
                  <a:srgbClr val="FD0000"/>
                </a:solidFill>
                <a:latin typeface="Josefin Sans"/>
                <a:ea typeface="Josefin Sans"/>
                <a:cs typeface="Josefin Sans"/>
                <a:sym typeface="Josefin Sans"/>
              </a:defRPr>
            </a:lvl5pPr>
            <a:lvl6pPr lvl="5" rtl="0">
              <a:spcBef>
                <a:spcPts val="0"/>
              </a:spcBef>
              <a:spcAft>
                <a:spcPts val="0"/>
              </a:spcAft>
              <a:buClr>
                <a:srgbClr val="FD0000"/>
              </a:buClr>
              <a:buSzPts val="4000"/>
              <a:buFont typeface="Josefin Sans"/>
              <a:buNone/>
              <a:defRPr b="1" sz="4000">
                <a:solidFill>
                  <a:srgbClr val="FD0000"/>
                </a:solidFill>
                <a:latin typeface="Josefin Sans"/>
                <a:ea typeface="Josefin Sans"/>
                <a:cs typeface="Josefin Sans"/>
                <a:sym typeface="Josefin Sans"/>
              </a:defRPr>
            </a:lvl6pPr>
            <a:lvl7pPr lvl="6" rtl="0">
              <a:spcBef>
                <a:spcPts val="0"/>
              </a:spcBef>
              <a:spcAft>
                <a:spcPts val="0"/>
              </a:spcAft>
              <a:buClr>
                <a:srgbClr val="FD0000"/>
              </a:buClr>
              <a:buSzPts val="4000"/>
              <a:buFont typeface="Josefin Sans"/>
              <a:buNone/>
              <a:defRPr b="1" sz="4000">
                <a:solidFill>
                  <a:srgbClr val="FD0000"/>
                </a:solidFill>
                <a:latin typeface="Josefin Sans"/>
                <a:ea typeface="Josefin Sans"/>
                <a:cs typeface="Josefin Sans"/>
                <a:sym typeface="Josefin Sans"/>
              </a:defRPr>
            </a:lvl7pPr>
            <a:lvl8pPr lvl="7" rtl="0">
              <a:spcBef>
                <a:spcPts val="0"/>
              </a:spcBef>
              <a:spcAft>
                <a:spcPts val="0"/>
              </a:spcAft>
              <a:buClr>
                <a:srgbClr val="FD0000"/>
              </a:buClr>
              <a:buSzPts val="4000"/>
              <a:buFont typeface="Josefin Sans"/>
              <a:buNone/>
              <a:defRPr b="1" sz="4000">
                <a:solidFill>
                  <a:srgbClr val="FD0000"/>
                </a:solidFill>
                <a:latin typeface="Josefin Sans"/>
                <a:ea typeface="Josefin Sans"/>
                <a:cs typeface="Josefin Sans"/>
                <a:sym typeface="Josefin Sans"/>
              </a:defRPr>
            </a:lvl8pPr>
            <a:lvl9pPr lvl="8" rtl="0">
              <a:spcBef>
                <a:spcPts val="0"/>
              </a:spcBef>
              <a:spcAft>
                <a:spcPts val="0"/>
              </a:spcAft>
              <a:buClr>
                <a:srgbClr val="FD0000"/>
              </a:buClr>
              <a:buSzPts val="4000"/>
              <a:buFont typeface="Josefin Sans"/>
              <a:buNone/>
              <a:defRPr b="1" sz="4000">
                <a:solidFill>
                  <a:srgbClr val="FD0000"/>
                </a:solidFill>
                <a:latin typeface="Josefin Sans"/>
                <a:ea typeface="Josefin Sans"/>
                <a:cs typeface="Josefin Sans"/>
                <a:sym typeface="Josefin Sans"/>
              </a:defRPr>
            </a:lvl9pPr>
          </a:lstStyle>
          <a:p>
            <a:r>
              <a:t>xx%</a:t>
            </a:r>
          </a:p>
        </p:txBody>
      </p:sp>
      <p:cxnSp>
        <p:nvCxnSpPr>
          <p:cNvPr id="479" name="Google Shape;479;p56"/>
          <p:cNvCxnSpPr/>
          <p:nvPr/>
        </p:nvCxnSpPr>
        <p:spPr>
          <a:xfrm rot="10800000">
            <a:off x="241206" y="4608973"/>
            <a:ext cx="1209600" cy="0"/>
          </a:xfrm>
          <a:prstGeom prst="straightConnector1">
            <a:avLst/>
          </a:prstGeom>
          <a:noFill/>
          <a:ln cap="flat" cmpd="sng" w="9525">
            <a:solidFill>
              <a:schemeClr val="accent1"/>
            </a:solidFill>
            <a:prstDash val="solid"/>
            <a:round/>
            <a:headEnd len="med" w="med" type="none"/>
            <a:tailEnd len="med" w="med" type="none"/>
          </a:ln>
        </p:spPr>
      </p:cxnSp>
      <p:cxnSp>
        <p:nvCxnSpPr>
          <p:cNvPr id="480" name="Google Shape;480;p56"/>
          <p:cNvCxnSpPr/>
          <p:nvPr/>
        </p:nvCxnSpPr>
        <p:spPr>
          <a:xfrm rot="5400000">
            <a:off x="503550" y="2653667"/>
            <a:ext cx="2544000" cy="0"/>
          </a:xfrm>
          <a:prstGeom prst="straightConnector1">
            <a:avLst/>
          </a:prstGeom>
          <a:noFill/>
          <a:ln cap="flat" cmpd="sng" w="76200">
            <a:solidFill>
              <a:schemeClr val="accent1"/>
            </a:solidFill>
            <a:prstDash val="solid"/>
            <a:round/>
            <a:headEnd len="med" w="med" type="none"/>
            <a:tailEnd len="med" w="med" type="none"/>
          </a:ln>
        </p:spPr>
      </p:cxnSp>
      <p:sp>
        <p:nvSpPr>
          <p:cNvPr id="481" name="Google Shape;481;p56"/>
          <p:cNvSpPr txBox="1"/>
          <p:nvPr>
            <p:ph idx="3" type="title"/>
          </p:nvPr>
        </p:nvSpPr>
        <p:spPr>
          <a:xfrm>
            <a:off x="2111850" y="3033325"/>
            <a:ext cx="5256600" cy="444900"/>
          </a:xfrm>
          <a:prstGeom prst="rect">
            <a:avLst/>
          </a:prstGeom>
        </p:spPr>
        <p:txBody>
          <a:bodyPr anchorCtr="0" anchor="t" bIns="91425" lIns="91425" spcFirstLastPara="1" rIns="91425" wrap="square" tIns="91425">
            <a:noAutofit/>
          </a:bodyPr>
          <a:lstStyle>
            <a:lvl1pPr indent="0" lvl="0" marL="0" marR="0" rtl="0" algn="l">
              <a:lnSpc>
                <a:spcPct val="100000"/>
              </a:lnSpc>
              <a:spcBef>
                <a:spcPts val="0"/>
              </a:spcBef>
              <a:spcAft>
                <a:spcPts val="0"/>
              </a:spcAft>
              <a:buClr>
                <a:schemeClr val="accent1"/>
              </a:buClr>
              <a:buSzPts val="1600"/>
              <a:buFont typeface="Josefin Sans SemiBold"/>
              <a:buNone/>
              <a:defRPr b="0" sz="1800">
                <a:solidFill>
                  <a:schemeClr val="accent1"/>
                </a:solidFill>
                <a:latin typeface="Josefin Sans SemiBold"/>
                <a:ea typeface="Josefin Sans SemiBold"/>
                <a:cs typeface="Josefin Sans SemiBold"/>
                <a:sym typeface="Josefin Sans SemiBol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cxnSp>
        <p:nvCxnSpPr>
          <p:cNvPr id="482" name="Google Shape;482;p56"/>
          <p:cNvCxnSpPr/>
          <p:nvPr/>
        </p:nvCxnSpPr>
        <p:spPr>
          <a:xfrm>
            <a:off x="6481100" y="4609950"/>
            <a:ext cx="2544000" cy="0"/>
          </a:xfrm>
          <a:prstGeom prst="straightConnector1">
            <a:avLst/>
          </a:prstGeom>
          <a:noFill/>
          <a:ln cap="flat" cmpd="sng" w="9525">
            <a:solidFill>
              <a:schemeClr val="accent1"/>
            </a:solidFill>
            <a:prstDash val="solid"/>
            <a:round/>
            <a:headEnd len="med" w="med" type="none"/>
            <a:tailEnd len="med" w="med" type="none"/>
          </a:ln>
        </p:spPr>
      </p:cxnSp>
      <p:sp>
        <p:nvSpPr>
          <p:cNvPr id="483" name="Google Shape;483;p56"/>
          <p:cNvSpPr txBox="1"/>
          <p:nvPr/>
        </p:nvSpPr>
        <p:spPr>
          <a:xfrm>
            <a:off x="8439900" y="4609950"/>
            <a:ext cx="585300" cy="3936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b="1" lang="en" sz="1100">
                <a:solidFill>
                  <a:schemeClr val="accent1"/>
                </a:solidFill>
                <a:latin typeface="Josefin Sans"/>
                <a:ea typeface="Josefin Sans"/>
                <a:cs typeface="Josefin Sans"/>
                <a:sym typeface="Josefin Sans"/>
              </a:rPr>
              <a:t>‹#›</a:t>
            </a:fld>
            <a:endParaRPr b="1" sz="1100">
              <a:solidFill>
                <a:schemeClr val="accent1"/>
              </a:solidFill>
              <a:latin typeface="Josefin Sans"/>
              <a:ea typeface="Josefin Sans"/>
              <a:cs typeface="Josefin Sans"/>
              <a:sym typeface="Josefin Sans"/>
            </a:endParaRPr>
          </a:p>
        </p:txBody>
      </p:sp>
      <p:sp>
        <p:nvSpPr>
          <p:cNvPr id="484" name="Google Shape;484;p56"/>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1">
  <p:cSld name="SECTION_TITLE_AND_DESCRIPTION_1">
    <p:spTree>
      <p:nvGrpSpPr>
        <p:cNvPr id="485" name="Shape 485"/>
        <p:cNvGrpSpPr/>
        <p:nvPr/>
      </p:nvGrpSpPr>
      <p:grpSpPr>
        <a:xfrm>
          <a:off x="0" y="0"/>
          <a:ext cx="0" cy="0"/>
          <a:chOff x="0" y="0"/>
          <a:chExt cx="0" cy="0"/>
        </a:xfrm>
      </p:grpSpPr>
      <p:sp>
        <p:nvSpPr>
          <p:cNvPr id="486" name="Google Shape;486;p57"/>
          <p:cNvSpPr txBox="1"/>
          <p:nvPr>
            <p:ph type="title"/>
          </p:nvPr>
        </p:nvSpPr>
        <p:spPr>
          <a:xfrm>
            <a:off x="5292000" y="2212804"/>
            <a:ext cx="3173400" cy="558300"/>
          </a:xfrm>
          <a:prstGeom prst="rect">
            <a:avLst/>
          </a:prstGeom>
        </p:spPr>
        <p:txBody>
          <a:bodyPr anchorCtr="0" anchor="t" bIns="91425" lIns="91425" spcFirstLastPara="1" rIns="91425" wrap="square" tIns="91425">
            <a:noAutofit/>
          </a:bodyPr>
          <a:lstStyle>
            <a:lvl1pPr lvl="0" rtl="0">
              <a:spcBef>
                <a:spcPts val="0"/>
              </a:spcBef>
              <a:spcAft>
                <a:spcPts val="0"/>
              </a:spcAft>
              <a:buSzPts val="3600"/>
              <a:buFont typeface="Josefin Sans"/>
              <a:buNone/>
              <a:defRPr b="1">
                <a:latin typeface="Josefin Sans"/>
                <a:ea typeface="Josefin Sans"/>
                <a:cs typeface="Josefin Sans"/>
                <a:sym typeface="Josefin Sans"/>
              </a:defRPr>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487" name="Google Shape;487;p57"/>
          <p:cNvSpPr txBox="1"/>
          <p:nvPr>
            <p:ph hasCustomPrompt="1" idx="2" type="title"/>
          </p:nvPr>
        </p:nvSpPr>
        <p:spPr>
          <a:xfrm>
            <a:off x="5292001" y="1625200"/>
            <a:ext cx="1724100" cy="841800"/>
          </a:xfrm>
          <a:prstGeom prst="rect">
            <a:avLst/>
          </a:prstGeom>
        </p:spPr>
        <p:txBody>
          <a:bodyPr anchorCtr="0" anchor="b" bIns="91425" lIns="91425" spcFirstLastPara="1" rIns="91425" wrap="square" tIns="0">
            <a:noAutofit/>
          </a:bodyPr>
          <a:lstStyle>
            <a:lvl1pPr lvl="0" rtl="0">
              <a:spcBef>
                <a:spcPts val="0"/>
              </a:spcBef>
              <a:spcAft>
                <a:spcPts val="0"/>
              </a:spcAft>
              <a:buClr>
                <a:schemeClr val="accent1"/>
              </a:buClr>
              <a:buSzPts val="6000"/>
              <a:buFont typeface="Josefin Sans"/>
              <a:buNone/>
              <a:defRPr b="1" sz="6000">
                <a:solidFill>
                  <a:schemeClr val="accent1"/>
                </a:solidFill>
                <a:latin typeface="Josefin Sans"/>
                <a:ea typeface="Josefin Sans"/>
                <a:cs typeface="Josefin Sans"/>
                <a:sym typeface="Josefin Sans"/>
              </a:defRPr>
            </a:lvl1pPr>
            <a:lvl2pPr lvl="1" rtl="0">
              <a:spcBef>
                <a:spcPts val="0"/>
              </a:spcBef>
              <a:spcAft>
                <a:spcPts val="0"/>
              </a:spcAft>
              <a:buClr>
                <a:srgbClr val="FD0000"/>
              </a:buClr>
              <a:buSzPts val="6000"/>
              <a:buFont typeface="Josefin Sans"/>
              <a:buNone/>
              <a:defRPr b="1" sz="6000">
                <a:solidFill>
                  <a:srgbClr val="FD0000"/>
                </a:solidFill>
                <a:latin typeface="Josefin Sans"/>
                <a:ea typeface="Josefin Sans"/>
                <a:cs typeface="Josefin Sans"/>
                <a:sym typeface="Josefin Sans"/>
              </a:defRPr>
            </a:lvl2pPr>
            <a:lvl3pPr lvl="2" rtl="0">
              <a:spcBef>
                <a:spcPts val="0"/>
              </a:spcBef>
              <a:spcAft>
                <a:spcPts val="0"/>
              </a:spcAft>
              <a:buClr>
                <a:srgbClr val="FD0000"/>
              </a:buClr>
              <a:buSzPts val="6000"/>
              <a:buFont typeface="Josefin Sans"/>
              <a:buNone/>
              <a:defRPr b="1" sz="6000">
                <a:solidFill>
                  <a:srgbClr val="FD0000"/>
                </a:solidFill>
                <a:latin typeface="Josefin Sans"/>
                <a:ea typeface="Josefin Sans"/>
                <a:cs typeface="Josefin Sans"/>
                <a:sym typeface="Josefin Sans"/>
              </a:defRPr>
            </a:lvl3pPr>
            <a:lvl4pPr lvl="3" rtl="0">
              <a:spcBef>
                <a:spcPts val="0"/>
              </a:spcBef>
              <a:spcAft>
                <a:spcPts val="0"/>
              </a:spcAft>
              <a:buClr>
                <a:srgbClr val="FD0000"/>
              </a:buClr>
              <a:buSzPts val="6000"/>
              <a:buFont typeface="Josefin Sans"/>
              <a:buNone/>
              <a:defRPr b="1" sz="6000">
                <a:solidFill>
                  <a:srgbClr val="FD0000"/>
                </a:solidFill>
                <a:latin typeface="Josefin Sans"/>
                <a:ea typeface="Josefin Sans"/>
                <a:cs typeface="Josefin Sans"/>
                <a:sym typeface="Josefin Sans"/>
              </a:defRPr>
            </a:lvl4pPr>
            <a:lvl5pPr lvl="4" rtl="0">
              <a:spcBef>
                <a:spcPts val="0"/>
              </a:spcBef>
              <a:spcAft>
                <a:spcPts val="0"/>
              </a:spcAft>
              <a:buClr>
                <a:srgbClr val="FD0000"/>
              </a:buClr>
              <a:buSzPts val="6000"/>
              <a:buFont typeface="Josefin Sans"/>
              <a:buNone/>
              <a:defRPr b="1" sz="6000">
                <a:solidFill>
                  <a:srgbClr val="FD0000"/>
                </a:solidFill>
                <a:latin typeface="Josefin Sans"/>
                <a:ea typeface="Josefin Sans"/>
                <a:cs typeface="Josefin Sans"/>
                <a:sym typeface="Josefin Sans"/>
              </a:defRPr>
            </a:lvl5pPr>
            <a:lvl6pPr lvl="5" rtl="0">
              <a:spcBef>
                <a:spcPts val="0"/>
              </a:spcBef>
              <a:spcAft>
                <a:spcPts val="0"/>
              </a:spcAft>
              <a:buClr>
                <a:srgbClr val="FD0000"/>
              </a:buClr>
              <a:buSzPts val="6000"/>
              <a:buFont typeface="Josefin Sans"/>
              <a:buNone/>
              <a:defRPr b="1" sz="6000">
                <a:solidFill>
                  <a:srgbClr val="FD0000"/>
                </a:solidFill>
                <a:latin typeface="Josefin Sans"/>
                <a:ea typeface="Josefin Sans"/>
                <a:cs typeface="Josefin Sans"/>
                <a:sym typeface="Josefin Sans"/>
              </a:defRPr>
            </a:lvl6pPr>
            <a:lvl7pPr lvl="6" rtl="0">
              <a:spcBef>
                <a:spcPts val="0"/>
              </a:spcBef>
              <a:spcAft>
                <a:spcPts val="0"/>
              </a:spcAft>
              <a:buClr>
                <a:srgbClr val="FD0000"/>
              </a:buClr>
              <a:buSzPts val="6000"/>
              <a:buFont typeface="Josefin Sans"/>
              <a:buNone/>
              <a:defRPr b="1" sz="6000">
                <a:solidFill>
                  <a:srgbClr val="FD0000"/>
                </a:solidFill>
                <a:latin typeface="Josefin Sans"/>
                <a:ea typeface="Josefin Sans"/>
                <a:cs typeface="Josefin Sans"/>
                <a:sym typeface="Josefin Sans"/>
              </a:defRPr>
            </a:lvl7pPr>
            <a:lvl8pPr lvl="7" rtl="0">
              <a:spcBef>
                <a:spcPts val="0"/>
              </a:spcBef>
              <a:spcAft>
                <a:spcPts val="0"/>
              </a:spcAft>
              <a:buClr>
                <a:srgbClr val="FD0000"/>
              </a:buClr>
              <a:buSzPts val="6000"/>
              <a:buFont typeface="Josefin Sans"/>
              <a:buNone/>
              <a:defRPr b="1" sz="6000">
                <a:solidFill>
                  <a:srgbClr val="FD0000"/>
                </a:solidFill>
                <a:latin typeface="Josefin Sans"/>
                <a:ea typeface="Josefin Sans"/>
                <a:cs typeface="Josefin Sans"/>
                <a:sym typeface="Josefin Sans"/>
              </a:defRPr>
            </a:lvl8pPr>
            <a:lvl9pPr lvl="8" rtl="0">
              <a:spcBef>
                <a:spcPts val="0"/>
              </a:spcBef>
              <a:spcAft>
                <a:spcPts val="0"/>
              </a:spcAft>
              <a:buClr>
                <a:srgbClr val="FD0000"/>
              </a:buClr>
              <a:buSzPts val="6000"/>
              <a:buFont typeface="Josefin Sans"/>
              <a:buNone/>
              <a:defRPr b="1" sz="6000">
                <a:solidFill>
                  <a:srgbClr val="FD0000"/>
                </a:solidFill>
                <a:latin typeface="Josefin Sans"/>
                <a:ea typeface="Josefin Sans"/>
                <a:cs typeface="Josefin Sans"/>
                <a:sym typeface="Josefin Sans"/>
              </a:defRPr>
            </a:lvl9pPr>
          </a:lstStyle>
          <a:p>
            <a:r>
              <a:t>xx%</a:t>
            </a:r>
          </a:p>
        </p:txBody>
      </p:sp>
      <p:sp>
        <p:nvSpPr>
          <p:cNvPr id="488" name="Google Shape;488;p57"/>
          <p:cNvSpPr txBox="1"/>
          <p:nvPr>
            <p:ph idx="1" type="subTitle"/>
          </p:nvPr>
        </p:nvSpPr>
        <p:spPr>
          <a:xfrm>
            <a:off x="5292000" y="3455823"/>
            <a:ext cx="3027300" cy="558300"/>
          </a:xfrm>
          <a:prstGeom prst="rect">
            <a:avLst/>
          </a:prstGeom>
          <a:noFill/>
          <a:ln>
            <a:noFill/>
          </a:ln>
        </p:spPr>
        <p:txBody>
          <a:bodyPr anchorCtr="0" anchor="t" bIns="91425" lIns="91425" spcFirstLastPara="1" rIns="91425" wrap="square" tIns="91425">
            <a:noAutofit/>
          </a:bodyPr>
          <a:lstStyle>
            <a:lvl1pPr lvl="0" rtl="0">
              <a:lnSpc>
                <a:spcPct val="100000"/>
              </a:lnSpc>
              <a:spcBef>
                <a:spcPts val="0"/>
              </a:spcBef>
              <a:spcAft>
                <a:spcPts val="0"/>
              </a:spcAft>
              <a:buClr>
                <a:schemeClr val="dk2"/>
              </a:buClr>
              <a:buSzPts val="1400"/>
              <a:buFont typeface="Josefin Sans Light"/>
              <a:buNone/>
              <a:defRPr>
                <a:solidFill>
                  <a:schemeClr val="dk1"/>
                </a:solidFill>
                <a:latin typeface="Josefin Sans"/>
                <a:ea typeface="Josefin Sans"/>
                <a:cs typeface="Josefin Sans"/>
                <a:sym typeface="Josefin Sans"/>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cxnSp>
        <p:nvCxnSpPr>
          <p:cNvPr id="489" name="Google Shape;489;p57"/>
          <p:cNvCxnSpPr/>
          <p:nvPr/>
        </p:nvCxnSpPr>
        <p:spPr>
          <a:xfrm>
            <a:off x="6481100" y="4609950"/>
            <a:ext cx="2544000" cy="0"/>
          </a:xfrm>
          <a:prstGeom prst="straightConnector1">
            <a:avLst/>
          </a:prstGeom>
          <a:noFill/>
          <a:ln cap="flat" cmpd="sng" w="9525">
            <a:solidFill>
              <a:schemeClr val="accent1"/>
            </a:solidFill>
            <a:prstDash val="solid"/>
            <a:round/>
            <a:headEnd len="med" w="med" type="none"/>
            <a:tailEnd len="med" w="med" type="none"/>
          </a:ln>
        </p:spPr>
      </p:cxnSp>
      <p:sp>
        <p:nvSpPr>
          <p:cNvPr id="490" name="Google Shape;490;p57"/>
          <p:cNvSpPr txBox="1"/>
          <p:nvPr/>
        </p:nvSpPr>
        <p:spPr>
          <a:xfrm>
            <a:off x="8439900" y="4609950"/>
            <a:ext cx="585300" cy="3936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b="1" lang="en" sz="1100">
                <a:solidFill>
                  <a:schemeClr val="accent1"/>
                </a:solidFill>
                <a:latin typeface="Josefin Sans"/>
                <a:ea typeface="Josefin Sans"/>
                <a:cs typeface="Josefin Sans"/>
                <a:sym typeface="Josefin Sans"/>
              </a:rPr>
              <a:t>‹#›</a:t>
            </a:fld>
            <a:endParaRPr b="1" sz="1100">
              <a:solidFill>
                <a:schemeClr val="accent1"/>
              </a:solidFill>
              <a:latin typeface="Josefin Sans"/>
              <a:ea typeface="Josefin Sans"/>
              <a:cs typeface="Josefin Sans"/>
              <a:sym typeface="Josefin Sans"/>
            </a:endParaRPr>
          </a:p>
        </p:txBody>
      </p:sp>
      <p:sp>
        <p:nvSpPr>
          <p:cNvPr id="491" name="Google Shape;491;p57"/>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p:cSld name="SECTION_HEADER_1">
    <p:spTree>
      <p:nvGrpSpPr>
        <p:cNvPr id="492" name="Shape 492"/>
        <p:cNvGrpSpPr/>
        <p:nvPr/>
      </p:nvGrpSpPr>
      <p:grpSpPr>
        <a:xfrm>
          <a:off x="0" y="0"/>
          <a:ext cx="0" cy="0"/>
          <a:chOff x="0" y="0"/>
          <a:chExt cx="0" cy="0"/>
        </a:xfrm>
      </p:grpSpPr>
      <p:sp>
        <p:nvSpPr>
          <p:cNvPr id="493" name="Google Shape;493;p58"/>
          <p:cNvSpPr txBox="1"/>
          <p:nvPr>
            <p:ph type="title"/>
          </p:nvPr>
        </p:nvSpPr>
        <p:spPr>
          <a:xfrm>
            <a:off x="925750" y="1786400"/>
            <a:ext cx="5151600" cy="940500"/>
          </a:xfrm>
          <a:prstGeom prst="rect">
            <a:avLst/>
          </a:prstGeom>
          <a:solidFill>
            <a:schemeClr val="lt1"/>
          </a:solidFill>
        </p:spPr>
        <p:txBody>
          <a:bodyPr anchorCtr="0" anchor="b" bIns="91425" lIns="91425" spcFirstLastPara="1" rIns="91425" wrap="square" tIns="0">
            <a:noAutofit/>
          </a:bodyPr>
          <a:lstStyle>
            <a:lvl1pPr lvl="0" rtl="0">
              <a:spcBef>
                <a:spcPts val="0"/>
              </a:spcBef>
              <a:spcAft>
                <a:spcPts val="0"/>
              </a:spcAft>
              <a:buSzPts val="3600"/>
              <a:buNone/>
              <a:defRPr sz="6800">
                <a:solidFill>
                  <a:schemeClr val="accent1"/>
                </a:solidFill>
              </a:defRPr>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494" name="Google Shape;494;p58"/>
          <p:cNvSpPr txBox="1"/>
          <p:nvPr>
            <p:ph idx="1" type="subTitle"/>
          </p:nvPr>
        </p:nvSpPr>
        <p:spPr>
          <a:xfrm>
            <a:off x="925748" y="2726900"/>
            <a:ext cx="5151600" cy="1025400"/>
          </a:xfrm>
          <a:prstGeom prst="rect">
            <a:avLst/>
          </a:prstGeom>
          <a:solidFill>
            <a:schemeClr val="lt1"/>
          </a:solidFill>
          <a:ln>
            <a:noFill/>
          </a:ln>
        </p:spPr>
        <p:txBody>
          <a:bodyPr anchorCtr="0" anchor="t" bIns="0" lIns="91425" spcFirstLastPara="1" rIns="91425" wrap="square" tIns="0">
            <a:noAutofit/>
          </a:bodyPr>
          <a:lstStyle>
            <a:lvl1pPr indent="-228600" lvl="0" marL="0" marR="0" rtl="0" algn="l">
              <a:lnSpc>
                <a:spcPct val="100000"/>
              </a:lnSpc>
              <a:spcBef>
                <a:spcPts val="0"/>
              </a:spcBef>
              <a:spcAft>
                <a:spcPts val="0"/>
              </a:spcAft>
              <a:buClr>
                <a:schemeClr val="dk1"/>
              </a:buClr>
              <a:buSzPts val="3600"/>
              <a:buFont typeface="Josefin Sans"/>
              <a:buNone/>
              <a:defRPr b="1" sz="2100">
                <a:solidFill>
                  <a:schemeClr val="dk1"/>
                </a:solidFill>
                <a:latin typeface="Josefin Sans"/>
                <a:ea typeface="Josefin Sans"/>
                <a:cs typeface="Josefin Sans"/>
                <a:sym typeface="Josefin Sans"/>
              </a:defRPr>
            </a:lvl1pPr>
            <a:lvl2pPr lvl="1" rtl="0">
              <a:lnSpc>
                <a:spcPct val="100000"/>
              </a:lnSpc>
              <a:spcBef>
                <a:spcPts val="0"/>
              </a:spcBef>
              <a:spcAft>
                <a:spcPts val="0"/>
              </a:spcAft>
              <a:buClr>
                <a:schemeClr val="dk1"/>
              </a:buClr>
              <a:buSzPts val="1400"/>
              <a:buNone/>
              <a:defRPr>
                <a:solidFill>
                  <a:schemeClr val="dk1"/>
                </a:solidFill>
              </a:defRPr>
            </a:lvl2pPr>
            <a:lvl3pPr lvl="2" rtl="0">
              <a:lnSpc>
                <a:spcPct val="100000"/>
              </a:lnSpc>
              <a:spcBef>
                <a:spcPts val="0"/>
              </a:spcBef>
              <a:spcAft>
                <a:spcPts val="0"/>
              </a:spcAft>
              <a:buClr>
                <a:schemeClr val="dk1"/>
              </a:buClr>
              <a:buSzPts val="1400"/>
              <a:buNone/>
              <a:defRPr>
                <a:solidFill>
                  <a:schemeClr val="dk1"/>
                </a:solidFill>
              </a:defRPr>
            </a:lvl3pPr>
            <a:lvl4pPr lvl="3" rtl="0">
              <a:lnSpc>
                <a:spcPct val="100000"/>
              </a:lnSpc>
              <a:spcBef>
                <a:spcPts val="0"/>
              </a:spcBef>
              <a:spcAft>
                <a:spcPts val="0"/>
              </a:spcAft>
              <a:buClr>
                <a:schemeClr val="dk1"/>
              </a:buClr>
              <a:buSzPts val="1400"/>
              <a:buNone/>
              <a:defRPr>
                <a:solidFill>
                  <a:schemeClr val="dk1"/>
                </a:solidFill>
              </a:defRPr>
            </a:lvl4pPr>
            <a:lvl5pPr lvl="4" rtl="0">
              <a:lnSpc>
                <a:spcPct val="100000"/>
              </a:lnSpc>
              <a:spcBef>
                <a:spcPts val="0"/>
              </a:spcBef>
              <a:spcAft>
                <a:spcPts val="0"/>
              </a:spcAft>
              <a:buClr>
                <a:schemeClr val="dk1"/>
              </a:buClr>
              <a:buSzPts val="1400"/>
              <a:buNone/>
              <a:defRPr>
                <a:solidFill>
                  <a:schemeClr val="dk1"/>
                </a:solidFill>
              </a:defRPr>
            </a:lvl5pPr>
            <a:lvl6pPr lvl="5" rtl="0">
              <a:lnSpc>
                <a:spcPct val="100000"/>
              </a:lnSpc>
              <a:spcBef>
                <a:spcPts val="0"/>
              </a:spcBef>
              <a:spcAft>
                <a:spcPts val="0"/>
              </a:spcAft>
              <a:buClr>
                <a:schemeClr val="dk1"/>
              </a:buClr>
              <a:buSzPts val="1400"/>
              <a:buNone/>
              <a:defRPr>
                <a:solidFill>
                  <a:schemeClr val="dk1"/>
                </a:solidFill>
              </a:defRPr>
            </a:lvl6pPr>
            <a:lvl7pPr lvl="6" rtl="0">
              <a:lnSpc>
                <a:spcPct val="100000"/>
              </a:lnSpc>
              <a:spcBef>
                <a:spcPts val="0"/>
              </a:spcBef>
              <a:spcAft>
                <a:spcPts val="0"/>
              </a:spcAft>
              <a:buClr>
                <a:schemeClr val="dk1"/>
              </a:buClr>
              <a:buSzPts val="1400"/>
              <a:buNone/>
              <a:defRPr>
                <a:solidFill>
                  <a:schemeClr val="dk1"/>
                </a:solidFill>
              </a:defRPr>
            </a:lvl7pPr>
            <a:lvl8pPr lvl="7" rtl="0">
              <a:lnSpc>
                <a:spcPct val="100000"/>
              </a:lnSpc>
              <a:spcBef>
                <a:spcPts val="0"/>
              </a:spcBef>
              <a:spcAft>
                <a:spcPts val="0"/>
              </a:spcAft>
              <a:buClr>
                <a:schemeClr val="dk1"/>
              </a:buClr>
              <a:buSzPts val="1400"/>
              <a:buNone/>
              <a:defRPr>
                <a:solidFill>
                  <a:schemeClr val="dk1"/>
                </a:solidFill>
              </a:defRPr>
            </a:lvl8pPr>
            <a:lvl9pPr lvl="8" rtl="0">
              <a:lnSpc>
                <a:spcPct val="100000"/>
              </a:lnSpc>
              <a:spcBef>
                <a:spcPts val="0"/>
              </a:spcBef>
              <a:spcAft>
                <a:spcPts val="0"/>
              </a:spcAft>
              <a:buClr>
                <a:schemeClr val="dk1"/>
              </a:buClr>
              <a:buSzPts val="1400"/>
              <a:buNone/>
              <a:defRPr>
                <a:solidFill>
                  <a:schemeClr val="dk1"/>
                </a:solidFill>
              </a:defRPr>
            </a:lvl9pPr>
          </a:lstStyle>
          <a:p/>
        </p:txBody>
      </p:sp>
      <p:cxnSp>
        <p:nvCxnSpPr>
          <p:cNvPr id="495" name="Google Shape;495;p58"/>
          <p:cNvCxnSpPr/>
          <p:nvPr/>
        </p:nvCxnSpPr>
        <p:spPr>
          <a:xfrm>
            <a:off x="542275" y="1625200"/>
            <a:ext cx="0" cy="2710500"/>
          </a:xfrm>
          <a:prstGeom prst="straightConnector1">
            <a:avLst/>
          </a:prstGeom>
          <a:noFill/>
          <a:ln cap="flat" cmpd="sng" w="76200">
            <a:solidFill>
              <a:schemeClr val="accent1"/>
            </a:solidFill>
            <a:prstDash val="solid"/>
            <a:round/>
            <a:headEnd len="med" w="med" type="none"/>
            <a:tailEnd len="med" w="med" type="none"/>
          </a:ln>
        </p:spPr>
      </p:cxnSp>
      <p:cxnSp>
        <p:nvCxnSpPr>
          <p:cNvPr id="496" name="Google Shape;496;p58"/>
          <p:cNvCxnSpPr/>
          <p:nvPr/>
        </p:nvCxnSpPr>
        <p:spPr>
          <a:xfrm>
            <a:off x="6481100" y="4609950"/>
            <a:ext cx="2544000" cy="0"/>
          </a:xfrm>
          <a:prstGeom prst="straightConnector1">
            <a:avLst/>
          </a:prstGeom>
          <a:noFill/>
          <a:ln cap="flat" cmpd="sng" w="9525">
            <a:solidFill>
              <a:schemeClr val="accent1"/>
            </a:solidFill>
            <a:prstDash val="solid"/>
            <a:round/>
            <a:headEnd len="med" w="med" type="none"/>
            <a:tailEnd len="med" w="med" type="none"/>
          </a:ln>
        </p:spPr>
      </p:cxnSp>
      <p:sp>
        <p:nvSpPr>
          <p:cNvPr id="497" name="Google Shape;497;p58"/>
          <p:cNvSpPr txBox="1"/>
          <p:nvPr/>
        </p:nvSpPr>
        <p:spPr>
          <a:xfrm>
            <a:off x="8439900" y="4609950"/>
            <a:ext cx="585300" cy="3936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b="1" lang="en" sz="1100">
                <a:solidFill>
                  <a:schemeClr val="accent1"/>
                </a:solidFill>
                <a:latin typeface="Josefin Sans"/>
                <a:ea typeface="Josefin Sans"/>
                <a:cs typeface="Josefin Sans"/>
                <a:sym typeface="Josefin Sans"/>
              </a:rPr>
              <a:t>‹#›</a:t>
            </a:fld>
            <a:endParaRPr b="1" sz="1100">
              <a:solidFill>
                <a:schemeClr val="accent1"/>
              </a:solidFill>
              <a:latin typeface="Josefin Sans"/>
              <a:ea typeface="Josefin Sans"/>
              <a:cs typeface="Josefin Sans"/>
              <a:sym typeface="Josefin Sans"/>
            </a:endParaRPr>
          </a:p>
        </p:txBody>
      </p:sp>
      <p:sp>
        <p:nvSpPr>
          <p:cNvPr id="498" name="Google Shape;498;p58"/>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1">
  <p:cSld name="CUSTOM_7">
    <p:spTree>
      <p:nvGrpSpPr>
        <p:cNvPr id="499" name="Shape 499"/>
        <p:cNvGrpSpPr/>
        <p:nvPr/>
      </p:nvGrpSpPr>
      <p:grpSpPr>
        <a:xfrm>
          <a:off x="0" y="0"/>
          <a:ext cx="0" cy="0"/>
          <a:chOff x="0" y="0"/>
          <a:chExt cx="0" cy="0"/>
        </a:xfrm>
      </p:grpSpPr>
      <p:sp>
        <p:nvSpPr>
          <p:cNvPr id="500" name="Google Shape;500;p59"/>
          <p:cNvSpPr txBox="1"/>
          <p:nvPr>
            <p:ph idx="1" type="subTitle"/>
          </p:nvPr>
        </p:nvSpPr>
        <p:spPr>
          <a:xfrm>
            <a:off x="5458825" y="1457300"/>
            <a:ext cx="2927100" cy="3151200"/>
          </a:xfrm>
          <a:prstGeom prst="rect">
            <a:avLst/>
          </a:prstGeom>
          <a:noFill/>
          <a:ln>
            <a:noFill/>
          </a:ln>
        </p:spPr>
        <p:txBody>
          <a:bodyPr anchorCtr="0" anchor="t" bIns="0" lIns="91425" spcFirstLastPara="1" rIns="91425" wrap="square" tIns="182875">
            <a:noAutofit/>
          </a:bodyPr>
          <a:lstStyle>
            <a:lvl1pPr lvl="0" marR="50800" rtl="0">
              <a:lnSpc>
                <a:spcPct val="100000"/>
              </a:lnSpc>
              <a:spcBef>
                <a:spcPts val="0"/>
              </a:spcBef>
              <a:spcAft>
                <a:spcPts val="0"/>
              </a:spcAft>
              <a:buClr>
                <a:schemeClr val="dk1"/>
              </a:buClr>
              <a:buSzPts val="1400"/>
              <a:buChar char="●"/>
              <a:defRPr sz="1300">
                <a:solidFill>
                  <a:schemeClr val="dk1"/>
                </a:solidFill>
                <a:latin typeface="Josefin Sans"/>
                <a:ea typeface="Josefin Sans"/>
                <a:cs typeface="Josefin Sans"/>
                <a:sym typeface="Josefin Sans"/>
              </a:defRPr>
            </a:lvl1pPr>
            <a:lvl2pPr lvl="1" rtl="0">
              <a:lnSpc>
                <a:spcPct val="100000"/>
              </a:lnSpc>
              <a:spcBef>
                <a:spcPts val="0"/>
              </a:spcBef>
              <a:spcAft>
                <a:spcPts val="0"/>
              </a:spcAft>
              <a:buClr>
                <a:schemeClr val="dk1"/>
              </a:buClr>
              <a:buSzPts val="1400"/>
              <a:buChar char="○"/>
              <a:defRPr>
                <a:solidFill>
                  <a:schemeClr val="dk1"/>
                </a:solidFill>
              </a:defRPr>
            </a:lvl2pPr>
            <a:lvl3pPr lvl="2" rtl="0">
              <a:lnSpc>
                <a:spcPct val="100000"/>
              </a:lnSpc>
              <a:spcBef>
                <a:spcPts val="0"/>
              </a:spcBef>
              <a:spcAft>
                <a:spcPts val="0"/>
              </a:spcAft>
              <a:buClr>
                <a:schemeClr val="dk1"/>
              </a:buClr>
              <a:buSzPts val="1400"/>
              <a:buChar char="■"/>
              <a:defRPr>
                <a:solidFill>
                  <a:schemeClr val="dk1"/>
                </a:solidFill>
              </a:defRPr>
            </a:lvl3pPr>
            <a:lvl4pPr lvl="3" rtl="0">
              <a:lnSpc>
                <a:spcPct val="100000"/>
              </a:lnSpc>
              <a:spcBef>
                <a:spcPts val="0"/>
              </a:spcBef>
              <a:spcAft>
                <a:spcPts val="0"/>
              </a:spcAft>
              <a:buClr>
                <a:schemeClr val="dk1"/>
              </a:buClr>
              <a:buSzPts val="1400"/>
              <a:buChar char="●"/>
              <a:defRPr>
                <a:solidFill>
                  <a:schemeClr val="dk1"/>
                </a:solidFill>
              </a:defRPr>
            </a:lvl4pPr>
            <a:lvl5pPr lvl="4" rtl="0">
              <a:lnSpc>
                <a:spcPct val="100000"/>
              </a:lnSpc>
              <a:spcBef>
                <a:spcPts val="0"/>
              </a:spcBef>
              <a:spcAft>
                <a:spcPts val="0"/>
              </a:spcAft>
              <a:buClr>
                <a:schemeClr val="dk1"/>
              </a:buClr>
              <a:buSzPts val="1400"/>
              <a:buChar char="○"/>
              <a:defRPr>
                <a:solidFill>
                  <a:schemeClr val="dk1"/>
                </a:solidFill>
              </a:defRPr>
            </a:lvl5pPr>
            <a:lvl6pPr lvl="5" rtl="0">
              <a:lnSpc>
                <a:spcPct val="100000"/>
              </a:lnSpc>
              <a:spcBef>
                <a:spcPts val="0"/>
              </a:spcBef>
              <a:spcAft>
                <a:spcPts val="0"/>
              </a:spcAft>
              <a:buClr>
                <a:schemeClr val="dk1"/>
              </a:buClr>
              <a:buSzPts val="1400"/>
              <a:buChar char="■"/>
              <a:defRPr>
                <a:solidFill>
                  <a:schemeClr val="dk1"/>
                </a:solidFill>
              </a:defRPr>
            </a:lvl6pPr>
            <a:lvl7pPr lvl="6" rtl="0">
              <a:lnSpc>
                <a:spcPct val="100000"/>
              </a:lnSpc>
              <a:spcBef>
                <a:spcPts val="0"/>
              </a:spcBef>
              <a:spcAft>
                <a:spcPts val="0"/>
              </a:spcAft>
              <a:buClr>
                <a:schemeClr val="dk1"/>
              </a:buClr>
              <a:buSzPts val="1400"/>
              <a:buChar char="●"/>
              <a:defRPr>
                <a:solidFill>
                  <a:schemeClr val="dk1"/>
                </a:solidFill>
              </a:defRPr>
            </a:lvl7pPr>
            <a:lvl8pPr lvl="7" rtl="0">
              <a:lnSpc>
                <a:spcPct val="100000"/>
              </a:lnSpc>
              <a:spcBef>
                <a:spcPts val="0"/>
              </a:spcBef>
              <a:spcAft>
                <a:spcPts val="0"/>
              </a:spcAft>
              <a:buClr>
                <a:schemeClr val="dk1"/>
              </a:buClr>
              <a:buSzPts val="1400"/>
              <a:buChar char="○"/>
              <a:defRPr>
                <a:solidFill>
                  <a:schemeClr val="dk1"/>
                </a:solidFill>
              </a:defRPr>
            </a:lvl8pPr>
            <a:lvl9pPr lvl="8" rtl="0">
              <a:lnSpc>
                <a:spcPct val="100000"/>
              </a:lnSpc>
              <a:spcBef>
                <a:spcPts val="0"/>
              </a:spcBef>
              <a:spcAft>
                <a:spcPts val="0"/>
              </a:spcAft>
              <a:buClr>
                <a:schemeClr val="dk1"/>
              </a:buClr>
              <a:buSzPts val="1400"/>
              <a:buChar char="■"/>
              <a:defRPr>
                <a:solidFill>
                  <a:schemeClr val="dk1"/>
                </a:solidFill>
              </a:defRPr>
            </a:lvl9pPr>
          </a:lstStyle>
          <a:p/>
        </p:txBody>
      </p:sp>
      <p:sp>
        <p:nvSpPr>
          <p:cNvPr id="501" name="Google Shape;501;p59"/>
          <p:cNvSpPr txBox="1"/>
          <p:nvPr>
            <p:ph idx="2" type="subTitle"/>
          </p:nvPr>
        </p:nvSpPr>
        <p:spPr>
          <a:xfrm>
            <a:off x="1018525" y="1457300"/>
            <a:ext cx="4221300" cy="3151200"/>
          </a:xfrm>
          <a:prstGeom prst="rect">
            <a:avLst/>
          </a:prstGeom>
          <a:noFill/>
          <a:ln>
            <a:noFill/>
          </a:ln>
        </p:spPr>
        <p:txBody>
          <a:bodyPr anchorCtr="0" anchor="t" bIns="0" lIns="91425" spcFirstLastPara="1" rIns="91425" wrap="square" tIns="182875">
            <a:noAutofit/>
          </a:bodyPr>
          <a:lstStyle>
            <a:lvl1pPr lvl="0" rtl="0">
              <a:lnSpc>
                <a:spcPct val="100000"/>
              </a:lnSpc>
              <a:spcBef>
                <a:spcPts val="0"/>
              </a:spcBef>
              <a:spcAft>
                <a:spcPts val="0"/>
              </a:spcAft>
              <a:buClr>
                <a:schemeClr val="dk1"/>
              </a:buClr>
              <a:buSzPts val="1400"/>
              <a:buChar char="●"/>
              <a:defRPr sz="1300">
                <a:solidFill>
                  <a:schemeClr val="dk1"/>
                </a:solidFill>
                <a:latin typeface="Josefin Sans"/>
                <a:ea typeface="Josefin Sans"/>
                <a:cs typeface="Josefin Sans"/>
                <a:sym typeface="Josefin Sans"/>
              </a:defRPr>
            </a:lvl1pPr>
            <a:lvl2pPr lvl="1" rtl="0">
              <a:lnSpc>
                <a:spcPct val="100000"/>
              </a:lnSpc>
              <a:spcBef>
                <a:spcPts val="0"/>
              </a:spcBef>
              <a:spcAft>
                <a:spcPts val="0"/>
              </a:spcAft>
              <a:buClr>
                <a:schemeClr val="dk1"/>
              </a:buClr>
              <a:buSzPts val="1400"/>
              <a:buChar char="○"/>
              <a:defRPr>
                <a:solidFill>
                  <a:schemeClr val="dk1"/>
                </a:solidFill>
              </a:defRPr>
            </a:lvl2pPr>
            <a:lvl3pPr lvl="2" rtl="0">
              <a:lnSpc>
                <a:spcPct val="100000"/>
              </a:lnSpc>
              <a:spcBef>
                <a:spcPts val="0"/>
              </a:spcBef>
              <a:spcAft>
                <a:spcPts val="0"/>
              </a:spcAft>
              <a:buClr>
                <a:schemeClr val="dk1"/>
              </a:buClr>
              <a:buSzPts val="1400"/>
              <a:buChar char="■"/>
              <a:defRPr>
                <a:solidFill>
                  <a:schemeClr val="dk1"/>
                </a:solidFill>
              </a:defRPr>
            </a:lvl3pPr>
            <a:lvl4pPr lvl="3" rtl="0">
              <a:lnSpc>
                <a:spcPct val="100000"/>
              </a:lnSpc>
              <a:spcBef>
                <a:spcPts val="0"/>
              </a:spcBef>
              <a:spcAft>
                <a:spcPts val="0"/>
              </a:spcAft>
              <a:buClr>
                <a:schemeClr val="dk1"/>
              </a:buClr>
              <a:buSzPts val="1400"/>
              <a:buChar char="●"/>
              <a:defRPr>
                <a:solidFill>
                  <a:schemeClr val="dk1"/>
                </a:solidFill>
              </a:defRPr>
            </a:lvl4pPr>
            <a:lvl5pPr lvl="4" rtl="0">
              <a:lnSpc>
                <a:spcPct val="100000"/>
              </a:lnSpc>
              <a:spcBef>
                <a:spcPts val="0"/>
              </a:spcBef>
              <a:spcAft>
                <a:spcPts val="0"/>
              </a:spcAft>
              <a:buClr>
                <a:schemeClr val="dk1"/>
              </a:buClr>
              <a:buSzPts val="1400"/>
              <a:buChar char="○"/>
              <a:defRPr>
                <a:solidFill>
                  <a:schemeClr val="dk1"/>
                </a:solidFill>
              </a:defRPr>
            </a:lvl5pPr>
            <a:lvl6pPr lvl="5" rtl="0">
              <a:lnSpc>
                <a:spcPct val="100000"/>
              </a:lnSpc>
              <a:spcBef>
                <a:spcPts val="0"/>
              </a:spcBef>
              <a:spcAft>
                <a:spcPts val="0"/>
              </a:spcAft>
              <a:buClr>
                <a:schemeClr val="dk1"/>
              </a:buClr>
              <a:buSzPts val="1400"/>
              <a:buChar char="■"/>
              <a:defRPr>
                <a:solidFill>
                  <a:schemeClr val="dk1"/>
                </a:solidFill>
              </a:defRPr>
            </a:lvl6pPr>
            <a:lvl7pPr lvl="6" rtl="0">
              <a:lnSpc>
                <a:spcPct val="100000"/>
              </a:lnSpc>
              <a:spcBef>
                <a:spcPts val="0"/>
              </a:spcBef>
              <a:spcAft>
                <a:spcPts val="0"/>
              </a:spcAft>
              <a:buClr>
                <a:schemeClr val="dk1"/>
              </a:buClr>
              <a:buSzPts val="1400"/>
              <a:buChar char="●"/>
              <a:defRPr>
                <a:solidFill>
                  <a:schemeClr val="dk1"/>
                </a:solidFill>
              </a:defRPr>
            </a:lvl7pPr>
            <a:lvl8pPr lvl="7" rtl="0">
              <a:lnSpc>
                <a:spcPct val="100000"/>
              </a:lnSpc>
              <a:spcBef>
                <a:spcPts val="0"/>
              </a:spcBef>
              <a:spcAft>
                <a:spcPts val="0"/>
              </a:spcAft>
              <a:buClr>
                <a:schemeClr val="dk1"/>
              </a:buClr>
              <a:buSzPts val="1400"/>
              <a:buChar char="○"/>
              <a:defRPr>
                <a:solidFill>
                  <a:schemeClr val="dk1"/>
                </a:solidFill>
              </a:defRPr>
            </a:lvl8pPr>
            <a:lvl9pPr lvl="8" rtl="0">
              <a:lnSpc>
                <a:spcPct val="100000"/>
              </a:lnSpc>
              <a:spcBef>
                <a:spcPts val="0"/>
              </a:spcBef>
              <a:spcAft>
                <a:spcPts val="0"/>
              </a:spcAft>
              <a:buClr>
                <a:schemeClr val="dk1"/>
              </a:buClr>
              <a:buSzPts val="1400"/>
              <a:buChar char="■"/>
              <a:defRPr>
                <a:solidFill>
                  <a:schemeClr val="dk1"/>
                </a:solidFill>
              </a:defRPr>
            </a:lvl9pPr>
          </a:lstStyle>
          <a:p/>
        </p:txBody>
      </p:sp>
      <p:sp>
        <p:nvSpPr>
          <p:cNvPr id="502" name="Google Shape;502;p59"/>
          <p:cNvSpPr txBox="1"/>
          <p:nvPr>
            <p:ph type="title"/>
          </p:nvPr>
        </p:nvSpPr>
        <p:spPr>
          <a:xfrm>
            <a:off x="713225" y="476525"/>
            <a:ext cx="69600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Font typeface="Josefin Sans"/>
              <a:buNone/>
              <a:defRPr b="1">
                <a:latin typeface="Josefin Sans"/>
                <a:ea typeface="Josefin Sans"/>
                <a:cs typeface="Josefin Sans"/>
                <a:sym typeface="Josefin Sans"/>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cxnSp>
        <p:nvCxnSpPr>
          <p:cNvPr id="503" name="Google Shape;503;p59"/>
          <p:cNvCxnSpPr/>
          <p:nvPr/>
        </p:nvCxnSpPr>
        <p:spPr>
          <a:xfrm>
            <a:off x="6481100" y="4609950"/>
            <a:ext cx="2544000" cy="0"/>
          </a:xfrm>
          <a:prstGeom prst="straightConnector1">
            <a:avLst/>
          </a:prstGeom>
          <a:noFill/>
          <a:ln cap="flat" cmpd="sng" w="9525">
            <a:solidFill>
              <a:schemeClr val="accent1"/>
            </a:solidFill>
            <a:prstDash val="solid"/>
            <a:round/>
            <a:headEnd len="med" w="med" type="none"/>
            <a:tailEnd len="med" w="med" type="none"/>
          </a:ln>
        </p:spPr>
      </p:cxnSp>
      <p:sp>
        <p:nvSpPr>
          <p:cNvPr id="504" name="Google Shape;504;p59"/>
          <p:cNvSpPr txBox="1"/>
          <p:nvPr/>
        </p:nvSpPr>
        <p:spPr>
          <a:xfrm>
            <a:off x="8439900" y="4609950"/>
            <a:ext cx="585300" cy="3936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b="1" lang="en" sz="1100">
                <a:solidFill>
                  <a:schemeClr val="accent1"/>
                </a:solidFill>
                <a:latin typeface="Josefin Sans"/>
                <a:ea typeface="Josefin Sans"/>
                <a:cs typeface="Josefin Sans"/>
                <a:sym typeface="Josefin Sans"/>
              </a:rPr>
              <a:t>‹#›</a:t>
            </a:fld>
            <a:endParaRPr b="1" sz="1100">
              <a:solidFill>
                <a:schemeClr val="accent1"/>
              </a:solidFill>
              <a:latin typeface="Josefin Sans"/>
              <a:ea typeface="Josefin Sans"/>
              <a:cs typeface="Josefin Sans"/>
              <a:sym typeface="Josefin Sans"/>
            </a:endParaRPr>
          </a:p>
        </p:txBody>
      </p:sp>
      <p:sp>
        <p:nvSpPr>
          <p:cNvPr id="505" name="Google Shape;505;p59"/>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p:cSld name="CUSTOM_1">
    <p:spTree>
      <p:nvGrpSpPr>
        <p:cNvPr id="506" name="Shape 506"/>
        <p:cNvGrpSpPr/>
        <p:nvPr/>
      </p:nvGrpSpPr>
      <p:grpSpPr>
        <a:xfrm>
          <a:off x="0" y="0"/>
          <a:ext cx="0" cy="0"/>
          <a:chOff x="0" y="0"/>
          <a:chExt cx="0" cy="0"/>
        </a:xfrm>
      </p:grpSpPr>
      <p:sp>
        <p:nvSpPr>
          <p:cNvPr id="507" name="Google Shape;507;p60"/>
          <p:cNvSpPr txBox="1"/>
          <p:nvPr>
            <p:ph hasCustomPrompt="1" type="title"/>
          </p:nvPr>
        </p:nvSpPr>
        <p:spPr>
          <a:xfrm>
            <a:off x="1944275" y="1378950"/>
            <a:ext cx="2286000" cy="572700"/>
          </a:xfrm>
          <a:prstGeom prst="rect">
            <a:avLst/>
          </a:prstGeom>
        </p:spPr>
        <p:txBody>
          <a:bodyPr anchorCtr="0" anchor="t" bIns="91425" lIns="91425" spcFirstLastPara="1" rIns="91425" wrap="square" tIns="0">
            <a:noAutofit/>
          </a:bodyPr>
          <a:lstStyle>
            <a:lvl1pPr lvl="0" rtl="0">
              <a:spcBef>
                <a:spcPts val="0"/>
              </a:spcBef>
              <a:spcAft>
                <a:spcPts val="0"/>
              </a:spcAft>
              <a:buClr>
                <a:schemeClr val="accent1"/>
              </a:buClr>
              <a:buSzPts val="3000"/>
              <a:buFont typeface="Josefin Sans"/>
              <a:buNone/>
              <a:defRPr b="1" sz="3600">
                <a:solidFill>
                  <a:schemeClr val="accent1"/>
                </a:solidFill>
                <a:latin typeface="Josefin Sans"/>
                <a:ea typeface="Josefin Sans"/>
                <a:cs typeface="Josefin Sans"/>
                <a:sym typeface="Josefin Sans"/>
              </a:defRPr>
            </a:lvl1pPr>
            <a:lvl2pPr lvl="1" rtl="0">
              <a:spcBef>
                <a:spcPts val="0"/>
              </a:spcBef>
              <a:spcAft>
                <a:spcPts val="0"/>
              </a:spcAft>
              <a:buSzPts val="3000"/>
              <a:buFont typeface="Josefin Sans"/>
              <a:buNone/>
              <a:defRPr b="1" sz="3000">
                <a:latin typeface="Josefin Sans"/>
                <a:ea typeface="Josefin Sans"/>
                <a:cs typeface="Josefin Sans"/>
                <a:sym typeface="Josefin Sans"/>
              </a:defRPr>
            </a:lvl2pPr>
            <a:lvl3pPr lvl="2" rtl="0">
              <a:spcBef>
                <a:spcPts val="0"/>
              </a:spcBef>
              <a:spcAft>
                <a:spcPts val="0"/>
              </a:spcAft>
              <a:buSzPts val="3000"/>
              <a:buFont typeface="Josefin Sans"/>
              <a:buNone/>
              <a:defRPr b="1" sz="3000">
                <a:latin typeface="Josefin Sans"/>
                <a:ea typeface="Josefin Sans"/>
                <a:cs typeface="Josefin Sans"/>
                <a:sym typeface="Josefin Sans"/>
              </a:defRPr>
            </a:lvl3pPr>
            <a:lvl4pPr lvl="3" rtl="0">
              <a:spcBef>
                <a:spcPts val="0"/>
              </a:spcBef>
              <a:spcAft>
                <a:spcPts val="0"/>
              </a:spcAft>
              <a:buSzPts val="3000"/>
              <a:buFont typeface="Josefin Sans"/>
              <a:buNone/>
              <a:defRPr b="1" sz="3000">
                <a:latin typeface="Josefin Sans"/>
                <a:ea typeface="Josefin Sans"/>
                <a:cs typeface="Josefin Sans"/>
                <a:sym typeface="Josefin Sans"/>
              </a:defRPr>
            </a:lvl4pPr>
            <a:lvl5pPr lvl="4" rtl="0">
              <a:spcBef>
                <a:spcPts val="0"/>
              </a:spcBef>
              <a:spcAft>
                <a:spcPts val="0"/>
              </a:spcAft>
              <a:buSzPts val="3000"/>
              <a:buFont typeface="Josefin Sans"/>
              <a:buNone/>
              <a:defRPr b="1" sz="3000">
                <a:latin typeface="Josefin Sans"/>
                <a:ea typeface="Josefin Sans"/>
                <a:cs typeface="Josefin Sans"/>
                <a:sym typeface="Josefin Sans"/>
              </a:defRPr>
            </a:lvl5pPr>
            <a:lvl6pPr lvl="5" rtl="0">
              <a:spcBef>
                <a:spcPts val="0"/>
              </a:spcBef>
              <a:spcAft>
                <a:spcPts val="0"/>
              </a:spcAft>
              <a:buSzPts val="3000"/>
              <a:buFont typeface="Josefin Sans"/>
              <a:buNone/>
              <a:defRPr b="1" sz="3000">
                <a:latin typeface="Josefin Sans"/>
                <a:ea typeface="Josefin Sans"/>
                <a:cs typeface="Josefin Sans"/>
                <a:sym typeface="Josefin Sans"/>
              </a:defRPr>
            </a:lvl6pPr>
            <a:lvl7pPr lvl="6" rtl="0">
              <a:spcBef>
                <a:spcPts val="0"/>
              </a:spcBef>
              <a:spcAft>
                <a:spcPts val="0"/>
              </a:spcAft>
              <a:buSzPts val="3000"/>
              <a:buFont typeface="Josefin Sans"/>
              <a:buNone/>
              <a:defRPr b="1" sz="3000">
                <a:latin typeface="Josefin Sans"/>
                <a:ea typeface="Josefin Sans"/>
                <a:cs typeface="Josefin Sans"/>
                <a:sym typeface="Josefin Sans"/>
              </a:defRPr>
            </a:lvl7pPr>
            <a:lvl8pPr lvl="7" rtl="0">
              <a:spcBef>
                <a:spcPts val="0"/>
              </a:spcBef>
              <a:spcAft>
                <a:spcPts val="0"/>
              </a:spcAft>
              <a:buSzPts val="3000"/>
              <a:buFont typeface="Josefin Sans"/>
              <a:buNone/>
              <a:defRPr b="1" sz="3000">
                <a:latin typeface="Josefin Sans"/>
                <a:ea typeface="Josefin Sans"/>
                <a:cs typeface="Josefin Sans"/>
                <a:sym typeface="Josefin Sans"/>
              </a:defRPr>
            </a:lvl8pPr>
            <a:lvl9pPr lvl="8" rtl="0">
              <a:spcBef>
                <a:spcPts val="0"/>
              </a:spcBef>
              <a:spcAft>
                <a:spcPts val="0"/>
              </a:spcAft>
              <a:buSzPts val="3000"/>
              <a:buFont typeface="Josefin Sans"/>
              <a:buNone/>
              <a:defRPr b="1" sz="3000">
                <a:latin typeface="Josefin Sans"/>
                <a:ea typeface="Josefin Sans"/>
                <a:cs typeface="Josefin Sans"/>
                <a:sym typeface="Josefin Sans"/>
              </a:defRPr>
            </a:lvl9pPr>
          </a:lstStyle>
          <a:p>
            <a:r>
              <a:t>xx%</a:t>
            </a:r>
          </a:p>
        </p:txBody>
      </p:sp>
      <p:sp>
        <p:nvSpPr>
          <p:cNvPr id="508" name="Google Shape;508;p60"/>
          <p:cNvSpPr txBox="1"/>
          <p:nvPr>
            <p:ph idx="1" type="subTitle"/>
          </p:nvPr>
        </p:nvSpPr>
        <p:spPr>
          <a:xfrm>
            <a:off x="1944275" y="2060846"/>
            <a:ext cx="2286000" cy="496800"/>
          </a:xfrm>
          <a:prstGeom prst="rect">
            <a:avLst/>
          </a:prstGeom>
          <a:noFill/>
          <a:ln>
            <a:noFill/>
          </a:ln>
        </p:spPr>
        <p:txBody>
          <a:bodyPr anchorCtr="0" anchor="t" bIns="91425" lIns="91425" spcFirstLastPara="1" rIns="91425" wrap="square" tIns="201150">
            <a:noAutofit/>
          </a:bodyPr>
          <a:lstStyle>
            <a:lvl1pPr lvl="0" rtl="0">
              <a:lnSpc>
                <a:spcPct val="100000"/>
              </a:lnSpc>
              <a:spcBef>
                <a:spcPts val="0"/>
              </a:spcBef>
              <a:spcAft>
                <a:spcPts val="0"/>
              </a:spcAft>
              <a:buClr>
                <a:schemeClr val="dk1"/>
              </a:buClr>
              <a:buSzPts val="1400"/>
              <a:buFont typeface="Josefin Sans Light"/>
              <a:buNone/>
              <a:defRPr sz="1400">
                <a:solidFill>
                  <a:schemeClr val="dk1"/>
                </a:solidFill>
                <a:latin typeface="Josefin Sans"/>
                <a:ea typeface="Josefin Sans"/>
                <a:cs typeface="Josefin Sans"/>
                <a:sym typeface="Josefin Sans"/>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509" name="Google Shape;509;p60"/>
          <p:cNvSpPr txBox="1"/>
          <p:nvPr>
            <p:ph hasCustomPrompt="1" idx="2" type="title"/>
          </p:nvPr>
        </p:nvSpPr>
        <p:spPr>
          <a:xfrm>
            <a:off x="4913750" y="1378950"/>
            <a:ext cx="2283600" cy="572700"/>
          </a:xfrm>
          <a:prstGeom prst="rect">
            <a:avLst/>
          </a:prstGeom>
        </p:spPr>
        <p:txBody>
          <a:bodyPr anchorCtr="0" anchor="t" bIns="91425" lIns="91425" spcFirstLastPara="1" rIns="91425" wrap="square" tIns="0">
            <a:noAutofit/>
          </a:bodyPr>
          <a:lstStyle>
            <a:lvl1pPr lvl="0" rtl="0">
              <a:spcBef>
                <a:spcPts val="0"/>
              </a:spcBef>
              <a:spcAft>
                <a:spcPts val="0"/>
              </a:spcAft>
              <a:buClr>
                <a:schemeClr val="accent1"/>
              </a:buClr>
              <a:buSzPts val="3000"/>
              <a:buFont typeface="Josefin Sans"/>
              <a:buNone/>
              <a:defRPr b="1" sz="3600">
                <a:solidFill>
                  <a:schemeClr val="accent1"/>
                </a:solidFill>
                <a:latin typeface="Josefin Sans"/>
                <a:ea typeface="Josefin Sans"/>
                <a:cs typeface="Josefin Sans"/>
                <a:sym typeface="Josefin Sans"/>
              </a:defRPr>
            </a:lvl1pPr>
            <a:lvl2pPr lvl="1" rtl="0">
              <a:spcBef>
                <a:spcPts val="0"/>
              </a:spcBef>
              <a:spcAft>
                <a:spcPts val="0"/>
              </a:spcAft>
              <a:buSzPts val="3000"/>
              <a:buFont typeface="Josefin Sans"/>
              <a:buNone/>
              <a:defRPr b="1" sz="3000">
                <a:latin typeface="Josefin Sans"/>
                <a:ea typeface="Josefin Sans"/>
                <a:cs typeface="Josefin Sans"/>
                <a:sym typeface="Josefin Sans"/>
              </a:defRPr>
            </a:lvl2pPr>
            <a:lvl3pPr lvl="2" rtl="0">
              <a:spcBef>
                <a:spcPts val="0"/>
              </a:spcBef>
              <a:spcAft>
                <a:spcPts val="0"/>
              </a:spcAft>
              <a:buSzPts val="3000"/>
              <a:buFont typeface="Josefin Sans"/>
              <a:buNone/>
              <a:defRPr b="1" sz="3000">
                <a:latin typeface="Josefin Sans"/>
                <a:ea typeface="Josefin Sans"/>
                <a:cs typeface="Josefin Sans"/>
                <a:sym typeface="Josefin Sans"/>
              </a:defRPr>
            </a:lvl3pPr>
            <a:lvl4pPr lvl="3" rtl="0">
              <a:spcBef>
                <a:spcPts val="0"/>
              </a:spcBef>
              <a:spcAft>
                <a:spcPts val="0"/>
              </a:spcAft>
              <a:buSzPts val="3000"/>
              <a:buFont typeface="Josefin Sans"/>
              <a:buNone/>
              <a:defRPr b="1" sz="3000">
                <a:latin typeface="Josefin Sans"/>
                <a:ea typeface="Josefin Sans"/>
                <a:cs typeface="Josefin Sans"/>
                <a:sym typeface="Josefin Sans"/>
              </a:defRPr>
            </a:lvl4pPr>
            <a:lvl5pPr lvl="4" rtl="0">
              <a:spcBef>
                <a:spcPts val="0"/>
              </a:spcBef>
              <a:spcAft>
                <a:spcPts val="0"/>
              </a:spcAft>
              <a:buSzPts val="3000"/>
              <a:buFont typeface="Josefin Sans"/>
              <a:buNone/>
              <a:defRPr b="1" sz="3000">
                <a:latin typeface="Josefin Sans"/>
                <a:ea typeface="Josefin Sans"/>
                <a:cs typeface="Josefin Sans"/>
                <a:sym typeface="Josefin Sans"/>
              </a:defRPr>
            </a:lvl5pPr>
            <a:lvl6pPr lvl="5" rtl="0">
              <a:spcBef>
                <a:spcPts val="0"/>
              </a:spcBef>
              <a:spcAft>
                <a:spcPts val="0"/>
              </a:spcAft>
              <a:buSzPts val="3000"/>
              <a:buFont typeface="Josefin Sans"/>
              <a:buNone/>
              <a:defRPr b="1" sz="3000">
                <a:latin typeface="Josefin Sans"/>
                <a:ea typeface="Josefin Sans"/>
                <a:cs typeface="Josefin Sans"/>
                <a:sym typeface="Josefin Sans"/>
              </a:defRPr>
            </a:lvl6pPr>
            <a:lvl7pPr lvl="6" rtl="0">
              <a:spcBef>
                <a:spcPts val="0"/>
              </a:spcBef>
              <a:spcAft>
                <a:spcPts val="0"/>
              </a:spcAft>
              <a:buSzPts val="3000"/>
              <a:buFont typeface="Josefin Sans"/>
              <a:buNone/>
              <a:defRPr b="1" sz="3000">
                <a:latin typeface="Josefin Sans"/>
                <a:ea typeface="Josefin Sans"/>
                <a:cs typeface="Josefin Sans"/>
                <a:sym typeface="Josefin Sans"/>
              </a:defRPr>
            </a:lvl7pPr>
            <a:lvl8pPr lvl="7" rtl="0">
              <a:spcBef>
                <a:spcPts val="0"/>
              </a:spcBef>
              <a:spcAft>
                <a:spcPts val="0"/>
              </a:spcAft>
              <a:buSzPts val="3000"/>
              <a:buFont typeface="Josefin Sans"/>
              <a:buNone/>
              <a:defRPr b="1" sz="3000">
                <a:latin typeface="Josefin Sans"/>
                <a:ea typeface="Josefin Sans"/>
                <a:cs typeface="Josefin Sans"/>
                <a:sym typeface="Josefin Sans"/>
              </a:defRPr>
            </a:lvl8pPr>
            <a:lvl9pPr lvl="8" rtl="0">
              <a:spcBef>
                <a:spcPts val="0"/>
              </a:spcBef>
              <a:spcAft>
                <a:spcPts val="0"/>
              </a:spcAft>
              <a:buSzPts val="3000"/>
              <a:buFont typeface="Josefin Sans"/>
              <a:buNone/>
              <a:defRPr b="1" sz="3000">
                <a:latin typeface="Josefin Sans"/>
                <a:ea typeface="Josefin Sans"/>
                <a:cs typeface="Josefin Sans"/>
                <a:sym typeface="Josefin Sans"/>
              </a:defRPr>
            </a:lvl9pPr>
          </a:lstStyle>
          <a:p>
            <a:r>
              <a:t>xx%</a:t>
            </a:r>
          </a:p>
        </p:txBody>
      </p:sp>
      <p:sp>
        <p:nvSpPr>
          <p:cNvPr id="510" name="Google Shape;510;p60"/>
          <p:cNvSpPr txBox="1"/>
          <p:nvPr>
            <p:ph idx="3" type="subTitle"/>
          </p:nvPr>
        </p:nvSpPr>
        <p:spPr>
          <a:xfrm>
            <a:off x="4913731" y="2060846"/>
            <a:ext cx="2286000" cy="496800"/>
          </a:xfrm>
          <a:prstGeom prst="rect">
            <a:avLst/>
          </a:prstGeom>
          <a:noFill/>
          <a:ln>
            <a:noFill/>
          </a:ln>
        </p:spPr>
        <p:txBody>
          <a:bodyPr anchorCtr="0" anchor="t" bIns="91425" lIns="91425" spcFirstLastPara="1" rIns="91425" wrap="square" tIns="201150">
            <a:noAutofit/>
          </a:bodyPr>
          <a:lstStyle>
            <a:lvl1pPr lvl="0" rtl="0">
              <a:lnSpc>
                <a:spcPct val="100000"/>
              </a:lnSpc>
              <a:spcBef>
                <a:spcPts val="0"/>
              </a:spcBef>
              <a:spcAft>
                <a:spcPts val="0"/>
              </a:spcAft>
              <a:buClr>
                <a:schemeClr val="dk1"/>
              </a:buClr>
              <a:buSzPts val="1400"/>
              <a:buFont typeface="Josefin Sans Light"/>
              <a:buNone/>
              <a:defRPr sz="1400">
                <a:solidFill>
                  <a:schemeClr val="dk1"/>
                </a:solidFill>
                <a:latin typeface="Josefin Sans"/>
                <a:ea typeface="Josefin Sans"/>
                <a:cs typeface="Josefin Sans"/>
                <a:sym typeface="Josefin Sans"/>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511" name="Google Shape;511;p60"/>
          <p:cNvSpPr txBox="1"/>
          <p:nvPr>
            <p:ph hasCustomPrompt="1" idx="4" type="title"/>
          </p:nvPr>
        </p:nvSpPr>
        <p:spPr>
          <a:xfrm>
            <a:off x="1944277" y="3017250"/>
            <a:ext cx="2283600" cy="576000"/>
          </a:xfrm>
          <a:prstGeom prst="rect">
            <a:avLst/>
          </a:prstGeom>
        </p:spPr>
        <p:txBody>
          <a:bodyPr anchorCtr="0" anchor="t" bIns="91425" lIns="91425" spcFirstLastPara="1" rIns="91425" wrap="square" tIns="0">
            <a:noAutofit/>
          </a:bodyPr>
          <a:lstStyle>
            <a:lvl1pPr lvl="0" rtl="0">
              <a:spcBef>
                <a:spcPts val="0"/>
              </a:spcBef>
              <a:spcAft>
                <a:spcPts val="0"/>
              </a:spcAft>
              <a:buClr>
                <a:schemeClr val="accent1"/>
              </a:buClr>
              <a:buSzPts val="3000"/>
              <a:buFont typeface="Josefin Sans"/>
              <a:buNone/>
              <a:defRPr b="1" sz="3600">
                <a:solidFill>
                  <a:schemeClr val="accent1"/>
                </a:solidFill>
                <a:latin typeface="Josefin Sans"/>
                <a:ea typeface="Josefin Sans"/>
                <a:cs typeface="Josefin Sans"/>
                <a:sym typeface="Josefin Sans"/>
              </a:defRPr>
            </a:lvl1pPr>
            <a:lvl2pPr lvl="1" rtl="0">
              <a:spcBef>
                <a:spcPts val="0"/>
              </a:spcBef>
              <a:spcAft>
                <a:spcPts val="0"/>
              </a:spcAft>
              <a:buSzPts val="3000"/>
              <a:buFont typeface="Josefin Sans"/>
              <a:buNone/>
              <a:defRPr b="1" sz="3000">
                <a:latin typeface="Josefin Sans"/>
                <a:ea typeface="Josefin Sans"/>
                <a:cs typeface="Josefin Sans"/>
                <a:sym typeface="Josefin Sans"/>
              </a:defRPr>
            </a:lvl2pPr>
            <a:lvl3pPr lvl="2" rtl="0">
              <a:spcBef>
                <a:spcPts val="0"/>
              </a:spcBef>
              <a:spcAft>
                <a:spcPts val="0"/>
              </a:spcAft>
              <a:buSzPts val="3000"/>
              <a:buFont typeface="Josefin Sans"/>
              <a:buNone/>
              <a:defRPr b="1" sz="3000">
                <a:latin typeface="Josefin Sans"/>
                <a:ea typeface="Josefin Sans"/>
                <a:cs typeface="Josefin Sans"/>
                <a:sym typeface="Josefin Sans"/>
              </a:defRPr>
            </a:lvl3pPr>
            <a:lvl4pPr lvl="3" rtl="0">
              <a:spcBef>
                <a:spcPts val="0"/>
              </a:spcBef>
              <a:spcAft>
                <a:spcPts val="0"/>
              </a:spcAft>
              <a:buSzPts val="3000"/>
              <a:buFont typeface="Josefin Sans"/>
              <a:buNone/>
              <a:defRPr b="1" sz="3000">
                <a:latin typeface="Josefin Sans"/>
                <a:ea typeface="Josefin Sans"/>
                <a:cs typeface="Josefin Sans"/>
                <a:sym typeface="Josefin Sans"/>
              </a:defRPr>
            </a:lvl4pPr>
            <a:lvl5pPr lvl="4" rtl="0">
              <a:spcBef>
                <a:spcPts val="0"/>
              </a:spcBef>
              <a:spcAft>
                <a:spcPts val="0"/>
              </a:spcAft>
              <a:buSzPts val="3000"/>
              <a:buFont typeface="Josefin Sans"/>
              <a:buNone/>
              <a:defRPr b="1" sz="3000">
                <a:latin typeface="Josefin Sans"/>
                <a:ea typeface="Josefin Sans"/>
                <a:cs typeface="Josefin Sans"/>
                <a:sym typeface="Josefin Sans"/>
              </a:defRPr>
            </a:lvl5pPr>
            <a:lvl6pPr lvl="5" rtl="0">
              <a:spcBef>
                <a:spcPts val="0"/>
              </a:spcBef>
              <a:spcAft>
                <a:spcPts val="0"/>
              </a:spcAft>
              <a:buSzPts val="3000"/>
              <a:buFont typeface="Josefin Sans"/>
              <a:buNone/>
              <a:defRPr b="1" sz="3000">
                <a:latin typeface="Josefin Sans"/>
                <a:ea typeface="Josefin Sans"/>
                <a:cs typeface="Josefin Sans"/>
                <a:sym typeface="Josefin Sans"/>
              </a:defRPr>
            </a:lvl6pPr>
            <a:lvl7pPr lvl="6" rtl="0">
              <a:spcBef>
                <a:spcPts val="0"/>
              </a:spcBef>
              <a:spcAft>
                <a:spcPts val="0"/>
              </a:spcAft>
              <a:buSzPts val="3000"/>
              <a:buFont typeface="Josefin Sans"/>
              <a:buNone/>
              <a:defRPr b="1" sz="3000">
                <a:latin typeface="Josefin Sans"/>
                <a:ea typeface="Josefin Sans"/>
                <a:cs typeface="Josefin Sans"/>
                <a:sym typeface="Josefin Sans"/>
              </a:defRPr>
            </a:lvl7pPr>
            <a:lvl8pPr lvl="7" rtl="0">
              <a:spcBef>
                <a:spcPts val="0"/>
              </a:spcBef>
              <a:spcAft>
                <a:spcPts val="0"/>
              </a:spcAft>
              <a:buSzPts val="3000"/>
              <a:buFont typeface="Josefin Sans"/>
              <a:buNone/>
              <a:defRPr b="1" sz="3000">
                <a:latin typeface="Josefin Sans"/>
                <a:ea typeface="Josefin Sans"/>
                <a:cs typeface="Josefin Sans"/>
                <a:sym typeface="Josefin Sans"/>
              </a:defRPr>
            </a:lvl8pPr>
            <a:lvl9pPr lvl="8" rtl="0">
              <a:spcBef>
                <a:spcPts val="0"/>
              </a:spcBef>
              <a:spcAft>
                <a:spcPts val="0"/>
              </a:spcAft>
              <a:buSzPts val="3000"/>
              <a:buFont typeface="Josefin Sans"/>
              <a:buNone/>
              <a:defRPr b="1" sz="3000">
                <a:latin typeface="Josefin Sans"/>
                <a:ea typeface="Josefin Sans"/>
                <a:cs typeface="Josefin Sans"/>
                <a:sym typeface="Josefin Sans"/>
              </a:defRPr>
            </a:lvl9pPr>
          </a:lstStyle>
          <a:p>
            <a:r>
              <a:t>xx%</a:t>
            </a:r>
          </a:p>
        </p:txBody>
      </p:sp>
      <p:sp>
        <p:nvSpPr>
          <p:cNvPr id="512" name="Google Shape;512;p60"/>
          <p:cNvSpPr txBox="1"/>
          <p:nvPr>
            <p:ph idx="5" type="subTitle"/>
          </p:nvPr>
        </p:nvSpPr>
        <p:spPr>
          <a:xfrm>
            <a:off x="1944263" y="3699140"/>
            <a:ext cx="2286000" cy="493800"/>
          </a:xfrm>
          <a:prstGeom prst="rect">
            <a:avLst/>
          </a:prstGeom>
          <a:noFill/>
          <a:ln>
            <a:noFill/>
          </a:ln>
        </p:spPr>
        <p:txBody>
          <a:bodyPr anchorCtr="0" anchor="t" bIns="91425" lIns="91425" spcFirstLastPara="1" rIns="91425" wrap="square" tIns="201150">
            <a:noAutofit/>
          </a:bodyPr>
          <a:lstStyle>
            <a:lvl1pPr lvl="0" rtl="0">
              <a:lnSpc>
                <a:spcPct val="100000"/>
              </a:lnSpc>
              <a:spcBef>
                <a:spcPts val="0"/>
              </a:spcBef>
              <a:spcAft>
                <a:spcPts val="0"/>
              </a:spcAft>
              <a:buClr>
                <a:schemeClr val="dk1"/>
              </a:buClr>
              <a:buSzPts val="1400"/>
              <a:buFont typeface="Josefin Sans Light"/>
              <a:buNone/>
              <a:defRPr sz="1400">
                <a:solidFill>
                  <a:schemeClr val="dk1"/>
                </a:solidFill>
                <a:latin typeface="Josefin Sans"/>
                <a:ea typeface="Josefin Sans"/>
                <a:cs typeface="Josefin Sans"/>
                <a:sym typeface="Josefin Sans"/>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513" name="Google Shape;513;p60"/>
          <p:cNvSpPr txBox="1"/>
          <p:nvPr>
            <p:ph hasCustomPrompt="1" idx="6" type="title"/>
          </p:nvPr>
        </p:nvSpPr>
        <p:spPr>
          <a:xfrm>
            <a:off x="4913752" y="3017250"/>
            <a:ext cx="2283600" cy="576000"/>
          </a:xfrm>
          <a:prstGeom prst="rect">
            <a:avLst/>
          </a:prstGeom>
        </p:spPr>
        <p:txBody>
          <a:bodyPr anchorCtr="0" anchor="t" bIns="91425" lIns="91425" spcFirstLastPara="1" rIns="91425" wrap="square" tIns="0">
            <a:noAutofit/>
          </a:bodyPr>
          <a:lstStyle>
            <a:lvl1pPr lvl="0" rtl="0">
              <a:spcBef>
                <a:spcPts val="0"/>
              </a:spcBef>
              <a:spcAft>
                <a:spcPts val="0"/>
              </a:spcAft>
              <a:buClr>
                <a:schemeClr val="accent1"/>
              </a:buClr>
              <a:buSzPts val="3000"/>
              <a:buFont typeface="Josefin Sans"/>
              <a:buNone/>
              <a:defRPr b="1" sz="3600">
                <a:solidFill>
                  <a:schemeClr val="accent1"/>
                </a:solidFill>
                <a:latin typeface="Josefin Sans"/>
                <a:ea typeface="Josefin Sans"/>
                <a:cs typeface="Josefin Sans"/>
                <a:sym typeface="Josefin Sans"/>
              </a:defRPr>
            </a:lvl1pPr>
            <a:lvl2pPr lvl="1" rtl="0">
              <a:spcBef>
                <a:spcPts val="0"/>
              </a:spcBef>
              <a:spcAft>
                <a:spcPts val="0"/>
              </a:spcAft>
              <a:buSzPts val="3000"/>
              <a:buFont typeface="Josefin Sans"/>
              <a:buNone/>
              <a:defRPr b="1" sz="3000">
                <a:latin typeface="Josefin Sans"/>
                <a:ea typeface="Josefin Sans"/>
                <a:cs typeface="Josefin Sans"/>
                <a:sym typeface="Josefin Sans"/>
              </a:defRPr>
            </a:lvl2pPr>
            <a:lvl3pPr lvl="2" rtl="0">
              <a:spcBef>
                <a:spcPts val="0"/>
              </a:spcBef>
              <a:spcAft>
                <a:spcPts val="0"/>
              </a:spcAft>
              <a:buSzPts val="3000"/>
              <a:buFont typeface="Josefin Sans"/>
              <a:buNone/>
              <a:defRPr b="1" sz="3000">
                <a:latin typeface="Josefin Sans"/>
                <a:ea typeface="Josefin Sans"/>
                <a:cs typeface="Josefin Sans"/>
                <a:sym typeface="Josefin Sans"/>
              </a:defRPr>
            </a:lvl3pPr>
            <a:lvl4pPr lvl="3" rtl="0">
              <a:spcBef>
                <a:spcPts val="0"/>
              </a:spcBef>
              <a:spcAft>
                <a:spcPts val="0"/>
              </a:spcAft>
              <a:buSzPts val="3000"/>
              <a:buFont typeface="Josefin Sans"/>
              <a:buNone/>
              <a:defRPr b="1" sz="3000">
                <a:latin typeface="Josefin Sans"/>
                <a:ea typeface="Josefin Sans"/>
                <a:cs typeface="Josefin Sans"/>
                <a:sym typeface="Josefin Sans"/>
              </a:defRPr>
            </a:lvl4pPr>
            <a:lvl5pPr lvl="4" rtl="0">
              <a:spcBef>
                <a:spcPts val="0"/>
              </a:spcBef>
              <a:spcAft>
                <a:spcPts val="0"/>
              </a:spcAft>
              <a:buSzPts val="3000"/>
              <a:buFont typeface="Josefin Sans"/>
              <a:buNone/>
              <a:defRPr b="1" sz="3000">
                <a:latin typeface="Josefin Sans"/>
                <a:ea typeface="Josefin Sans"/>
                <a:cs typeface="Josefin Sans"/>
                <a:sym typeface="Josefin Sans"/>
              </a:defRPr>
            </a:lvl5pPr>
            <a:lvl6pPr lvl="5" rtl="0">
              <a:spcBef>
                <a:spcPts val="0"/>
              </a:spcBef>
              <a:spcAft>
                <a:spcPts val="0"/>
              </a:spcAft>
              <a:buSzPts val="3000"/>
              <a:buFont typeface="Josefin Sans"/>
              <a:buNone/>
              <a:defRPr b="1" sz="3000">
                <a:latin typeface="Josefin Sans"/>
                <a:ea typeface="Josefin Sans"/>
                <a:cs typeface="Josefin Sans"/>
                <a:sym typeface="Josefin Sans"/>
              </a:defRPr>
            </a:lvl6pPr>
            <a:lvl7pPr lvl="6" rtl="0">
              <a:spcBef>
                <a:spcPts val="0"/>
              </a:spcBef>
              <a:spcAft>
                <a:spcPts val="0"/>
              </a:spcAft>
              <a:buSzPts val="3000"/>
              <a:buFont typeface="Josefin Sans"/>
              <a:buNone/>
              <a:defRPr b="1" sz="3000">
                <a:latin typeface="Josefin Sans"/>
                <a:ea typeface="Josefin Sans"/>
                <a:cs typeface="Josefin Sans"/>
                <a:sym typeface="Josefin Sans"/>
              </a:defRPr>
            </a:lvl7pPr>
            <a:lvl8pPr lvl="7" rtl="0">
              <a:spcBef>
                <a:spcPts val="0"/>
              </a:spcBef>
              <a:spcAft>
                <a:spcPts val="0"/>
              </a:spcAft>
              <a:buSzPts val="3000"/>
              <a:buFont typeface="Josefin Sans"/>
              <a:buNone/>
              <a:defRPr b="1" sz="3000">
                <a:latin typeface="Josefin Sans"/>
                <a:ea typeface="Josefin Sans"/>
                <a:cs typeface="Josefin Sans"/>
                <a:sym typeface="Josefin Sans"/>
              </a:defRPr>
            </a:lvl8pPr>
            <a:lvl9pPr lvl="8" rtl="0">
              <a:spcBef>
                <a:spcPts val="0"/>
              </a:spcBef>
              <a:spcAft>
                <a:spcPts val="0"/>
              </a:spcAft>
              <a:buSzPts val="3000"/>
              <a:buFont typeface="Josefin Sans"/>
              <a:buNone/>
              <a:defRPr b="1" sz="3000">
                <a:latin typeface="Josefin Sans"/>
                <a:ea typeface="Josefin Sans"/>
                <a:cs typeface="Josefin Sans"/>
                <a:sym typeface="Josefin Sans"/>
              </a:defRPr>
            </a:lvl9pPr>
          </a:lstStyle>
          <a:p>
            <a:r>
              <a:t>xx%</a:t>
            </a:r>
          </a:p>
        </p:txBody>
      </p:sp>
      <p:sp>
        <p:nvSpPr>
          <p:cNvPr id="514" name="Google Shape;514;p60"/>
          <p:cNvSpPr txBox="1"/>
          <p:nvPr>
            <p:ph idx="7" type="subTitle"/>
          </p:nvPr>
        </p:nvSpPr>
        <p:spPr>
          <a:xfrm>
            <a:off x="4913727" y="3699140"/>
            <a:ext cx="2286000" cy="493800"/>
          </a:xfrm>
          <a:prstGeom prst="rect">
            <a:avLst/>
          </a:prstGeom>
          <a:noFill/>
          <a:ln>
            <a:noFill/>
          </a:ln>
        </p:spPr>
        <p:txBody>
          <a:bodyPr anchorCtr="0" anchor="t" bIns="91425" lIns="91425" spcFirstLastPara="1" rIns="91425" wrap="square" tIns="201150">
            <a:noAutofit/>
          </a:bodyPr>
          <a:lstStyle>
            <a:lvl1pPr lvl="0" rtl="0">
              <a:lnSpc>
                <a:spcPct val="100000"/>
              </a:lnSpc>
              <a:spcBef>
                <a:spcPts val="0"/>
              </a:spcBef>
              <a:spcAft>
                <a:spcPts val="0"/>
              </a:spcAft>
              <a:buClr>
                <a:schemeClr val="dk1"/>
              </a:buClr>
              <a:buSzPts val="1400"/>
              <a:buFont typeface="Josefin Sans Light"/>
              <a:buNone/>
              <a:defRPr sz="1400">
                <a:solidFill>
                  <a:schemeClr val="dk1"/>
                </a:solidFill>
                <a:latin typeface="Josefin Sans"/>
                <a:ea typeface="Josefin Sans"/>
                <a:cs typeface="Josefin Sans"/>
                <a:sym typeface="Josefin Sans"/>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515" name="Google Shape;515;p60"/>
          <p:cNvSpPr txBox="1"/>
          <p:nvPr>
            <p:ph idx="8" type="title"/>
          </p:nvPr>
        </p:nvSpPr>
        <p:spPr>
          <a:xfrm>
            <a:off x="146725" y="4789139"/>
            <a:ext cx="3027300" cy="229200"/>
          </a:xfrm>
          <a:prstGeom prst="rect">
            <a:avLst/>
          </a:prstGeom>
        </p:spPr>
        <p:txBody>
          <a:bodyPr anchorCtr="0" anchor="ctr" bIns="0" lIns="91425" spcFirstLastPara="1" rIns="91425" wrap="square" tIns="0">
            <a:noAutofit/>
          </a:bodyPr>
          <a:lstStyle>
            <a:lvl1pPr lvl="0" rtl="0">
              <a:spcBef>
                <a:spcPts val="0"/>
              </a:spcBef>
              <a:spcAft>
                <a:spcPts val="0"/>
              </a:spcAft>
              <a:buSzPts val="800"/>
              <a:buFont typeface="Josefin Sans"/>
              <a:buNone/>
              <a:defRPr b="1" sz="800">
                <a:latin typeface="Josefin Sans"/>
                <a:ea typeface="Josefin Sans"/>
                <a:cs typeface="Josefin Sans"/>
                <a:sym typeface="Josefin Sans"/>
              </a:defRPr>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516" name="Google Shape;516;p60"/>
          <p:cNvSpPr txBox="1"/>
          <p:nvPr>
            <p:ph hasCustomPrompt="1" idx="9" type="title"/>
          </p:nvPr>
        </p:nvSpPr>
        <p:spPr>
          <a:xfrm>
            <a:off x="146725" y="4719850"/>
            <a:ext cx="1689000" cy="160500"/>
          </a:xfrm>
          <a:prstGeom prst="rect">
            <a:avLst/>
          </a:prstGeom>
        </p:spPr>
        <p:txBody>
          <a:bodyPr anchorCtr="0" anchor="b" bIns="0" lIns="91425" spcFirstLastPara="1" rIns="91425" wrap="square" tIns="0">
            <a:noAutofit/>
          </a:bodyPr>
          <a:lstStyle>
            <a:lvl1pPr lvl="0" rtl="0">
              <a:spcBef>
                <a:spcPts val="0"/>
              </a:spcBef>
              <a:spcAft>
                <a:spcPts val="0"/>
              </a:spcAft>
              <a:buClr>
                <a:schemeClr val="accent1"/>
              </a:buClr>
              <a:buSzPts val="1900"/>
              <a:buFont typeface="Josefin Sans"/>
              <a:buNone/>
              <a:defRPr b="1" sz="1900">
                <a:solidFill>
                  <a:schemeClr val="accent1"/>
                </a:solidFill>
                <a:latin typeface="Josefin Sans"/>
                <a:ea typeface="Josefin Sans"/>
                <a:cs typeface="Josefin Sans"/>
                <a:sym typeface="Josefin Sans"/>
              </a:defRPr>
            </a:lvl1pPr>
            <a:lvl2pPr lvl="1" rtl="0">
              <a:spcBef>
                <a:spcPts val="0"/>
              </a:spcBef>
              <a:spcAft>
                <a:spcPts val="0"/>
              </a:spcAft>
              <a:buClr>
                <a:srgbClr val="FD0000"/>
              </a:buClr>
              <a:buSzPts val="4000"/>
              <a:buFont typeface="Josefin Sans"/>
              <a:buNone/>
              <a:defRPr b="1" sz="4000">
                <a:solidFill>
                  <a:srgbClr val="FD0000"/>
                </a:solidFill>
                <a:latin typeface="Josefin Sans"/>
                <a:ea typeface="Josefin Sans"/>
                <a:cs typeface="Josefin Sans"/>
                <a:sym typeface="Josefin Sans"/>
              </a:defRPr>
            </a:lvl2pPr>
            <a:lvl3pPr lvl="2" rtl="0">
              <a:spcBef>
                <a:spcPts val="0"/>
              </a:spcBef>
              <a:spcAft>
                <a:spcPts val="0"/>
              </a:spcAft>
              <a:buClr>
                <a:srgbClr val="FD0000"/>
              </a:buClr>
              <a:buSzPts val="4000"/>
              <a:buFont typeface="Josefin Sans"/>
              <a:buNone/>
              <a:defRPr b="1" sz="4000">
                <a:solidFill>
                  <a:srgbClr val="FD0000"/>
                </a:solidFill>
                <a:latin typeface="Josefin Sans"/>
                <a:ea typeface="Josefin Sans"/>
                <a:cs typeface="Josefin Sans"/>
                <a:sym typeface="Josefin Sans"/>
              </a:defRPr>
            </a:lvl3pPr>
            <a:lvl4pPr lvl="3" rtl="0">
              <a:spcBef>
                <a:spcPts val="0"/>
              </a:spcBef>
              <a:spcAft>
                <a:spcPts val="0"/>
              </a:spcAft>
              <a:buClr>
                <a:srgbClr val="FD0000"/>
              </a:buClr>
              <a:buSzPts val="4000"/>
              <a:buFont typeface="Josefin Sans"/>
              <a:buNone/>
              <a:defRPr b="1" sz="4000">
                <a:solidFill>
                  <a:srgbClr val="FD0000"/>
                </a:solidFill>
                <a:latin typeface="Josefin Sans"/>
                <a:ea typeface="Josefin Sans"/>
                <a:cs typeface="Josefin Sans"/>
                <a:sym typeface="Josefin Sans"/>
              </a:defRPr>
            </a:lvl4pPr>
            <a:lvl5pPr lvl="4" rtl="0">
              <a:spcBef>
                <a:spcPts val="0"/>
              </a:spcBef>
              <a:spcAft>
                <a:spcPts val="0"/>
              </a:spcAft>
              <a:buClr>
                <a:srgbClr val="FD0000"/>
              </a:buClr>
              <a:buSzPts val="4000"/>
              <a:buFont typeface="Josefin Sans"/>
              <a:buNone/>
              <a:defRPr b="1" sz="4000">
                <a:solidFill>
                  <a:srgbClr val="FD0000"/>
                </a:solidFill>
                <a:latin typeface="Josefin Sans"/>
                <a:ea typeface="Josefin Sans"/>
                <a:cs typeface="Josefin Sans"/>
                <a:sym typeface="Josefin Sans"/>
              </a:defRPr>
            </a:lvl5pPr>
            <a:lvl6pPr lvl="5" rtl="0">
              <a:spcBef>
                <a:spcPts val="0"/>
              </a:spcBef>
              <a:spcAft>
                <a:spcPts val="0"/>
              </a:spcAft>
              <a:buClr>
                <a:srgbClr val="FD0000"/>
              </a:buClr>
              <a:buSzPts val="4000"/>
              <a:buFont typeface="Josefin Sans"/>
              <a:buNone/>
              <a:defRPr b="1" sz="4000">
                <a:solidFill>
                  <a:srgbClr val="FD0000"/>
                </a:solidFill>
                <a:latin typeface="Josefin Sans"/>
                <a:ea typeface="Josefin Sans"/>
                <a:cs typeface="Josefin Sans"/>
                <a:sym typeface="Josefin Sans"/>
              </a:defRPr>
            </a:lvl6pPr>
            <a:lvl7pPr lvl="6" rtl="0">
              <a:spcBef>
                <a:spcPts val="0"/>
              </a:spcBef>
              <a:spcAft>
                <a:spcPts val="0"/>
              </a:spcAft>
              <a:buClr>
                <a:srgbClr val="FD0000"/>
              </a:buClr>
              <a:buSzPts val="4000"/>
              <a:buFont typeface="Josefin Sans"/>
              <a:buNone/>
              <a:defRPr b="1" sz="4000">
                <a:solidFill>
                  <a:srgbClr val="FD0000"/>
                </a:solidFill>
                <a:latin typeface="Josefin Sans"/>
                <a:ea typeface="Josefin Sans"/>
                <a:cs typeface="Josefin Sans"/>
                <a:sym typeface="Josefin Sans"/>
              </a:defRPr>
            </a:lvl7pPr>
            <a:lvl8pPr lvl="7" rtl="0">
              <a:spcBef>
                <a:spcPts val="0"/>
              </a:spcBef>
              <a:spcAft>
                <a:spcPts val="0"/>
              </a:spcAft>
              <a:buClr>
                <a:srgbClr val="FD0000"/>
              </a:buClr>
              <a:buSzPts val="4000"/>
              <a:buFont typeface="Josefin Sans"/>
              <a:buNone/>
              <a:defRPr b="1" sz="4000">
                <a:solidFill>
                  <a:srgbClr val="FD0000"/>
                </a:solidFill>
                <a:latin typeface="Josefin Sans"/>
                <a:ea typeface="Josefin Sans"/>
                <a:cs typeface="Josefin Sans"/>
                <a:sym typeface="Josefin Sans"/>
              </a:defRPr>
            </a:lvl8pPr>
            <a:lvl9pPr lvl="8" rtl="0">
              <a:spcBef>
                <a:spcPts val="0"/>
              </a:spcBef>
              <a:spcAft>
                <a:spcPts val="0"/>
              </a:spcAft>
              <a:buClr>
                <a:srgbClr val="FD0000"/>
              </a:buClr>
              <a:buSzPts val="4000"/>
              <a:buFont typeface="Josefin Sans"/>
              <a:buNone/>
              <a:defRPr b="1" sz="4000">
                <a:solidFill>
                  <a:srgbClr val="FD0000"/>
                </a:solidFill>
                <a:latin typeface="Josefin Sans"/>
                <a:ea typeface="Josefin Sans"/>
                <a:cs typeface="Josefin Sans"/>
                <a:sym typeface="Josefin Sans"/>
              </a:defRPr>
            </a:lvl9pPr>
          </a:lstStyle>
          <a:p>
            <a:r>
              <a:t>xx%</a:t>
            </a:r>
          </a:p>
        </p:txBody>
      </p:sp>
      <p:cxnSp>
        <p:nvCxnSpPr>
          <p:cNvPr id="517" name="Google Shape;517;p60"/>
          <p:cNvCxnSpPr/>
          <p:nvPr/>
        </p:nvCxnSpPr>
        <p:spPr>
          <a:xfrm rot="10800000">
            <a:off x="241206" y="4608973"/>
            <a:ext cx="1209600" cy="0"/>
          </a:xfrm>
          <a:prstGeom prst="straightConnector1">
            <a:avLst/>
          </a:prstGeom>
          <a:noFill/>
          <a:ln cap="flat" cmpd="sng" w="9525">
            <a:solidFill>
              <a:schemeClr val="accent1"/>
            </a:solidFill>
            <a:prstDash val="solid"/>
            <a:round/>
            <a:headEnd len="med" w="med" type="none"/>
            <a:tailEnd len="med" w="med" type="none"/>
          </a:ln>
        </p:spPr>
      </p:cxnSp>
      <p:cxnSp>
        <p:nvCxnSpPr>
          <p:cNvPr id="518" name="Google Shape;518;p60"/>
          <p:cNvCxnSpPr/>
          <p:nvPr/>
        </p:nvCxnSpPr>
        <p:spPr>
          <a:xfrm>
            <a:off x="6481100" y="4609950"/>
            <a:ext cx="2544000" cy="0"/>
          </a:xfrm>
          <a:prstGeom prst="straightConnector1">
            <a:avLst/>
          </a:prstGeom>
          <a:noFill/>
          <a:ln cap="flat" cmpd="sng" w="9525">
            <a:solidFill>
              <a:schemeClr val="accent1"/>
            </a:solidFill>
            <a:prstDash val="solid"/>
            <a:round/>
            <a:headEnd len="med" w="med" type="none"/>
            <a:tailEnd len="med" w="med" type="none"/>
          </a:ln>
        </p:spPr>
      </p:cxnSp>
      <p:sp>
        <p:nvSpPr>
          <p:cNvPr id="519" name="Google Shape;519;p60"/>
          <p:cNvSpPr txBox="1"/>
          <p:nvPr/>
        </p:nvSpPr>
        <p:spPr>
          <a:xfrm>
            <a:off x="8439900" y="4609950"/>
            <a:ext cx="585300" cy="3936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b="1" lang="en" sz="1100">
                <a:solidFill>
                  <a:schemeClr val="accent1"/>
                </a:solidFill>
                <a:latin typeface="Josefin Sans"/>
                <a:ea typeface="Josefin Sans"/>
                <a:cs typeface="Josefin Sans"/>
                <a:sym typeface="Josefin Sans"/>
              </a:rPr>
              <a:t>‹#›</a:t>
            </a:fld>
            <a:endParaRPr b="1" sz="1100">
              <a:solidFill>
                <a:schemeClr val="accent1"/>
              </a:solidFill>
              <a:latin typeface="Josefin Sans"/>
              <a:ea typeface="Josefin Sans"/>
              <a:cs typeface="Josefin Sans"/>
              <a:sym typeface="Josefin Sans"/>
            </a:endParaRPr>
          </a:p>
        </p:txBody>
      </p:sp>
      <p:sp>
        <p:nvSpPr>
          <p:cNvPr id="520" name="Google Shape;520;p60"/>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
  <p:cSld name="CUSTOM_2">
    <p:spTree>
      <p:nvGrpSpPr>
        <p:cNvPr id="521" name="Shape 521"/>
        <p:cNvGrpSpPr/>
        <p:nvPr/>
      </p:nvGrpSpPr>
      <p:grpSpPr>
        <a:xfrm>
          <a:off x="0" y="0"/>
          <a:ext cx="0" cy="0"/>
          <a:chOff x="0" y="0"/>
          <a:chExt cx="0" cy="0"/>
        </a:xfrm>
      </p:grpSpPr>
      <p:sp>
        <p:nvSpPr>
          <p:cNvPr id="522" name="Google Shape;522;p61"/>
          <p:cNvSpPr txBox="1"/>
          <p:nvPr>
            <p:ph idx="1" type="subTitle"/>
          </p:nvPr>
        </p:nvSpPr>
        <p:spPr>
          <a:xfrm>
            <a:off x="973570" y="3307149"/>
            <a:ext cx="2263500" cy="809700"/>
          </a:xfrm>
          <a:prstGeom prst="rect">
            <a:avLst/>
          </a:prstGeom>
          <a:noFill/>
          <a:ln>
            <a:noFill/>
          </a:ln>
        </p:spPr>
        <p:txBody>
          <a:bodyPr anchorCtr="0" anchor="t" bIns="0" lIns="91425" spcFirstLastPara="1" rIns="91425" wrap="square" tIns="182875">
            <a:noAutofit/>
          </a:bodyPr>
          <a:lstStyle>
            <a:lvl1pPr lvl="0" rtl="0">
              <a:spcBef>
                <a:spcPts val="0"/>
              </a:spcBef>
              <a:spcAft>
                <a:spcPts val="0"/>
              </a:spcAft>
              <a:buClr>
                <a:schemeClr val="dk1"/>
              </a:buClr>
              <a:buSzPts val="1600"/>
              <a:buFont typeface="Josefin Sans Light"/>
              <a:buNone/>
              <a:defRPr sz="1400">
                <a:solidFill>
                  <a:schemeClr val="dk1"/>
                </a:solidFill>
                <a:latin typeface="Josefin Sans"/>
                <a:ea typeface="Josefin Sans"/>
                <a:cs typeface="Josefin Sans"/>
                <a:sym typeface="Josefin Sans"/>
              </a:defRPr>
            </a:lvl1pPr>
            <a:lvl2pPr lvl="1" rtl="0">
              <a:lnSpc>
                <a:spcPct val="100000"/>
              </a:lnSpc>
              <a:spcBef>
                <a:spcPts val="0"/>
              </a:spcBef>
              <a:spcAft>
                <a:spcPts val="0"/>
              </a:spcAft>
              <a:buClr>
                <a:schemeClr val="dk1"/>
              </a:buClr>
              <a:buSzPts val="1400"/>
              <a:buNone/>
              <a:defRPr>
                <a:solidFill>
                  <a:schemeClr val="dk1"/>
                </a:solidFill>
              </a:defRPr>
            </a:lvl2pPr>
            <a:lvl3pPr lvl="2" rtl="0">
              <a:lnSpc>
                <a:spcPct val="100000"/>
              </a:lnSpc>
              <a:spcBef>
                <a:spcPts val="0"/>
              </a:spcBef>
              <a:spcAft>
                <a:spcPts val="0"/>
              </a:spcAft>
              <a:buClr>
                <a:schemeClr val="dk1"/>
              </a:buClr>
              <a:buSzPts val="1400"/>
              <a:buNone/>
              <a:defRPr>
                <a:solidFill>
                  <a:schemeClr val="dk1"/>
                </a:solidFill>
              </a:defRPr>
            </a:lvl3pPr>
            <a:lvl4pPr lvl="3" rtl="0">
              <a:lnSpc>
                <a:spcPct val="100000"/>
              </a:lnSpc>
              <a:spcBef>
                <a:spcPts val="0"/>
              </a:spcBef>
              <a:spcAft>
                <a:spcPts val="0"/>
              </a:spcAft>
              <a:buClr>
                <a:schemeClr val="dk1"/>
              </a:buClr>
              <a:buSzPts val="1400"/>
              <a:buNone/>
              <a:defRPr>
                <a:solidFill>
                  <a:schemeClr val="dk1"/>
                </a:solidFill>
              </a:defRPr>
            </a:lvl4pPr>
            <a:lvl5pPr lvl="4" rtl="0">
              <a:lnSpc>
                <a:spcPct val="100000"/>
              </a:lnSpc>
              <a:spcBef>
                <a:spcPts val="0"/>
              </a:spcBef>
              <a:spcAft>
                <a:spcPts val="0"/>
              </a:spcAft>
              <a:buClr>
                <a:schemeClr val="dk1"/>
              </a:buClr>
              <a:buSzPts val="1400"/>
              <a:buNone/>
              <a:defRPr>
                <a:solidFill>
                  <a:schemeClr val="dk1"/>
                </a:solidFill>
              </a:defRPr>
            </a:lvl5pPr>
            <a:lvl6pPr lvl="5" rtl="0">
              <a:lnSpc>
                <a:spcPct val="100000"/>
              </a:lnSpc>
              <a:spcBef>
                <a:spcPts val="0"/>
              </a:spcBef>
              <a:spcAft>
                <a:spcPts val="0"/>
              </a:spcAft>
              <a:buClr>
                <a:schemeClr val="dk1"/>
              </a:buClr>
              <a:buSzPts val="1400"/>
              <a:buNone/>
              <a:defRPr>
                <a:solidFill>
                  <a:schemeClr val="dk1"/>
                </a:solidFill>
              </a:defRPr>
            </a:lvl6pPr>
            <a:lvl7pPr lvl="6" rtl="0">
              <a:lnSpc>
                <a:spcPct val="100000"/>
              </a:lnSpc>
              <a:spcBef>
                <a:spcPts val="0"/>
              </a:spcBef>
              <a:spcAft>
                <a:spcPts val="0"/>
              </a:spcAft>
              <a:buClr>
                <a:schemeClr val="dk1"/>
              </a:buClr>
              <a:buSzPts val="1400"/>
              <a:buNone/>
              <a:defRPr>
                <a:solidFill>
                  <a:schemeClr val="dk1"/>
                </a:solidFill>
              </a:defRPr>
            </a:lvl7pPr>
            <a:lvl8pPr lvl="7" rtl="0">
              <a:lnSpc>
                <a:spcPct val="100000"/>
              </a:lnSpc>
              <a:spcBef>
                <a:spcPts val="0"/>
              </a:spcBef>
              <a:spcAft>
                <a:spcPts val="0"/>
              </a:spcAft>
              <a:buClr>
                <a:schemeClr val="dk1"/>
              </a:buClr>
              <a:buSzPts val="1400"/>
              <a:buNone/>
              <a:defRPr>
                <a:solidFill>
                  <a:schemeClr val="dk1"/>
                </a:solidFill>
              </a:defRPr>
            </a:lvl8pPr>
            <a:lvl9pPr lvl="8" rtl="0">
              <a:lnSpc>
                <a:spcPct val="100000"/>
              </a:lnSpc>
              <a:spcBef>
                <a:spcPts val="0"/>
              </a:spcBef>
              <a:spcAft>
                <a:spcPts val="0"/>
              </a:spcAft>
              <a:buClr>
                <a:schemeClr val="dk1"/>
              </a:buClr>
              <a:buSzPts val="1400"/>
              <a:buNone/>
              <a:defRPr>
                <a:solidFill>
                  <a:schemeClr val="dk1"/>
                </a:solidFill>
              </a:defRPr>
            </a:lvl9pPr>
          </a:lstStyle>
          <a:p/>
        </p:txBody>
      </p:sp>
      <p:sp>
        <p:nvSpPr>
          <p:cNvPr id="523" name="Google Shape;523;p61"/>
          <p:cNvSpPr txBox="1"/>
          <p:nvPr>
            <p:ph idx="2" type="subTitle"/>
          </p:nvPr>
        </p:nvSpPr>
        <p:spPr>
          <a:xfrm>
            <a:off x="3440245" y="3307149"/>
            <a:ext cx="2263500" cy="809700"/>
          </a:xfrm>
          <a:prstGeom prst="rect">
            <a:avLst/>
          </a:prstGeom>
          <a:noFill/>
          <a:ln>
            <a:noFill/>
          </a:ln>
        </p:spPr>
        <p:txBody>
          <a:bodyPr anchorCtr="0" anchor="t" bIns="0" lIns="91425" spcFirstLastPara="1" rIns="91425" wrap="square" tIns="182875">
            <a:noAutofit/>
          </a:bodyPr>
          <a:lstStyle>
            <a:lvl1pPr lvl="0" rtl="0">
              <a:lnSpc>
                <a:spcPct val="100000"/>
              </a:lnSpc>
              <a:spcBef>
                <a:spcPts val="0"/>
              </a:spcBef>
              <a:spcAft>
                <a:spcPts val="0"/>
              </a:spcAft>
              <a:buClr>
                <a:schemeClr val="dk1"/>
              </a:buClr>
              <a:buSzPts val="1600"/>
              <a:buFont typeface="Josefin Sans Light"/>
              <a:buNone/>
              <a:defRPr sz="1400">
                <a:solidFill>
                  <a:schemeClr val="dk1"/>
                </a:solidFill>
                <a:latin typeface="Josefin Sans"/>
                <a:ea typeface="Josefin Sans"/>
                <a:cs typeface="Josefin Sans"/>
                <a:sym typeface="Josefin Sans"/>
              </a:defRPr>
            </a:lvl1pPr>
            <a:lvl2pPr lvl="1" rtl="0">
              <a:lnSpc>
                <a:spcPct val="100000"/>
              </a:lnSpc>
              <a:spcBef>
                <a:spcPts val="0"/>
              </a:spcBef>
              <a:spcAft>
                <a:spcPts val="0"/>
              </a:spcAft>
              <a:buClr>
                <a:schemeClr val="dk1"/>
              </a:buClr>
              <a:buSzPts val="1400"/>
              <a:buNone/>
              <a:defRPr>
                <a:solidFill>
                  <a:schemeClr val="dk1"/>
                </a:solidFill>
              </a:defRPr>
            </a:lvl2pPr>
            <a:lvl3pPr lvl="2" rtl="0">
              <a:lnSpc>
                <a:spcPct val="100000"/>
              </a:lnSpc>
              <a:spcBef>
                <a:spcPts val="0"/>
              </a:spcBef>
              <a:spcAft>
                <a:spcPts val="0"/>
              </a:spcAft>
              <a:buClr>
                <a:schemeClr val="dk1"/>
              </a:buClr>
              <a:buSzPts val="1400"/>
              <a:buNone/>
              <a:defRPr>
                <a:solidFill>
                  <a:schemeClr val="dk1"/>
                </a:solidFill>
              </a:defRPr>
            </a:lvl3pPr>
            <a:lvl4pPr lvl="3" rtl="0">
              <a:lnSpc>
                <a:spcPct val="100000"/>
              </a:lnSpc>
              <a:spcBef>
                <a:spcPts val="0"/>
              </a:spcBef>
              <a:spcAft>
                <a:spcPts val="0"/>
              </a:spcAft>
              <a:buClr>
                <a:schemeClr val="dk1"/>
              </a:buClr>
              <a:buSzPts val="1400"/>
              <a:buNone/>
              <a:defRPr>
                <a:solidFill>
                  <a:schemeClr val="dk1"/>
                </a:solidFill>
              </a:defRPr>
            </a:lvl4pPr>
            <a:lvl5pPr lvl="4" rtl="0">
              <a:lnSpc>
                <a:spcPct val="100000"/>
              </a:lnSpc>
              <a:spcBef>
                <a:spcPts val="0"/>
              </a:spcBef>
              <a:spcAft>
                <a:spcPts val="0"/>
              </a:spcAft>
              <a:buClr>
                <a:schemeClr val="dk1"/>
              </a:buClr>
              <a:buSzPts val="1400"/>
              <a:buNone/>
              <a:defRPr>
                <a:solidFill>
                  <a:schemeClr val="dk1"/>
                </a:solidFill>
              </a:defRPr>
            </a:lvl5pPr>
            <a:lvl6pPr lvl="5" rtl="0">
              <a:lnSpc>
                <a:spcPct val="100000"/>
              </a:lnSpc>
              <a:spcBef>
                <a:spcPts val="0"/>
              </a:spcBef>
              <a:spcAft>
                <a:spcPts val="0"/>
              </a:spcAft>
              <a:buClr>
                <a:schemeClr val="dk1"/>
              </a:buClr>
              <a:buSzPts val="1400"/>
              <a:buNone/>
              <a:defRPr>
                <a:solidFill>
                  <a:schemeClr val="dk1"/>
                </a:solidFill>
              </a:defRPr>
            </a:lvl6pPr>
            <a:lvl7pPr lvl="6" rtl="0">
              <a:lnSpc>
                <a:spcPct val="100000"/>
              </a:lnSpc>
              <a:spcBef>
                <a:spcPts val="0"/>
              </a:spcBef>
              <a:spcAft>
                <a:spcPts val="0"/>
              </a:spcAft>
              <a:buClr>
                <a:schemeClr val="dk1"/>
              </a:buClr>
              <a:buSzPts val="1400"/>
              <a:buNone/>
              <a:defRPr>
                <a:solidFill>
                  <a:schemeClr val="dk1"/>
                </a:solidFill>
              </a:defRPr>
            </a:lvl7pPr>
            <a:lvl8pPr lvl="7" rtl="0">
              <a:lnSpc>
                <a:spcPct val="100000"/>
              </a:lnSpc>
              <a:spcBef>
                <a:spcPts val="0"/>
              </a:spcBef>
              <a:spcAft>
                <a:spcPts val="0"/>
              </a:spcAft>
              <a:buClr>
                <a:schemeClr val="dk1"/>
              </a:buClr>
              <a:buSzPts val="1400"/>
              <a:buNone/>
              <a:defRPr>
                <a:solidFill>
                  <a:schemeClr val="dk1"/>
                </a:solidFill>
              </a:defRPr>
            </a:lvl8pPr>
            <a:lvl9pPr lvl="8" rtl="0">
              <a:lnSpc>
                <a:spcPct val="100000"/>
              </a:lnSpc>
              <a:spcBef>
                <a:spcPts val="0"/>
              </a:spcBef>
              <a:spcAft>
                <a:spcPts val="0"/>
              </a:spcAft>
              <a:buClr>
                <a:schemeClr val="dk1"/>
              </a:buClr>
              <a:buSzPts val="1400"/>
              <a:buNone/>
              <a:defRPr>
                <a:solidFill>
                  <a:schemeClr val="dk1"/>
                </a:solidFill>
              </a:defRPr>
            </a:lvl9pPr>
          </a:lstStyle>
          <a:p/>
        </p:txBody>
      </p:sp>
      <p:sp>
        <p:nvSpPr>
          <p:cNvPr id="524" name="Google Shape;524;p61"/>
          <p:cNvSpPr txBox="1"/>
          <p:nvPr>
            <p:ph idx="3" type="subTitle"/>
          </p:nvPr>
        </p:nvSpPr>
        <p:spPr>
          <a:xfrm>
            <a:off x="5906920" y="3307149"/>
            <a:ext cx="2263500" cy="809700"/>
          </a:xfrm>
          <a:prstGeom prst="rect">
            <a:avLst/>
          </a:prstGeom>
          <a:noFill/>
          <a:ln>
            <a:noFill/>
          </a:ln>
        </p:spPr>
        <p:txBody>
          <a:bodyPr anchorCtr="0" anchor="t" bIns="0" lIns="91425" spcFirstLastPara="1" rIns="91425" wrap="square" tIns="182875">
            <a:noAutofit/>
          </a:bodyPr>
          <a:lstStyle>
            <a:lvl1pPr lvl="0" rtl="0">
              <a:lnSpc>
                <a:spcPct val="100000"/>
              </a:lnSpc>
              <a:spcBef>
                <a:spcPts val="0"/>
              </a:spcBef>
              <a:spcAft>
                <a:spcPts val="0"/>
              </a:spcAft>
              <a:buClr>
                <a:schemeClr val="dk1"/>
              </a:buClr>
              <a:buSzPts val="1600"/>
              <a:buFont typeface="Josefin Sans Light"/>
              <a:buNone/>
              <a:defRPr sz="1400">
                <a:solidFill>
                  <a:schemeClr val="dk1"/>
                </a:solidFill>
                <a:latin typeface="Josefin Sans"/>
                <a:ea typeface="Josefin Sans"/>
                <a:cs typeface="Josefin Sans"/>
                <a:sym typeface="Josefin Sans"/>
              </a:defRPr>
            </a:lvl1pPr>
            <a:lvl2pPr lvl="1" rtl="0">
              <a:lnSpc>
                <a:spcPct val="100000"/>
              </a:lnSpc>
              <a:spcBef>
                <a:spcPts val="0"/>
              </a:spcBef>
              <a:spcAft>
                <a:spcPts val="0"/>
              </a:spcAft>
              <a:buClr>
                <a:schemeClr val="dk1"/>
              </a:buClr>
              <a:buSzPts val="1400"/>
              <a:buNone/>
              <a:defRPr>
                <a:solidFill>
                  <a:schemeClr val="dk1"/>
                </a:solidFill>
              </a:defRPr>
            </a:lvl2pPr>
            <a:lvl3pPr lvl="2" rtl="0">
              <a:lnSpc>
                <a:spcPct val="100000"/>
              </a:lnSpc>
              <a:spcBef>
                <a:spcPts val="0"/>
              </a:spcBef>
              <a:spcAft>
                <a:spcPts val="0"/>
              </a:spcAft>
              <a:buClr>
                <a:schemeClr val="dk1"/>
              </a:buClr>
              <a:buSzPts val="1400"/>
              <a:buNone/>
              <a:defRPr>
                <a:solidFill>
                  <a:schemeClr val="dk1"/>
                </a:solidFill>
              </a:defRPr>
            </a:lvl3pPr>
            <a:lvl4pPr lvl="3" rtl="0">
              <a:lnSpc>
                <a:spcPct val="100000"/>
              </a:lnSpc>
              <a:spcBef>
                <a:spcPts val="0"/>
              </a:spcBef>
              <a:spcAft>
                <a:spcPts val="0"/>
              </a:spcAft>
              <a:buClr>
                <a:schemeClr val="dk1"/>
              </a:buClr>
              <a:buSzPts val="1400"/>
              <a:buNone/>
              <a:defRPr>
                <a:solidFill>
                  <a:schemeClr val="dk1"/>
                </a:solidFill>
              </a:defRPr>
            </a:lvl4pPr>
            <a:lvl5pPr lvl="4" rtl="0">
              <a:lnSpc>
                <a:spcPct val="100000"/>
              </a:lnSpc>
              <a:spcBef>
                <a:spcPts val="0"/>
              </a:spcBef>
              <a:spcAft>
                <a:spcPts val="0"/>
              </a:spcAft>
              <a:buClr>
                <a:schemeClr val="dk1"/>
              </a:buClr>
              <a:buSzPts val="1400"/>
              <a:buNone/>
              <a:defRPr>
                <a:solidFill>
                  <a:schemeClr val="dk1"/>
                </a:solidFill>
              </a:defRPr>
            </a:lvl5pPr>
            <a:lvl6pPr lvl="5" rtl="0">
              <a:lnSpc>
                <a:spcPct val="100000"/>
              </a:lnSpc>
              <a:spcBef>
                <a:spcPts val="0"/>
              </a:spcBef>
              <a:spcAft>
                <a:spcPts val="0"/>
              </a:spcAft>
              <a:buClr>
                <a:schemeClr val="dk1"/>
              </a:buClr>
              <a:buSzPts val="1400"/>
              <a:buNone/>
              <a:defRPr>
                <a:solidFill>
                  <a:schemeClr val="dk1"/>
                </a:solidFill>
              </a:defRPr>
            </a:lvl6pPr>
            <a:lvl7pPr lvl="6" rtl="0">
              <a:lnSpc>
                <a:spcPct val="100000"/>
              </a:lnSpc>
              <a:spcBef>
                <a:spcPts val="0"/>
              </a:spcBef>
              <a:spcAft>
                <a:spcPts val="0"/>
              </a:spcAft>
              <a:buClr>
                <a:schemeClr val="dk1"/>
              </a:buClr>
              <a:buSzPts val="1400"/>
              <a:buNone/>
              <a:defRPr>
                <a:solidFill>
                  <a:schemeClr val="dk1"/>
                </a:solidFill>
              </a:defRPr>
            </a:lvl7pPr>
            <a:lvl8pPr lvl="7" rtl="0">
              <a:lnSpc>
                <a:spcPct val="100000"/>
              </a:lnSpc>
              <a:spcBef>
                <a:spcPts val="0"/>
              </a:spcBef>
              <a:spcAft>
                <a:spcPts val="0"/>
              </a:spcAft>
              <a:buClr>
                <a:schemeClr val="dk1"/>
              </a:buClr>
              <a:buSzPts val="1400"/>
              <a:buNone/>
              <a:defRPr>
                <a:solidFill>
                  <a:schemeClr val="dk1"/>
                </a:solidFill>
              </a:defRPr>
            </a:lvl8pPr>
            <a:lvl9pPr lvl="8" rtl="0">
              <a:lnSpc>
                <a:spcPct val="100000"/>
              </a:lnSpc>
              <a:spcBef>
                <a:spcPts val="0"/>
              </a:spcBef>
              <a:spcAft>
                <a:spcPts val="0"/>
              </a:spcAft>
              <a:buClr>
                <a:schemeClr val="dk1"/>
              </a:buClr>
              <a:buSzPts val="1400"/>
              <a:buNone/>
              <a:defRPr>
                <a:solidFill>
                  <a:schemeClr val="dk1"/>
                </a:solidFill>
              </a:defRPr>
            </a:lvl9pPr>
          </a:lstStyle>
          <a:p/>
        </p:txBody>
      </p:sp>
      <p:sp>
        <p:nvSpPr>
          <p:cNvPr id="525" name="Google Shape;525;p61"/>
          <p:cNvSpPr txBox="1"/>
          <p:nvPr>
            <p:ph idx="4" type="subTitle"/>
          </p:nvPr>
        </p:nvSpPr>
        <p:spPr>
          <a:xfrm>
            <a:off x="973570" y="1543141"/>
            <a:ext cx="2263500" cy="393600"/>
          </a:xfrm>
          <a:prstGeom prst="rect">
            <a:avLst/>
          </a:prstGeom>
          <a:noFill/>
          <a:ln>
            <a:noFill/>
          </a:ln>
        </p:spPr>
        <p:txBody>
          <a:bodyPr anchorCtr="0" anchor="t" bIns="91425" lIns="91425" spcFirstLastPara="1" rIns="91425" wrap="square" tIns="182875">
            <a:noAutofit/>
          </a:bodyPr>
          <a:lstStyle>
            <a:lvl1pPr lvl="0" rtl="0">
              <a:spcBef>
                <a:spcPts val="0"/>
              </a:spcBef>
              <a:spcAft>
                <a:spcPts val="0"/>
              </a:spcAft>
              <a:buClr>
                <a:schemeClr val="accent1"/>
              </a:buClr>
              <a:buSzPts val="1500"/>
              <a:buFont typeface="Josefin Sans SemiBold"/>
              <a:buNone/>
              <a:defRPr sz="1800">
                <a:solidFill>
                  <a:schemeClr val="accent1"/>
                </a:solidFill>
                <a:latin typeface="Josefin Sans SemiBold"/>
                <a:ea typeface="Josefin Sans SemiBold"/>
                <a:cs typeface="Josefin Sans SemiBold"/>
                <a:sym typeface="Josefin Sans SemiBold"/>
              </a:defRPr>
            </a:lvl1pPr>
            <a:lvl2pPr lvl="1" rtl="0">
              <a:lnSpc>
                <a:spcPct val="100000"/>
              </a:lnSpc>
              <a:spcBef>
                <a:spcPts val="0"/>
              </a:spcBef>
              <a:spcAft>
                <a:spcPts val="0"/>
              </a:spcAft>
              <a:buClr>
                <a:schemeClr val="accent1"/>
              </a:buClr>
              <a:buSzPts val="1500"/>
              <a:buFont typeface="Josefin Sans SemiBold"/>
              <a:buNone/>
              <a:defRPr sz="1500">
                <a:solidFill>
                  <a:schemeClr val="accent1"/>
                </a:solidFill>
                <a:latin typeface="Josefin Sans SemiBold"/>
                <a:ea typeface="Josefin Sans SemiBold"/>
                <a:cs typeface="Josefin Sans SemiBold"/>
                <a:sym typeface="Josefin Sans SemiBold"/>
              </a:defRPr>
            </a:lvl2pPr>
            <a:lvl3pPr lvl="2" rtl="0">
              <a:lnSpc>
                <a:spcPct val="100000"/>
              </a:lnSpc>
              <a:spcBef>
                <a:spcPts val="0"/>
              </a:spcBef>
              <a:spcAft>
                <a:spcPts val="0"/>
              </a:spcAft>
              <a:buClr>
                <a:schemeClr val="accent1"/>
              </a:buClr>
              <a:buSzPts val="1500"/>
              <a:buFont typeface="Josefin Sans SemiBold"/>
              <a:buNone/>
              <a:defRPr sz="1500">
                <a:solidFill>
                  <a:schemeClr val="accent1"/>
                </a:solidFill>
                <a:latin typeface="Josefin Sans SemiBold"/>
                <a:ea typeface="Josefin Sans SemiBold"/>
                <a:cs typeface="Josefin Sans SemiBold"/>
                <a:sym typeface="Josefin Sans SemiBold"/>
              </a:defRPr>
            </a:lvl3pPr>
            <a:lvl4pPr lvl="3" rtl="0">
              <a:lnSpc>
                <a:spcPct val="100000"/>
              </a:lnSpc>
              <a:spcBef>
                <a:spcPts val="0"/>
              </a:spcBef>
              <a:spcAft>
                <a:spcPts val="0"/>
              </a:spcAft>
              <a:buClr>
                <a:schemeClr val="accent1"/>
              </a:buClr>
              <a:buSzPts val="1500"/>
              <a:buFont typeface="Josefin Sans SemiBold"/>
              <a:buNone/>
              <a:defRPr sz="1500">
                <a:solidFill>
                  <a:schemeClr val="accent1"/>
                </a:solidFill>
                <a:latin typeface="Josefin Sans SemiBold"/>
                <a:ea typeface="Josefin Sans SemiBold"/>
                <a:cs typeface="Josefin Sans SemiBold"/>
                <a:sym typeface="Josefin Sans SemiBold"/>
              </a:defRPr>
            </a:lvl4pPr>
            <a:lvl5pPr lvl="4" rtl="0">
              <a:lnSpc>
                <a:spcPct val="100000"/>
              </a:lnSpc>
              <a:spcBef>
                <a:spcPts val="0"/>
              </a:spcBef>
              <a:spcAft>
                <a:spcPts val="0"/>
              </a:spcAft>
              <a:buClr>
                <a:schemeClr val="accent1"/>
              </a:buClr>
              <a:buSzPts val="1500"/>
              <a:buFont typeface="Josefin Sans SemiBold"/>
              <a:buNone/>
              <a:defRPr sz="1500">
                <a:solidFill>
                  <a:schemeClr val="accent1"/>
                </a:solidFill>
                <a:latin typeface="Josefin Sans SemiBold"/>
                <a:ea typeface="Josefin Sans SemiBold"/>
                <a:cs typeface="Josefin Sans SemiBold"/>
                <a:sym typeface="Josefin Sans SemiBold"/>
              </a:defRPr>
            </a:lvl5pPr>
            <a:lvl6pPr lvl="5" rtl="0">
              <a:lnSpc>
                <a:spcPct val="100000"/>
              </a:lnSpc>
              <a:spcBef>
                <a:spcPts val="0"/>
              </a:spcBef>
              <a:spcAft>
                <a:spcPts val="0"/>
              </a:spcAft>
              <a:buClr>
                <a:schemeClr val="accent1"/>
              </a:buClr>
              <a:buSzPts val="1500"/>
              <a:buFont typeface="Josefin Sans SemiBold"/>
              <a:buNone/>
              <a:defRPr sz="1500">
                <a:solidFill>
                  <a:schemeClr val="accent1"/>
                </a:solidFill>
                <a:latin typeface="Josefin Sans SemiBold"/>
                <a:ea typeface="Josefin Sans SemiBold"/>
                <a:cs typeface="Josefin Sans SemiBold"/>
                <a:sym typeface="Josefin Sans SemiBold"/>
              </a:defRPr>
            </a:lvl6pPr>
            <a:lvl7pPr lvl="6" rtl="0">
              <a:lnSpc>
                <a:spcPct val="100000"/>
              </a:lnSpc>
              <a:spcBef>
                <a:spcPts val="0"/>
              </a:spcBef>
              <a:spcAft>
                <a:spcPts val="0"/>
              </a:spcAft>
              <a:buClr>
                <a:schemeClr val="accent1"/>
              </a:buClr>
              <a:buSzPts val="1500"/>
              <a:buFont typeface="Josefin Sans SemiBold"/>
              <a:buNone/>
              <a:defRPr sz="1500">
                <a:solidFill>
                  <a:schemeClr val="accent1"/>
                </a:solidFill>
                <a:latin typeface="Josefin Sans SemiBold"/>
                <a:ea typeface="Josefin Sans SemiBold"/>
                <a:cs typeface="Josefin Sans SemiBold"/>
                <a:sym typeface="Josefin Sans SemiBold"/>
              </a:defRPr>
            </a:lvl7pPr>
            <a:lvl8pPr lvl="7" rtl="0">
              <a:lnSpc>
                <a:spcPct val="100000"/>
              </a:lnSpc>
              <a:spcBef>
                <a:spcPts val="0"/>
              </a:spcBef>
              <a:spcAft>
                <a:spcPts val="0"/>
              </a:spcAft>
              <a:buClr>
                <a:schemeClr val="accent1"/>
              </a:buClr>
              <a:buSzPts val="1500"/>
              <a:buFont typeface="Josefin Sans SemiBold"/>
              <a:buNone/>
              <a:defRPr sz="1500">
                <a:solidFill>
                  <a:schemeClr val="accent1"/>
                </a:solidFill>
                <a:latin typeface="Josefin Sans SemiBold"/>
                <a:ea typeface="Josefin Sans SemiBold"/>
                <a:cs typeface="Josefin Sans SemiBold"/>
                <a:sym typeface="Josefin Sans SemiBold"/>
              </a:defRPr>
            </a:lvl8pPr>
            <a:lvl9pPr lvl="8" rtl="0">
              <a:lnSpc>
                <a:spcPct val="100000"/>
              </a:lnSpc>
              <a:spcBef>
                <a:spcPts val="0"/>
              </a:spcBef>
              <a:spcAft>
                <a:spcPts val="0"/>
              </a:spcAft>
              <a:buClr>
                <a:schemeClr val="accent1"/>
              </a:buClr>
              <a:buSzPts val="1500"/>
              <a:buFont typeface="Josefin Sans SemiBold"/>
              <a:buNone/>
              <a:defRPr sz="1500">
                <a:solidFill>
                  <a:schemeClr val="accent1"/>
                </a:solidFill>
                <a:latin typeface="Josefin Sans SemiBold"/>
                <a:ea typeface="Josefin Sans SemiBold"/>
                <a:cs typeface="Josefin Sans SemiBold"/>
                <a:sym typeface="Josefin Sans SemiBold"/>
              </a:defRPr>
            </a:lvl9pPr>
          </a:lstStyle>
          <a:p/>
        </p:txBody>
      </p:sp>
      <p:sp>
        <p:nvSpPr>
          <p:cNvPr id="526" name="Google Shape;526;p61"/>
          <p:cNvSpPr txBox="1"/>
          <p:nvPr>
            <p:ph idx="5" type="subTitle"/>
          </p:nvPr>
        </p:nvSpPr>
        <p:spPr>
          <a:xfrm>
            <a:off x="3440245" y="1543141"/>
            <a:ext cx="2263500" cy="393600"/>
          </a:xfrm>
          <a:prstGeom prst="rect">
            <a:avLst/>
          </a:prstGeom>
          <a:noFill/>
          <a:ln>
            <a:noFill/>
          </a:ln>
        </p:spPr>
        <p:txBody>
          <a:bodyPr anchorCtr="0" anchor="t" bIns="91425" lIns="91425" spcFirstLastPara="1" rIns="91425" wrap="square" tIns="182875">
            <a:noAutofit/>
          </a:bodyPr>
          <a:lstStyle>
            <a:lvl1pPr lvl="0" rtl="0">
              <a:lnSpc>
                <a:spcPct val="100000"/>
              </a:lnSpc>
              <a:spcBef>
                <a:spcPts val="0"/>
              </a:spcBef>
              <a:spcAft>
                <a:spcPts val="0"/>
              </a:spcAft>
              <a:buClr>
                <a:schemeClr val="accent1"/>
              </a:buClr>
              <a:buSzPts val="1500"/>
              <a:buFont typeface="Josefin Sans SemiBold"/>
              <a:buNone/>
              <a:defRPr sz="1800">
                <a:solidFill>
                  <a:schemeClr val="accent1"/>
                </a:solidFill>
                <a:latin typeface="Josefin Sans SemiBold"/>
                <a:ea typeface="Josefin Sans SemiBold"/>
                <a:cs typeface="Josefin Sans SemiBold"/>
                <a:sym typeface="Josefin Sans SemiBold"/>
              </a:defRPr>
            </a:lvl1pPr>
            <a:lvl2pPr lvl="1" rtl="0">
              <a:lnSpc>
                <a:spcPct val="100000"/>
              </a:lnSpc>
              <a:spcBef>
                <a:spcPts val="0"/>
              </a:spcBef>
              <a:spcAft>
                <a:spcPts val="0"/>
              </a:spcAft>
              <a:buClr>
                <a:schemeClr val="accent1"/>
              </a:buClr>
              <a:buSzPts val="1500"/>
              <a:buFont typeface="Josefin Sans SemiBold"/>
              <a:buNone/>
              <a:defRPr sz="1500">
                <a:solidFill>
                  <a:schemeClr val="accent1"/>
                </a:solidFill>
                <a:latin typeface="Josefin Sans SemiBold"/>
                <a:ea typeface="Josefin Sans SemiBold"/>
                <a:cs typeface="Josefin Sans SemiBold"/>
                <a:sym typeface="Josefin Sans SemiBold"/>
              </a:defRPr>
            </a:lvl2pPr>
            <a:lvl3pPr lvl="2" rtl="0">
              <a:lnSpc>
                <a:spcPct val="100000"/>
              </a:lnSpc>
              <a:spcBef>
                <a:spcPts val="0"/>
              </a:spcBef>
              <a:spcAft>
                <a:spcPts val="0"/>
              </a:spcAft>
              <a:buClr>
                <a:schemeClr val="accent1"/>
              </a:buClr>
              <a:buSzPts val="1500"/>
              <a:buFont typeface="Josefin Sans SemiBold"/>
              <a:buNone/>
              <a:defRPr sz="1500">
                <a:solidFill>
                  <a:schemeClr val="accent1"/>
                </a:solidFill>
                <a:latin typeface="Josefin Sans SemiBold"/>
                <a:ea typeface="Josefin Sans SemiBold"/>
                <a:cs typeface="Josefin Sans SemiBold"/>
                <a:sym typeface="Josefin Sans SemiBold"/>
              </a:defRPr>
            </a:lvl3pPr>
            <a:lvl4pPr lvl="3" rtl="0">
              <a:lnSpc>
                <a:spcPct val="100000"/>
              </a:lnSpc>
              <a:spcBef>
                <a:spcPts val="0"/>
              </a:spcBef>
              <a:spcAft>
                <a:spcPts val="0"/>
              </a:spcAft>
              <a:buClr>
                <a:schemeClr val="accent1"/>
              </a:buClr>
              <a:buSzPts val="1500"/>
              <a:buFont typeface="Josefin Sans SemiBold"/>
              <a:buNone/>
              <a:defRPr sz="1500">
                <a:solidFill>
                  <a:schemeClr val="accent1"/>
                </a:solidFill>
                <a:latin typeface="Josefin Sans SemiBold"/>
                <a:ea typeface="Josefin Sans SemiBold"/>
                <a:cs typeface="Josefin Sans SemiBold"/>
                <a:sym typeface="Josefin Sans SemiBold"/>
              </a:defRPr>
            </a:lvl4pPr>
            <a:lvl5pPr lvl="4" rtl="0">
              <a:lnSpc>
                <a:spcPct val="100000"/>
              </a:lnSpc>
              <a:spcBef>
                <a:spcPts val="0"/>
              </a:spcBef>
              <a:spcAft>
                <a:spcPts val="0"/>
              </a:spcAft>
              <a:buClr>
                <a:schemeClr val="accent1"/>
              </a:buClr>
              <a:buSzPts val="1500"/>
              <a:buFont typeface="Josefin Sans SemiBold"/>
              <a:buNone/>
              <a:defRPr sz="1500">
                <a:solidFill>
                  <a:schemeClr val="accent1"/>
                </a:solidFill>
                <a:latin typeface="Josefin Sans SemiBold"/>
                <a:ea typeface="Josefin Sans SemiBold"/>
                <a:cs typeface="Josefin Sans SemiBold"/>
                <a:sym typeface="Josefin Sans SemiBold"/>
              </a:defRPr>
            </a:lvl5pPr>
            <a:lvl6pPr lvl="5" rtl="0">
              <a:lnSpc>
                <a:spcPct val="100000"/>
              </a:lnSpc>
              <a:spcBef>
                <a:spcPts val="0"/>
              </a:spcBef>
              <a:spcAft>
                <a:spcPts val="0"/>
              </a:spcAft>
              <a:buClr>
                <a:schemeClr val="accent1"/>
              </a:buClr>
              <a:buSzPts val="1500"/>
              <a:buFont typeface="Josefin Sans SemiBold"/>
              <a:buNone/>
              <a:defRPr sz="1500">
                <a:solidFill>
                  <a:schemeClr val="accent1"/>
                </a:solidFill>
                <a:latin typeface="Josefin Sans SemiBold"/>
                <a:ea typeface="Josefin Sans SemiBold"/>
                <a:cs typeface="Josefin Sans SemiBold"/>
                <a:sym typeface="Josefin Sans SemiBold"/>
              </a:defRPr>
            </a:lvl6pPr>
            <a:lvl7pPr lvl="6" rtl="0">
              <a:lnSpc>
                <a:spcPct val="100000"/>
              </a:lnSpc>
              <a:spcBef>
                <a:spcPts val="0"/>
              </a:spcBef>
              <a:spcAft>
                <a:spcPts val="0"/>
              </a:spcAft>
              <a:buClr>
                <a:schemeClr val="accent1"/>
              </a:buClr>
              <a:buSzPts val="1500"/>
              <a:buFont typeface="Josefin Sans SemiBold"/>
              <a:buNone/>
              <a:defRPr sz="1500">
                <a:solidFill>
                  <a:schemeClr val="accent1"/>
                </a:solidFill>
                <a:latin typeface="Josefin Sans SemiBold"/>
                <a:ea typeface="Josefin Sans SemiBold"/>
                <a:cs typeface="Josefin Sans SemiBold"/>
                <a:sym typeface="Josefin Sans SemiBold"/>
              </a:defRPr>
            </a:lvl7pPr>
            <a:lvl8pPr lvl="7" rtl="0">
              <a:lnSpc>
                <a:spcPct val="100000"/>
              </a:lnSpc>
              <a:spcBef>
                <a:spcPts val="0"/>
              </a:spcBef>
              <a:spcAft>
                <a:spcPts val="0"/>
              </a:spcAft>
              <a:buClr>
                <a:schemeClr val="accent1"/>
              </a:buClr>
              <a:buSzPts val="1500"/>
              <a:buFont typeface="Josefin Sans SemiBold"/>
              <a:buNone/>
              <a:defRPr sz="1500">
                <a:solidFill>
                  <a:schemeClr val="accent1"/>
                </a:solidFill>
                <a:latin typeface="Josefin Sans SemiBold"/>
                <a:ea typeface="Josefin Sans SemiBold"/>
                <a:cs typeface="Josefin Sans SemiBold"/>
                <a:sym typeface="Josefin Sans SemiBold"/>
              </a:defRPr>
            </a:lvl8pPr>
            <a:lvl9pPr lvl="8" rtl="0">
              <a:lnSpc>
                <a:spcPct val="100000"/>
              </a:lnSpc>
              <a:spcBef>
                <a:spcPts val="0"/>
              </a:spcBef>
              <a:spcAft>
                <a:spcPts val="0"/>
              </a:spcAft>
              <a:buClr>
                <a:schemeClr val="accent1"/>
              </a:buClr>
              <a:buSzPts val="1500"/>
              <a:buFont typeface="Josefin Sans SemiBold"/>
              <a:buNone/>
              <a:defRPr sz="1500">
                <a:solidFill>
                  <a:schemeClr val="accent1"/>
                </a:solidFill>
                <a:latin typeface="Josefin Sans SemiBold"/>
                <a:ea typeface="Josefin Sans SemiBold"/>
                <a:cs typeface="Josefin Sans SemiBold"/>
                <a:sym typeface="Josefin Sans SemiBold"/>
              </a:defRPr>
            </a:lvl9pPr>
          </a:lstStyle>
          <a:p/>
        </p:txBody>
      </p:sp>
      <p:sp>
        <p:nvSpPr>
          <p:cNvPr id="527" name="Google Shape;527;p61"/>
          <p:cNvSpPr txBox="1"/>
          <p:nvPr>
            <p:ph idx="6" type="subTitle"/>
          </p:nvPr>
        </p:nvSpPr>
        <p:spPr>
          <a:xfrm>
            <a:off x="5906920" y="1543141"/>
            <a:ext cx="2263500" cy="393600"/>
          </a:xfrm>
          <a:prstGeom prst="rect">
            <a:avLst/>
          </a:prstGeom>
          <a:noFill/>
          <a:ln>
            <a:noFill/>
          </a:ln>
        </p:spPr>
        <p:txBody>
          <a:bodyPr anchorCtr="0" anchor="t" bIns="91425" lIns="91425" spcFirstLastPara="1" rIns="91425" wrap="square" tIns="182875">
            <a:noAutofit/>
          </a:bodyPr>
          <a:lstStyle>
            <a:lvl1pPr lvl="0" rtl="0">
              <a:lnSpc>
                <a:spcPct val="100000"/>
              </a:lnSpc>
              <a:spcBef>
                <a:spcPts val="0"/>
              </a:spcBef>
              <a:spcAft>
                <a:spcPts val="0"/>
              </a:spcAft>
              <a:buClr>
                <a:schemeClr val="accent1"/>
              </a:buClr>
              <a:buSzPts val="1500"/>
              <a:buFont typeface="Josefin Sans SemiBold"/>
              <a:buNone/>
              <a:defRPr sz="1800">
                <a:solidFill>
                  <a:schemeClr val="accent1"/>
                </a:solidFill>
                <a:latin typeface="Josefin Sans SemiBold"/>
                <a:ea typeface="Josefin Sans SemiBold"/>
                <a:cs typeface="Josefin Sans SemiBold"/>
                <a:sym typeface="Josefin Sans SemiBold"/>
              </a:defRPr>
            </a:lvl1pPr>
            <a:lvl2pPr lvl="1" rtl="0">
              <a:lnSpc>
                <a:spcPct val="100000"/>
              </a:lnSpc>
              <a:spcBef>
                <a:spcPts val="0"/>
              </a:spcBef>
              <a:spcAft>
                <a:spcPts val="0"/>
              </a:spcAft>
              <a:buClr>
                <a:schemeClr val="accent1"/>
              </a:buClr>
              <a:buSzPts val="1500"/>
              <a:buFont typeface="Josefin Sans SemiBold"/>
              <a:buNone/>
              <a:defRPr sz="1500">
                <a:solidFill>
                  <a:schemeClr val="accent1"/>
                </a:solidFill>
                <a:latin typeface="Josefin Sans SemiBold"/>
                <a:ea typeface="Josefin Sans SemiBold"/>
                <a:cs typeface="Josefin Sans SemiBold"/>
                <a:sym typeface="Josefin Sans SemiBold"/>
              </a:defRPr>
            </a:lvl2pPr>
            <a:lvl3pPr lvl="2" rtl="0">
              <a:lnSpc>
                <a:spcPct val="100000"/>
              </a:lnSpc>
              <a:spcBef>
                <a:spcPts val="0"/>
              </a:spcBef>
              <a:spcAft>
                <a:spcPts val="0"/>
              </a:spcAft>
              <a:buClr>
                <a:schemeClr val="accent1"/>
              </a:buClr>
              <a:buSzPts val="1500"/>
              <a:buFont typeface="Josefin Sans SemiBold"/>
              <a:buNone/>
              <a:defRPr sz="1500">
                <a:solidFill>
                  <a:schemeClr val="accent1"/>
                </a:solidFill>
                <a:latin typeface="Josefin Sans SemiBold"/>
                <a:ea typeface="Josefin Sans SemiBold"/>
                <a:cs typeface="Josefin Sans SemiBold"/>
                <a:sym typeface="Josefin Sans SemiBold"/>
              </a:defRPr>
            </a:lvl3pPr>
            <a:lvl4pPr lvl="3" rtl="0">
              <a:lnSpc>
                <a:spcPct val="100000"/>
              </a:lnSpc>
              <a:spcBef>
                <a:spcPts val="0"/>
              </a:spcBef>
              <a:spcAft>
                <a:spcPts val="0"/>
              </a:spcAft>
              <a:buClr>
                <a:schemeClr val="accent1"/>
              </a:buClr>
              <a:buSzPts val="1500"/>
              <a:buFont typeface="Josefin Sans SemiBold"/>
              <a:buNone/>
              <a:defRPr sz="1500">
                <a:solidFill>
                  <a:schemeClr val="accent1"/>
                </a:solidFill>
                <a:latin typeface="Josefin Sans SemiBold"/>
                <a:ea typeface="Josefin Sans SemiBold"/>
                <a:cs typeface="Josefin Sans SemiBold"/>
                <a:sym typeface="Josefin Sans SemiBold"/>
              </a:defRPr>
            </a:lvl4pPr>
            <a:lvl5pPr lvl="4" rtl="0">
              <a:lnSpc>
                <a:spcPct val="100000"/>
              </a:lnSpc>
              <a:spcBef>
                <a:spcPts val="0"/>
              </a:spcBef>
              <a:spcAft>
                <a:spcPts val="0"/>
              </a:spcAft>
              <a:buClr>
                <a:schemeClr val="accent1"/>
              </a:buClr>
              <a:buSzPts val="1500"/>
              <a:buFont typeface="Josefin Sans SemiBold"/>
              <a:buNone/>
              <a:defRPr sz="1500">
                <a:solidFill>
                  <a:schemeClr val="accent1"/>
                </a:solidFill>
                <a:latin typeface="Josefin Sans SemiBold"/>
                <a:ea typeface="Josefin Sans SemiBold"/>
                <a:cs typeface="Josefin Sans SemiBold"/>
                <a:sym typeface="Josefin Sans SemiBold"/>
              </a:defRPr>
            </a:lvl5pPr>
            <a:lvl6pPr lvl="5" rtl="0">
              <a:lnSpc>
                <a:spcPct val="100000"/>
              </a:lnSpc>
              <a:spcBef>
                <a:spcPts val="0"/>
              </a:spcBef>
              <a:spcAft>
                <a:spcPts val="0"/>
              </a:spcAft>
              <a:buClr>
                <a:schemeClr val="accent1"/>
              </a:buClr>
              <a:buSzPts val="1500"/>
              <a:buFont typeface="Josefin Sans SemiBold"/>
              <a:buNone/>
              <a:defRPr sz="1500">
                <a:solidFill>
                  <a:schemeClr val="accent1"/>
                </a:solidFill>
                <a:latin typeface="Josefin Sans SemiBold"/>
                <a:ea typeface="Josefin Sans SemiBold"/>
                <a:cs typeface="Josefin Sans SemiBold"/>
                <a:sym typeface="Josefin Sans SemiBold"/>
              </a:defRPr>
            </a:lvl6pPr>
            <a:lvl7pPr lvl="6" rtl="0">
              <a:lnSpc>
                <a:spcPct val="100000"/>
              </a:lnSpc>
              <a:spcBef>
                <a:spcPts val="0"/>
              </a:spcBef>
              <a:spcAft>
                <a:spcPts val="0"/>
              </a:spcAft>
              <a:buClr>
                <a:schemeClr val="accent1"/>
              </a:buClr>
              <a:buSzPts val="1500"/>
              <a:buFont typeface="Josefin Sans SemiBold"/>
              <a:buNone/>
              <a:defRPr sz="1500">
                <a:solidFill>
                  <a:schemeClr val="accent1"/>
                </a:solidFill>
                <a:latin typeface="Josefin Sans SemiBold"/>
                <a:ea typeface="Josefin Sans SemiBold"/>
                <a:cs typeface="Josefin Sans SemiBold"/>
                <a:sym typeface="Josefin Sans SemiBold"/>
              </a:defRPr>
            </a:lvl7pPr>
            <a:lvl8pPr lvl="7" rtl="0">
              <a:lnSpc>
                <a:spcPct val="100000"/>
              </a:lnSpc>
              <a:spcBef>
                <a:spcPts val="0"/>
              </a:spcBef>
              <a:spcAft>
                <a:spcPts val="0"/>
              </a:spcAft>
              <a:buClr>
                <a:schemeClr val="accent1"/>
              </a:buClr>
              <a:buSzPts val="1500"/>
              <a:buFont typeface="Josefin Sans SemiBold"/>
              <a:buNone/>
              <a:defRPr sz="1500">
                <a:solidFill>
                  <a:schemeClr val="accent1"/>
                </a:solidFill>
                <a:latin typeface="Josefin Sans SemiBold"/>
                <a:ea typeface="Josefin Sans SemiBold"/>
                <a:cs typeface="Josefin Sans SemiBold"/>
                <a:sym typeface="Josefin Sans SemiBold"/>
              </a:defRPr>
            </a:lvl8pPr>
            <a:lvl9pPr lvl="8" rtl="0">
              <a:lnSpc>
                <a:spcPct val="100000"/>
              </a:lnSpc>
              <a:spcBef>
                <a:spcPts val="0"/>
              </a:spcBef>
              <a:spcAft>
                <a:spcPts val="0"/>
              </a:spcAft>
              <a:buClr>
                <a:schemeClr val="accent1"/>
              </a:buClr>
              <a:buSzPts val="1500"/>
              <a:buFont typeface="Josefin Sans SemiBold"/>
              <a:buNone/>
              <a:defRPr sz="1500">
                <a:solidFill>
                  <a:schemeClr val="accent1"/>
                </a:solidFill>
                <a:latin typeface="Josefin Sans SemiBold"/>
                <a:ea typeface="Josefin Sans SemiBold"/>
                <a:cs typeface="Josefin Sans SemiBold"/>
                <a:sym typeface="Josefin Sans SemiBold"/>
              </a:defRPr>
            </a:lvl9pPr>
          </a:lstStyle>
          <a:p/>
        </p:txBody>
      </p:sp>
      <p:sp>
        <p:nvSpPr>
          <p:cNvPr id="528" name="Google Shape;528;p61"/>
          <p:cNvSpPr txBox="1"/>
          <p:nvPr>
            <p:ph type="title"/>
          </p:nvPr>
        </p:nvSpPr>
        <p:spPr>
          <a:xfrm>
            <a:off x="146725" y="4789139"/>
            <a:ext cx="3027300" cy="229200"/>
          </a:xfrm>
          <a:prstGeom prst="rect">
            <a:avLst/>
          </a:prstGeom>
        </p:spPr>
        <p:txBody>
          <a:bodyPr anchorCtr="0" anchor="ctr" bIns="0" lIns="91425" spcFirstLastPara="1" rIns="91425" wrap="square" tIns="0">
            <a:noAutofit/>
          </a:bodyPr>
          <a:lstStyle>
            <a:lvl1pPr lvl="0" rtl="0">
              <a:spcBef>
                <a:spcPts val="0"/>
              </a:spcBef>
              <a:spcAft>
                <a:spcPts val="0"/>
              </a:spcAft>
              <a:buSzPts val="800"/>
              <a:buFont typeface="Josefin Sans"/>
              <a:buNone/>
              <a:defRPr b="1" sz="800">
                <a:latin typeface="Josefin Sans"/>
                <a:ea typeface="Josefin Sans"/>
                <a:cs typeface="Josefin Sans"/>
                <a:sym typeface="Josefin Sans"/>
              </a:defRPr>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529" name="Google Shape;529;p61"/>
          <p:cNvSpPr txBox="1"/>
          <p:nvPr>
            <p:ph hasCustomPrompt="1" idx="7" type="title"/>
          </p:nvPr>
        </p:nvSpPr>
        <p:spPr>
          <a:xfrm>
            <a:off x="146725" y="4719850"/>
            <a:ext cx="1689000" cy="160500"/>
          </a:xfrm>
          <a:prstGeom prst="rect">
            <a:avLst/>
          </a:prstGeom>
        </p:spPr>
        <p:txBody>
          <a:bodyPr anchorCtr="0" anchor="b" bIns="0" lIns="91425" spcFirstLastPara="1" rIns="91425" wrap="square" tIns="0">
            <a:noAutofit/>
          </a:bodyPr>
          <a:lstStyle>
            <a:lvl1pPr lvl="0" rtl="0">
              <a:spcBef>
                <a:spcPts val="0"/>
              </a:spcBef>
              <a:spcAft>
                <a:spcPts val="0"/>
              </a:spcAft>
              <a:buClr>
                <a:schemeClr val="accent1"/>
              </a:buClr>
              <a:buSzPts val="1900"/>
              <a:buFont typeface="Josefin Sans"/>
              <a:buNone/>
              <a:defRPr b="1" sz="1900">
                <a:solidFill>
                  <a:schemeClr val="accent1"/>
                </a:solidFill>
                <a:latin typeface="Josefin Sans"/>
                <a:ea typeface="Josefin Sans"/>
                <a:cs typeface="Josefin Sans"/>
                <a:sym typeface="Josefin Sans"/>
              </a:defRPr>
            </a:lvl1pPr>
            <a:lvl2pPr lvl="1" rtl="0">
              <a:spcBef>
                <a:spcPts val="0"/>
              </a:spcBef>
              <a:spcAft>
                <a:spcPts val="0"/>
              </a:spcAft>
              <a:buClr>
                <a:srgbClr val="FD0000"/>
              </a:buClr>
              <a:buSzPts val="4000"/>
              <a:buFont typeface="Josefin Sans"/>
              <a:buNone/>
              <a:defRPr b="1" sz="4000">
                <a:solidFill>
                  <a:srgbClr val="FD0000"/>
                </a:solidFill>
                <a:latin typeface="Josefin Sans"/>
                <a:ea typeface="Josefin Sans"/>
                <a:cs typeface="Josefin Sans"/>
                <a:sym typeface="Josefin Sans"/>
              </a:defRPr>
            </a:lvl2pPr>
            <a:lvl3pPr lvl="2" rtl="0">
              <a:spcBef>
                <a:spcPts val="0"/>
              </a:spcBef>
              <a:spcAft>
                <a:spcPts val="0"/>
              </a:spcAft>
              <a:buClr>
                <a:srgbClr val="FD0000"/>
              </a:buClr>
              <a:buSzPts val="4000"/>
              <a:buFont typeface="Josefin Sans"/>
              <a:buNone/>
              <a:defRPr b="1" sz="4000">
                <a:solidFill>
                  <a:srgbClr val="FD0000"/>
                </a:solidFill>
                <a:latin typeface="Josefin Sans"/>
                <a:ea typeface="Josefin Sans"/>
                <a:cs typeface="Josefin Sans"/>
                <a:sym typeface="Josefin Sans"/>
              </a:defRPr>
            </a:lvl3pPr>
            <a:lvl4pPr lvl="3" rtl="0">
              <a:spcBef>
                <a:spcPts val="0"/>
              </a:spcBef>
              <a:spcAft>
                <a:spcPts val="0"/>
              </a:spcAft>
              <a:buClr>
                <a:srgbClr val="FD0000"/>
              </a:buClr>
              <a:buSzPts val="4000"/>
              <a:buFont typeface="Josefin Sans"/>
              <a:buNone/>
              <a:defRPr b="1" sz="4000">
                <a:solidFill>
                  <a:srgbClr val="FD0000"/>
                </a:solidFill>
                <a:latin typeface="Josefin Sans"/>
                <a:ea typeface="Josefin Sans"/>
                <a:cs typeface="Josefin Sans"/>
                <a:sym typeface="Josefin Sans"/>
              </a:defRPr>
            </a:lvl4pPr>
            <a:lvl5pPr lvl="4" rtl="0">
              <a:spcBef>
                <a:spcPts val="0"/>
              </a:spcBef>
              <a:spcAft>
                <a:spcPts val="0"/>
              </a:spcAft>
              <a:buClr>
                <a:srgbClr val="FD0000"/>
              </a:buClr>
              <a:buSzPts val="4000"/>
              <a:buFont typeface="Josefin Sans"/>
              <a:buNone/>
              <a:defRPr b="1" sz="4000">
                <a:solidFill>
                  <a:srgbClr val="FD0000"/>
                </a:solidFill>
                <a:latin typeface="Josefin Sans"/>
                <a:ea typeface="Josefin Sans"/>
                <a:cs typeface="Josefin Sans"/>
                <a:sym typeface="Josefin Sans"/>
              </a:defRPr>
            </a:lvl5pPr>
            <a:lvl6pPr lvl="5" rtl="0">
              <a:spcBef>
                <a:spcPts val="0"/>
              </a:spcBef>
              <a:spcAft>
                <a:spcPts val="0"/>
              </a:spcAft>
              <a:buClr>
                <a:srgbClr val="FD0000"/>
              </a:buClr>
              <a:buSzPts val="4000"/>
              <a:buFont typeface="Josefin Sans"/>
              <a:buNone/>
              <a:defRPr b="1" sz="4000">
                <a:solidFill>
                  <a:srgbClr val="FD0000"/>
                </a:solidFill>
                <a:latin typeface="Josefin Sans"/>
                <a:ea typeface="Josefin Sans"/>
                <a:cs typeface="Josefin Sans"/>
                <a:sym typeface="Josefin Sans"/>
              </a:defRPr>
            </a:lvl6pPr>
            <a:lvl7pPr lvl="6" rtl="0">
              <a:spcBef>
                <a:spcPts val="0"/>
              </a:spcBef>
              <a:spcAft>
                <a:spcPts val="0"/>
              </a:spcAft>
              <a:buClr>
                <a:srgbClr val="FD0000"/>
              </a:buClr>
              <a:buSzPts val="4000"/>
              <a:buFont typeface="Josefin Sans"/>
              <a:buNone/>
              <a:defRPr b="1" sz="4000">
                <a:solidFill>
                  <a:srgbClr val="FD0000"/>
                </a:solidFill>
                <a:latin typeface="Josefin Sans"/>
                <a:ea typeface="Josefin Sans"/>
                <a:cs typeface="Josefin Sans"/>
                <a:sym typeface="Josefin Sans"/>
              </a:defRPr>
            </a:lvl7pPr>
            <a:lvl8pPr lvl="7" rtl="0">
              <a:spcBef>
                <a:spcPts val="0"/>
              </a:spcBef>
              <a:spcAft>
                <a:spcPts val="0"/>
              </a:spcAft>
              <a:buClr>
                <a:srgbClr val="FD0000"/>
              </a:buClr>
              <a:buSzPts val="4000"/>
              <a:buFont typeface="Josefin Sans"/>
              <a:buNone/>
              <a:defRPr b="1" sz="4000">
                <a:solidFill>
                  <a:srgbClr val="FD0000"/>
                </a:solidFill>
                <a:latin typeface="Josefin Sans"/>
                <a:ea typeface="Josefin Sans"/>
                <a:cs typeface="Josefin Sans"/>
                <a:sym typeface="Josefin Sans"/>
              </a:defRPr>
            </a:lvl8pPr>
            <a:lvl9pPr lvl="8" rtl="0">
              <a:spcBef>
                <a:spcPts val="0"/>
              </a:spcBef>
              <a:spcAft>
                <a:spcPts val="0"/>
              </a:spcAft>
              <a:buClr>
                <a:srgbClr val="FD0000"/>
              </a:buClr>
              <a:buSzPts val="4000"/>
              <a:buFont typeface="Josefin Sans"/>
              <a:buNone/>
              <a:defRPr b="1" sz="4000">
                <a:solidFill>
                  <a:srgbClr val="FD0000"/>
                </a:solidFill>
                <a:latin typeface="Josefin Sans"/>
                <a:ea typeface="Josefin Sans"/>
                <a:cs typeface="Josefin Sans"/>
                <a:sym typeface="Josefin Sans"/>
              </a:defRPr>
            </a:lvl9pPr>
          </a:lstStyle>
          <a:p>
            <a:r>
              <a:t>xx%</a:t>
            </a:r>
          </a:p>
        </p:txBody>
      </p:sp>
      <p:cxnSp>
        <p:nvCxnSpPr>
          <p:cNvPr id="530" name="Google Shape;530;p61"/>
          <p:cNvCxnSpPr/>
          <p:nvPr/>
        </p:nvCxnSpPr>
        <p:spPr>
          <a:xfrm rot="10800000">
            <a:off x="241206" y="4608973"/>
            <a:ext cx="1209600" cy="0"/>
          </a:xfrm>
          <a:prstGeom prst="straightConnector1">
            <a:avLst/>
          </a:prstGeom>
          <a:noFill/>
          <a:ln cap="flat" cmpd="sng" w="9525">
            <a:solidFill>
              <a:schemeClr val="accent1"/>
            </a:solidFill>
            <a:prstDash val="solid"/>
            <a:round/>
            <a:headEnd len="med" w="med" type="none"/>
            <a:tailEnd len="med" w="med" type="none"/>
          </a:ln>
        </p:spPr>
      </p:cxnSp>
      <p:sp>
        <p:nvSpPr>
          <p:cNvPr id="531" name="Google Shape;531;p61"/>
          <p:cNvSpPr txBox="1"/>
          <p:nvPr>
            <p:ph idx="8" type="title"/>
          </p:nvPr>
        </p:nvSpPr>
        <p:spPr>
          <a:xfrm>
            <a:off x="1470900" y="476534"/>
            <a:ext cx="62022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800"/>
              <a:buFont typeface="Josefin Sans"/>
              <a:buNone/>
              <a:defRPr b="1">
                <a:latin typeface="Josefin Sans"/>
                <a:ea typeface="Josefin Sans"/>
                <a:cs typeface="Josefin Sans"/>
                <a:sym typeface="Josefin Sans"/>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cxnSp>
        <p:nvCxnSpPr>
          <p:cNvPr id="532" name="Google Shape;532;p61"/>
          <p:cNvCxnSpPr/>
          <p:nvPr/>
        </p:nvCxnSpPr>
        <p:spPr>
          <a:xfrm>
            <a:off x="6481100" y="4609950"/>
            <a:ext cx="2544000" cy="0"/>
          </a:xfrm>
          <a:prstGeom prst="straightConnector1">
            <a:avLst/>
          </a:prstGeom>
          <a:noFill/>
          <a:ln cap="flat" cmpd="sng" w="9525">
            <a:solidFill>
              <a:schemeClr val="accent1"/>
            </a:solidFill>
            <a:prstDash val="solid"/>
            <a:round/>
            <a:headEnd len="med" w="med" type="none"/>
            <a:tailEnd len="med" w="med" type="none"/>
          </a:ln>
        </p:spPr>
      </p:cxnSp>
      <p:sp>
        <p:nvSpPr>
          <p:cNvPr id="533" name="Google Shape;533;p61"/>
          <p:cNvSpPr txBox="1"/>
          <p:nvPr/>
        </p:nvSpPr>
        <p:spPr>
          <a:xfrm>
            <a:off x="8439900" y="4609950"/>
            <a:ext cx="585300" cy="3936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b="1" lang="en" sz="1100">
                <a:solidFill>
                  <a:schemeClr val="accent1"/>
                </a:solidFill>
                <a:latin typeface="Josefin Sans"/>
                <a:ea typeface="Josefin Sans"/>
                <a:cs typeface="Josefin Sans"/>
                <a:sym typeface="Josefin Sans"/>
              </a:rPr>
              <a:t>‹#›</a:t>
            </a:fld>
            <a:endParaRPr b="1" sz="1100">
              <a:solidFill>
                <a:schemeClr val="accent1"/>
              </a:solidFill>
              <a:latin typeface="Josefin Sans"/>
              <a:ea typeface="Josefin Sans"/>
              <a:cs typeface="Josefin Sans"/>
              <a:sym typeface="Josefin Sans"/>
            </a:endParaRPr>
          </a:p>
        </p:txBody>
      </p:sp>
      <p:sp>
        <p:nvSpPr>
          <p:cNvPr id="534" name="Google Shape;534;p61"/>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49" name="Shape 49"/>
        <p:cNvGrpSpPr/>
        <p:nvPr/>
      </p:nvGrpSpPr>
      <p:grpSpPr>
        <a:xfrm>
          <a:off x="0" y="0"/>
          <a:ext cx="0" cy="0"/>
          <a:chOff x="0" y="0"/>
          <a:chExt cx="0" cy="0"/>
        </a:xfrm>
      </p:grpSpPr>
      <p:sp>
        <p:nvSpPr>
          <p:cNvPr id="50" name="Google Shape;50;p7"/>
          <p:cNvSpPr txBox="1"/>
          <p:nvPr>
            <p:ph type="title"/>
          </p:nvPr>
        </p:nvSpPr>
        <p:spPr>
          <a:xfrm>
            <a:off x="146725" y="4789139"/>
            <a:ext cx="3027300" cy="229200"/>
          </a:xfrm>
          <a:prstGeom prst="rect">
            <a:avLst/>
          </a:prstGeom>
        </p:spPr>
        <p:txBody>
          <a:bodyPr anchorCtr="0" anchor="ctr" bIns="0" lIns="91425" spcFirstLastPara="1" rIns="91425" wrap="square" tIns="0">
            <a:noAutofit/>
          </a:bodyPr>
          <a:lstStyle>
            <a:lvl1pPr lvl="0" rtl="0">
              <a:spcBef>
                <a:spcPts val="0"/>
              </a:spcBef>
              <a:spcAft>
                <a:spcPts val="0"/>
              </a:spcAft>
              <a:buSzPts val="800"/>
              <a:buFont typeface="Josefin Sans"/>
              <a:buNone/>
              <a:defRPr b="1" sz="800">
                <a:latin typeface="Josefin Sans"/>
                <a:ea typeface="Josefin Sans"/>
                <a:cs typeface="Josefin Sans"/>
                <a:sym typeface="Josefin Sans"/>
              </a:defRPr>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51" name="Google Shape;51;p7"/>
          <p:cNvSpPr txBox="1"/>
          <p:nvPr>
            <p:ph hasCustomPrompt="1" idx="2" type="title"/>
          </p:nvPr>
        </p:nvSpPr>
        <p:spPr>
          <a:xfrm>
            <a:off x="146725" y="4719850"/>
            <a:ext cx="1689000" cy="160500"/>
          </a:xfrm>
          <a:prstGeom prst="rect">
            <a:avLst/>
          </a:prstGeom>
        </p:spPr>
        <p:txBody>
          <a:bodyPr anchorCtr="0" anchor="b" bIns="0" lIns="91425" spcFirstLastPara="1" rIns="91425" wrap="square" tIns="0">
            <a:noAutofit/>
          </a:bodyPr>
          <a:lstStyle>
            <a:lvl1pPr lvl="0" rtl="0">
              <a:spcBef>
                <a:spcPts val="0"/>
              </a:spcBef>
              <a:spcAft>
                <a:spcPts val="0"/>
              </a:spcAft>
              <a:buClr>
                <a:schemeClr val="accent1"/>
              </a:buClr>
              <a:buSzPts val="1900"/>
              <a:buFont typeface="Josefin Sans"/>
              <a:buNone/>
              <a:defRPr b="1" sz="1900">
                <a:solidFill>
                  <a:schemeClr val="accent1"/>
                </a:solidFill>
                <a:latin typeface="Josefin Sans"/>
                <a:ea typeface="Josefin Sans"/>
                <a:cs typeface="Josefin Sans"/>
                <a:sym typeface="Josefin Sans"/>
              </a:defRPr>
            </a:lvl1pPr>
            <a:lvl2pPr lvl="1" rtl="0">
              <a:spcBef>
                <a:spcPts val="0"/>
              </a:spcBef>
              <a:spcAft>
                <a:spcPts val="0"/>
              </a:spcAft>
              <a:buClr>
                <a:srgbClr val="FD0000"/>
              </a:buClr>
              <a:buSzPts val="4000"/>
              <a:buFont typeface="Josefin Sans"/>
              <a:buNone/>
              <a:defRPr b="1" sz="4000">
                <a:solidFill>
                  <a:srgbClr val="FD0000"/>
                </a:solidFill>
                <a:latin typeface="Josefin Sans"/>
                <a:ea typeface="Josefin Sans"/>
                <a:cs typeface="Josefin Sans"/>
                <a:sym typeface="Josefin Sans"/>
              </a:defRPr>
            </a:lvl2pPr>
            <a:lvl3pPr lvl="2" rtl="0">
              <a:spcBef>
                <a:spcPts val="0"/>
              </a:spcBef>
              <a:spcAft>
                <a:spcPts val="0"/>
              </a:spcAft>
              <a:buClr>
                <a:srgbClr val="FD0000"/>
              </a:buClr>
              <a:buSzPts val="4000"/>
              <a:buFont typeface="Josefin Sans"/>
              <a:buNone/>
              <a:defRPr b="1" sz="4000">
                <a:solidFill>
                  <a:srgbClr val="FD0000"/>
                </a:solidFill>
                <a:latin typeface="Josefin Sans"/>
                <a:ea typeface="Josefin Sans"/>
                <a:cs typeface="Josefin Sans"/>
                <a:sym typeface="Josefin Sans"/>
              </a:defRPr>
            </a:lvl3pPr>
            <a:lvl4pPr lvl="3" rtl="0">
              <a:spcBef>
                <a:spcPts val="0"/>
              </a:spcBef>
              <a:spcAft>
                <a:spcPts val="0"/>
              </a:spcAft>
              <a:buClr>
                <a:srgbClr val="FD0000"/>
              </a:buClr>
              <a:buSzPts val="4000"/>
              <a:buFont typeface="Josefin Sans"/>
              <a:buNone/>
              <a:defRPr b="1" sz="4000">
                <a:solidFill>
                  <a:srgbClr val="FD0000"/>
                </a:solidFill>
                <a:latin typeface="Josefin Sans"/>
                <a:ea typeface="Josefin Sans"/>
                <a:cs typeface="Josefin Sans"/>
                <a:sym typeface="Josefin Sans"/>
              </a:defRPr>
            </a:lvl4pPr>
            <a:lvl5pPr lvl="4" rtl="0">
              <a:spcBef>
                <a:spcPts val="0"/>
              </a:spcBef>
              <a:spcAft>
                <a:spcPts val="0"/>
              </a:spcAft>
              <a:buClr>
                <a:srgbClr val="FD0000"/>
              </a:buClr>
              <a:buSzPts val="4000"/>
              <a:buFont typeface="Josefin Sans"/>
              <a:buNone/>
              <a:defRPr b="1" sz="4000">
                <a:solidFill>
                  <a:srgbClr val="FD0000"/>
                </a:solidFill>
                <a:latin typeface="Josefin Sans"/>
                <a:ea typeface="Josefin Sans"/>
                <a:cs typeface="Josefin Sans"/>
                <a:sym typeface="Josefin Sans"/>
              </a:defRPr>
            </a:lvl5pPr>
            <a:lvl6pPr lvl="5" rtl="0">
              <a:spcBef>
                <a:spcPts val="0"/>
              </a:spcBef>
              <a:spcAft>
                <a:spcPts val="0"/>
              </a:spcAft>
              <a:buClr>
                <a:srgbClr val="FD0000"/>
              </a:buClr>
              <a:buSzPts val="4000"/>
              <a:buFont typeface="Josefin Sans"/>
              <a:buNone/>
              <a:defRPr b="1" sz="4000">
                <a:solidFill>
                  <a:srgbClr val="FD0000"/>
                </a:solidFill>
                <a:latin typeface="Josefin Sans"/>
                <a:ea typeface="Josefin Sans"/>
                <a:cs typeface="Josefin Sans"/>
                <a:sym typeface="Josefin Sans"/>
              </a:defRPr>
            </a:lvl6pPr>
            <a:lvl7pPr lvl="6" rtl="0">
              <a:spcBef>
                <a:spcPts val="0"/>
              </a:spcBef>
              <a:spcAft>
                <a:spcPts val="0"/>
              </a:spcAft>
              <a:buClr>
                <a:srgbClr val="FD0000"/>
              </a:buClr>
              <a:buSzPts val="4000"/>
              <a:buFont typeface="Josefin Sans"/>
              <a:buNone/>
              <a:defRPr b="1" sz="4000">
                <a:solidFill>
                  <a:srgbClr val="FD0000"/>
                </a:solidFill>
                <a:latin typeface="Josefin Sans"/>
                <a:ea typeface="Josefin Sans"/>
                <a:cs typeface="Josefin Sans"/>
                <a:sym typeface="Josefin Sans"/>
              </a:defRPr>
            </a:lvl7pPr>
            <a:lvl8pPr lvl="7" rtl="0">
              <a:spcBef>
                <a:spcPts val="0"/>
              </a:spcBef>
              <a:spcAft>
                <a:spcPts val="0"/>
              </a:spcAft>
              <a:buClr>
                <a:srgbClr val="FD0000"/>
              </a:buClr>
              <a:buSzPts val="4000"/>
              <a:buFont typeface="Josefin Sans"/>
              <a:buNone/>
              <a:defRPr b="1" sz="4000">
                <a:solidFill>
                  <a:srgbClr val="FD0000"/>
                </a:solidFill>
                <a:latin typeface="Josefin Sans"/>
                <a:ea typeface="Josefin Sans"/>
                <a:cs typeface="Josefin Sans"/>
                <a:sym typeface="Josefin Sans"/>
              </a:defRPr>
            </a:lvl8pPr>
            <a:lvl9pPr lvl="8" rtl="0">
              <a:spcBef>
                <a:spcPts val="0"/>
              </a:spcBef>
              <a:spcAft>
                <a:spcPts val="0"/>
              </a:spcAft>
              <a:buClr>
                <a:srgbClr val="FD0000"/>
              </a:buClr>
              <a:buSzPts val="4000"/>
              <a:buFont typeface="Josefin Sans"/>
              <a:buNone/>
              <a:defRPr b="1" sz="4000">
                <a:solidFill>
                  <a:srgbClr val="FD0000"/>
                </a:solidFill>
                <a:latin typeface="Josefin Sans"/>
                <a:ea typeface="Josefin Sans"/>
                <a:cs typeface="Josefin Sans"/>
                <a:sym typeface="Josefin Sans"/>
              </a:defRPr>
            </a:lvl9pPr>
          </a:lstStyle>
          <a:p>
            <a:r>
              <a:t>xx%</a:t>
            </a:r>
          </a:p>
        </p:txBody>
      </p:sp>
      <p:cxnSp>
        <p:nvCxnSpPr>
          <p:cNvPr id="52" name="Google Shape;52;p7"/>
          <p:cNvCxnSpPr/>
          <p:nvPr/>
        </p:nvCxnSpPr>
        <p:spPr>
          <a:xfrm rot="10800000">
            <a:off x="241206" y="4608973"/>
            <a:ext cx="1209600" cy="0"/>
          </a:xfrm>
          <a:prstGeom prst="straightConnector1">
            <a:avLst/>
          </a:prstGeom>
          <a:noFill/>
          <a:ln cap="flat" cmpd="sng" w="9525">
            <a:solidFill>
              <a:schemeClr val="accent1"/>
            </a:solidFill>
            <a:prstDash val="solid"/>
            <a:round/>
            <a:headEnd len="med" w="med" type="none"/>
            <a:tailEnd len="med" w="med" type="none"/>
          </a:ln>
        </p:spPr>
      </p:cxnSp>
      <p:sp>
        <p:nvSpPr>
          <p:cNvPr id="53" name="Google Shape;53;p7"/>
          <p:cNvSpPr txBox="1"/>
          <p:nvPr>
            <p:ph idx="1" type="subTitle"/>
          </p:nvPr>
        </p:nvSpPr>
        <p:spPr>
          <a:xfrm>
            <a:off x="1410325" y="1727250"/>
            <a:ext cx="5264700" cy="2321100"/>
          </a:xfrm>
          <a:prstGeom prst="rect">
            <a:avLst/>
          </a:prstGeom>
          <a:solidFill>
            <a:schemeClr val="lt1"/>
          </a:solidFill>
          <a:ln>
            <a:noFill/>
          </a:ln>
        </p:spPr>
        <p:txBody>
          <a:bodyPr anchorCtr="0" anchor="ctr" bIns="0" lIns="91425" spcFirstLastPara="1" rIns="91425" wrap="square" tIns="182875">
            <a:noAutofit/>
          </a:bodyPr>
          <a:lstStyle>
            <a:lvl1pPr lvl="0" rtl="0">
              <a:lnSpc>
                <a:spcPct val="100000"/>
              </a:lnSpc>
              <a:spcBef>
                <a:spcPts val="0"/>
              </a:spcBef>
              <a:spcAft>
                <a:spcPts val="0"/>
              </a:spcAft>
              <a:buClr>
                <a:schemeClr val="dk1"/>
              </a:buClr>
              <a:buSzPts val="1600"/>
              <a:buFont typeface="Josefin Sans Light"/>
              <a:buChar char="●"/>
              <a:defRPr sz="1400">
                <a:solidFill>
                  <a:schemeClr val="dk1"/>
                </a:solidFill>
                <a:latin typeface="Josefin Sans"/>
                <a:ea typeface="Josefin Sans"/>
                <a:cs typeface="Josefin Sans"/>
                <a:sym typeface="Josefin Sans"/>
              </a:defRPr>
            </a:lvl1pPr>
            <a:lvl2pPr lvl="1" rtl="0">
              <a:lnSpc>
                <a:spcPct val="100000"/>
              </a:lnSpc>
              <a:spcBef>
                <a:spcPts val="0"/>
              </a:spcBef>
              <a:spcAft>
                <a:spcPts val="0"/>
              </a:spcAft>
              <a:buClr>
                <a:schemeClr val="dk1"/>
              </a:buClr>
              <a:buSzPts val="1400"/>
              <a:buChar char="○"/>
              <a:defRPr>
                <a:solidFill>
                  <a:schemeClr val="dk1"/>
                </a:solidFill>
              </a:defRPr>
            </a:lvl2pPr>
            <a:lvl3pPr lvl="2" rtl="0">
              <a:lnSpc>
                <a:spcPct val="100000"/>
              </a:lnSpc>
              <a:spcBef>
                <a:spcPts val="0"/>
              </a:spcBef>
              <a:spcAft>
                <a:spcPts val="0"/>
              </a:spcAft>
              <a:buClr>
                <a:schemeClr val="dk1"/>
              </a:buClr>
              <a:buSzPts val="1400"/>
              <a:buChar char="■"/>
              <a:defRPr>
                <a:solidFill>
                  <a:schemeClr val="dk1"/>
                </a:solidFill>
              </a:defRPr>
            </a:lvl3pPr>
            <a:lvl4pPr lvl="3" rtl="0">
              <a:lnSpc>
                <a:spcPct val="100000"/>
              </a:lnSpc>
              <a:spcBef>
                <a:spcPts val="0"/>
              </a:spcBef>
              <a:spcAft>
                <a:spcPts val="0"/>
              </a:spcAft>
              <a:buClr>
                <a:schemeClr val="dk1"/>
              </a:buClr>
              <a:buSzPts val="1400"/>
              <a:buChar char="●"/>
              <a:defRPr>
                <a:solidFill>
                  <a:schemeClr val="dk1"/>
                </a:solidFill>
              </a:defRPr>
            </a:lvl4pPr>
            <a:lvl5pPr lvl="4" rtl="0">
              <a:lnSpc>
                <a:spcPct val="100000"/>
              </a:lnSpc>
              <a:spcBef>
                <a:spcPts val="0"/>
              </a:spcBef>
              <a:spcAft>
                <a:spcPts val="0"/>
              </a:spcAft>
              <a:buClr>
                <a:schemeClr val="dk1"/>
              </a:buClr>
              <a:buSzPts val="1400"/>
              <a:buChar char="○"/>
              <a:defRPr>
                <a:solidFill>
                  <a:schemeClr val="dk1"/>
                </a:solidFill>
              </a:defRPr>
            </a:lvl5pPr>
            <a:lvl6pPr lvl="5" rtl="0">
              <a:lnSpc>
                <a:spcPct val="100000"/>
              </a:lnSpc>
              <a:spcBef>
                <a:spcPts val="0"/>
              </a:spcBef>
              <a:spcAft>
                <a:spcPts val="0"/>
              </a:spcAft>
              <a:buClr>
                <a:schemeClr val="dk1"/>
              </a:buClr>
              <a:buSzPts val="1400"/>
              <a:buChar char="■"/>
              <a:defRPr>
                <a:solidFill>
                  <a:schemeClr val="dk1"/>
                </a:solidFill>
              </a:defRPr>
            </a:lvl6pPr>
            <a:lvl7pPr lvl="6" rtl="0">
              <a:lnSpc>
                <a:spcPct val="100000"/>
              </a:lnSpc>
              <a:spcBef>
                <a:spcPts val="0"/>
              </a:spcBef>
              <a:spcAft>
                <a:spcPts val="0"/>
              </a:spcAft>
              <a:buClr>
                <a:schemeClr val="dk1"/>
              </a:buClr>
              <a:buSzPts val="1400"/>
              <a:buChar char="●"/>
              <a:defRPr>
                <a:solidFill>
                  <a:schemeClr val="dk1"/>
                </a:solidFill>
              </a:defRPr>
            </a:lvl7pPr>
            <a:lvl8pPr lvl="7" rtl="0">
              <a:lnSpc>
                <a:spcPct val="100000"/>
              </a:lnSpc>
              <a:spcBef>
                <a:spcPts val="0"/>
              </a:spcBef>
              <a:spcAft>
                <a:spcPts val="0"/>
              </a:spcAft>
              <a:buClr>
                <a:schemeClr val="dk1"/>
              </a:buClr>
              <a:buSzPts val="1400"/>
              <a:buChar char="○"/>
              <a:defRPr>
                <a:solidFill>
                  <a:schemeClr val="dk1"/>
                </a:solidFill>
              </a:defRPr>
            </a:lvl8pPr>
            <a:lvl9pPr lvl="8" rtl="0">
              <a:lnSpc>
                <a:spcPct val="100000"/>
              </a:lnSpc>
              <a:spcBef>
                <a:spcPts val="0"/>
              </a:spcBef>
              <a:spcAft>
                <a:spcPts val="0"/>
              </a:spcAft>
              <a:buClr>
                <a:schemeClr val="dk1"/>
              </a:buClr>
              <a:buSzPts val="1400"/>
              <a:buChar char="■"/>
              <a:defRPr>
                <a:solidFill>
                  <a:schemeClr val="dk1"/>
                </a:solidFill>
              </a:defRPr>
            </a:lvl9pPr>
          </a:lstStyle>
          <a:p/>
        </p:txBody>
      </p:sp>
      <p:sp>
        <p:nvSpPr>
          <p:cNvPr id="54" name="Google Shape;54;p7"/>
          <p:cNvSpPr txBox="1"/>
          <p:nvPr>
            <p:ph idx="3" type="title"/>
          </p:nvPr>
        </p:nvSpPr>
        <p:spPr>
          <a:xfrm>
            <a:off x="713225" y="476525"/>
            <a:ext cx="69600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Font typeface="Josefin Sans"/>
              <a:buNone/>
              <a:defRPr b="1">
                <a:latin typeface="Josefin Sans"/>
                <a:ea typeface="Josefin Sans"/>
                <a:cs typeface="Josefin Sans"/>
                <a:sym typeface="Josefin Sans"/>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cxnSp>
        <p:nvCxnSpPr>
          <p:cNvPr id="55" name="Google Shape;55;p7"/>
          <p:cNvCxnSpPr/>
          <p:nvPr/>
        </p:nvCxnSpPr>
        <p:spPr>
          <a:xfrm>
            <a:off x="6481100" y="4609950"/>
            <a:ext cx="2544000" cy="0"/>
          </a:xfrm>
          <a:prstGeom prst="straightConnector1">
            <a:avLst/>
          </a:prstGeom>
          <a:noFill/>
          <a:ln cap="flat" cmpd="sng" w="9525">
            <a:solidFill>
              <a:schemeClr val="accent1"/>
            </a:solidFill>
            <a:prstDash val="solid"/>
            <a:round/>
            <a:headEnd len="med" w="med" type="none"/>
            <a:tailEnd len="med" w="med" type="none"/>
          </a:ln>
        </p:spPr>
      </p:cxnSp>
      <p:sp>
        <p:nvSpPr>
          <p:cNvPr id="56" name="Google Shape;56;p7"/>
          <p:cNvSpPr txBox="1"/>
          <p:nvPr/>
        </p:nvSpPr>
        <p:spPr>
          <a:xfrm>
            <a:off x="8439900" y="4609950"/>
            <a:ext cx="585300" cy="3936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b="1" lang="en" sz="1100">
                <a:solidFill>
                  <a:schemeClr val="accent1"/>
                </a:solidFill>
                <a:latin typeface="Josefin Sans"/>
                <a:ea typeface="Josefin Sans"/>
                <a:cs typeface="Josefin Sans"/>
                <a:sym typeface="Josefin Sans"/>
              </a:rPr>
              <a:t>‹#›</a:t>
            </a:fld>
            <a:endParaRPr b="1" sz="1100">
              <a:solidFill>
                <a:schemeClr val="accent1"/>
              </a:solidFill>
              <a:latin typeface="Josefin Sans"/>
              <a:ea typeface="Josefin Sans"/>
              <a:cs typeface="Josefin Sans"/>
              <a:sym typeface="Josefin Sans"/>
            </a:endParaRPr>
          </a:p>
        </p:txBody>
      </p:sp>
      <p:sp>
        <p:nvSpPr>
          <p:cNvPr id="57" name="Google Shape;57;p7"/>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1">
  <p:cSld name="CUSTOM_2_2">
    <p:spTree>
      <p:nvGrpSpPr>
        <p:cNvPr id="535" name="Shape 535"/>
        <p:cNvGrpSpPr/>
        <p:nvPr/>
      </p:nvGrpSpPr>
      <p:grpSpPr>
        <a:xfrm>
          <a:off x="0" y="0"/>
          <a:ext cx="0" cy="0"/>
          <a:chOff x="0" y="0"/>
          <a:chExt cx="0" cy="0"/>
        </a:xfrm>
      </p:grpSpPr>
      <p:sp>
        <p:nvSpPr>
          <p:cNvPr id="536" name="Google Shape;536;p62"/>
          <p:cNvSpPr txBox="1"/>
          <p:nvPr>
            <p:ph idx="1" type="subTitle"/>
          </p:nvPr>
        </p:nvSpPr>
        <p:spPr>
          <a:xfrm>
            <a:off x="1396725" y="3013225"/>
            <a:ext cx="1416600" cy="1232100"/>
          </a:xfrm>
          <a:prstGeom prst="rect">
            <a:avLst/>
          </a:prstGeom>
          <a:noFill/>
          <a:ln>
            <a:noFill/>
          </a:ln>
        </p:spPr>
        <p:txBody>
          <a:bodyPr anchorCtr="0" anchor="t" bIns="0" lIns="91425" spcFirstLastPara="1" rIns="91425" wrap="square" tIns="182875">
            <a:noAutofit/>
          </a:bodyPr>
          <a:lstStyle>
            <a:lvl1pPr lvl="0" rtl="0">
              <a:lnSpc>
                <a:spcPct val="100000"/>
              </a:lnSpc>
              <a:spcBef>
                <a:spcPts val="0"/>
              </a:spcBef>
              <a:spcAft>
                <a:spcPts val="0"/>
              </a:spcAft>
              <a:buClr>
                <a:schemeClr val="dk1"/>
              </a:buClr>
              <a:buSzPts val="1600"/>
              <a:buFont typeface="Josefin Sans Light"/>
              <a:buNone/>
              <a:defRPr sz="1400">
                <a:solidFill>
                  <a:schemeClr val="dk1"/>
                </a:solidFill>
                <a:latin typeface="Josefin Sans"/>
                <a:ea typeface="Josefin Sans"/>
                <a:cs typeface="Josefin Sans"/>
                <a:sym typeface="Josefin Sans"/>
              </a:defRPr>
            </a:lvl1pPr>
            <a:lvl2pPr lvl="1" rtl="0">
              <a:lnSpc>
                <a:spcPct val="100000"/>
              </a:lnSpc>
              <a:spcBef>
                <a:spcPts val="0"/>
              </a:spcBef>
              <a:spcAft>
                <a:spcPts val="0"/>
              </a:spcAft>
              <a:buClr>
                <a:schemeClr val="dk1"/>
              </a:buClr>
              <a:buSzPts val="1400"/>
              <a:buNone/>
              <a:defRPr>
                <a:solidFill>
                  <a:schemeClr val="dk1"/>
                </a:solidFill>
              </a:defRPr>
            </a:lvl2pPr>
            <a:lvl3pPr lvl="2" rtl="0">
              <a:lnSpc>
                <a:spcPct val="100000"/>
              </a:lnSpc>
              <a:spcBef>
                <a:spcPts val="0"/>
              </a:spcBef>
              <a:spcAft>
                <a:spcPts val="0"/>
              </a:spcAft>
              <a:buClr>
                <a:schemeClr val="dk1"/>
              </a:buClr>
              <a:buSzPts val="1400"/>
              <a:buNone/>
              <a:defRPr>
                <a:solidFill>
                  <a:schemeClr val="dk1"/>
                </a:solidFill>
              </a:defRPr>
            </a:lvl3pPr>
            <a:lvl4pPr lvl="3" rtl="0">
              <a:lnSpc>
                <a:spcPct val="100000"/>
              </a:lnSpc>
              <a:spcBef>
                <a:spcPts val="0"/>
              </a:spcBef>
              <a:spcAft>
                <a:spcPts val="0"/>
              </a:spcAft>
              <a:buClr>
                <a:schemeClr val="dk1"/>
              </a:buClr>
              <a:buSzPts val="1400"/>
              <a:buNone/>
              <a:defRPr>
                <a:solidFill>
                  <a:schemeClr val="dk1"/>
                </a:solidFill>
              </a:defRPr>
            </a:lvl4pPr>
            <a:lvl5pPr lvl="4" rtl="0">
              <a:lnSpc>
                <a:spcPct val="100000"/>
              </a:lnSpc>
              <a:spcBef>
                <a:spcPts val="0"/>
              </a:spcBef>
              <a:spcAft>
                <a:spcPts val="0"/>
              </a:spcAft>
              <a:buClr>
                <a:schemeClr val="dk1"/>
              </a:buClr>
              <a:buSzPts val="1400"/>
              <a:buNone/>
              <a:defRPr>
                <a:solidFill>
                  <a:schemeClr val="dk1"/>
                </a:solidFill>
              </a:defRPr>
            </a:lvl5pPr>
            <a:lvl6pPr lvl="5" rtl="0">
              <a:lnSpc>
                <a:spcPct val="100000"/>
              </a:lnSpc>
              <a:spcBef>
                <a:spcPts val="0"/>
              </a:spcBef>
              <a:spcAft>
                <a:spcPts val="0"/>
              </a:spcAft>
              <a:buClr>
                <a:schemeClr val="dk1"/>
              </a:buClr>
              <a:buSzPts val="1400"/>
              <a:buNone/>
              <a:defRPr>
                <a:solidFill>
                  <a:schemeClr val="dk1"/>
                </a:solidFill>
              </a:defRPr>
            </a:lvl6pPr>
            <a:lvl7pPr lvl="6" rtl="0">
              <a:lnSpc>
                <a:spcPct val="100000"/>
              </a:lnSpc>
              <a:spcBef>
                <a:spcPts val="0"/>
              </a:spcBef>
              <a:spcAft>
                <a:spcPts val="0"/>
              </a:spcAft>
              <a:buClr>
                <a:schemeClr val="dk1"/>
              </a:buClr>
              <a:buSzPts val="1400"/>
              <a:buNone/>
              <a:defRPr>
                <a:solidFill>
                  <a:schemeClr val="dk1"/>
                </a:solidFill>
              </a:defRPr>
            </a:lvl7pPr>
            <a:lvl8pPr lvl="7" rtl="0">
              <a:lnSpc>
                <a:spcPct val="100000"/>
              </a:lnSpc>
              <a:spcBef>
                <a:spcPts val="0"/>
              </a:spcBef>
              <a:spcAft>
                <a:spcPts val="0"/>
              </a:spcAft>
              <a:buClr>
                <a:schemeClr val="dk1"/>
              </a:buClr>
              <a:buSzPts val="1400"/>
              <a:buNone/>
              <a:defRPr>
                <a:solidFill>
                  <a:schemeClr val="dk1"/>
                </a:solidFill>
              </a:defRPr>
            </a:lvl8pPr>
            <a:lvl9pPr lvl="8" rtl="0">
              <a:lnSpc>
                <a:spcPct val="100000"/>
              </a:lnSpc>
              <a:spcBef>
                <a:spcPts val="0"/>
              </a:spcBef>
              <a:spcAft>
                <a:spcPts val="0"/>
              </a:spcAft>
              <a:buClr>
                <a:schemeClr val="dk1"/>
              </a:buClr>
              <a:buSzPts val="1400"/>
              <a:buNone/>
              <a:defRPr>
                <a:solidFill>
                  <a:schemeClr val="dk1"/>
                </a:solidFill>
              </a:defRPr>
            </a:lvl9pPr>
          </a:lstStyle>
          <a:p/>
        </p:txBody>
      </p:sp>
      <p:sp>
        <p:nvSpPr>
          <p:cNvPr id="537" name="Google Shape;537;p62"/>
          <p:cNvSpPr txBox="1"/>
          <p:nvPr>
            <p:ph idx="2" type="subTitle"/>
          </p:nvPr>
        </p:nvSpPr>
        <p:spPr>
          <a:xfrm>
            <a:off x="3863100" y="3013225"/>
            <a:ext cx="1417200" cy="1232100"/>
          </a:xfrm>
          <a:prstGeom prst="rect">
            <a:avLst/>
          </a:prstGeom>
          <a:noFill/>
          <a:ln>
            <a:noFill/>
          </a:ln>
        </p:spPr>
        <p:txBody>
          <a:bodyPr anchorCtr="0" anchor="t" bIns="0" lIns="91425" spcFirstLastPara="1" rIns="91425" wrap="square" tIns="182875">
            <a:noAutofit/>
          </a:bodyPr>
          <a:lstStyle>
            <a:lvl1pPr lvl="0" rtl="0">
              <a:lnSpc>
                <a:spcPct val="100000"/>
              </a:lnSpc>
              <a:spcBef>
                <a:spcPts val="0"/>
              </a:spcBef>
              <a:spcAft>
                <a:spcPts val="0"/>
              </a:spcAft>
              <a:buClr>
                <a:schemeClr val="dk1"/>
              </a:buClr>
              <a:buSzPts val="1600"/>
              <a:buFont typeface="Josefin Sans Light"/>
              <a:buNone/>
              <a:defRPr sz="1400">
                <a:solidFill>
                  <a:schemeClr val="dk1"/>
                </a:solidFill>
                <a:latin typeface="Josefin Sans"/>
                <a:ea typeface="Josefin Sans"/>
                <a:cs typeface="Josefin Sans"/>
                <a:sym typeface="Josefin Sans"/>
              </a:defRPr>
            </a:lvl1pPr>
            <a:lvl2pPr lvl="1" rtl="0">
              <a:lnSpc>
                <a:spcPct val="100000"/>
              </a:lnSpc>
              <a:spcBef>
                <a:spcPts val="0"/>
              </a:spcBef>
              <a:spcAft>
                <a:spcPts val="0"/>
              </a:spcAft>
              <a:buClr>
                <a:schemeClr val="dk1"/>
              </a:buClr>
              <a:buSzPts val="1400"/>
              <a:buNone/>
              <a:defRPr>
                <a:solidFill>
                  <a:schemeClr val="dk1"/>
                </a:solidFill>
              </a:defRPr>
            </a:lvl2pPr>
            <a:lvl3pPr lvl="2" rtl="0">
              <a:lnSpc>
                <a:spcPct val="100000"/>
              </a:lnSpc>
              <a:spcBef>
                <a:spcPts val="0"/>
              </a:spcBef>
              <a:spcAft>
                <a:spcPts val="0"/>
              </a:spcAft>
              <a:buClr>
                <a:schemeClr val="dk1"/>
              </a:buClr>
              <a:buSzPts val="1400"/>
              <a:buNone/>
              <a:defRPr>
                <a:solidFill>
                  <a:schemeClr val="dk1"/>
                </a:solidFill>
              </a:defRPr>
            </a:lvl3pPr>
            <a:lvl4pPr lvl="3" rtl="0">
              <a:lnSpc>
                <a:spcPct val="100000"/>
              </a:lnSpc>
              <a:spcBef>
                <a:spcPts val="0"/>
              </a:spcBef>
              <a:spcAft>
                <a:spcPts val="0"/>
              </a:spcAft>
              <a:buClr>
                <a:schemeClr val="dk1"/>
              </a:buClr>
              <a:buSzPts val="1400"/>
              <a:buNone/>
              <a:defRPr>
                <a:solidFill>
                  <a:schemeClr val="dk1"/>
                </a:solidFill>
              </a:defRPr>
            </a:lvl4pPr>
            <a:lvl5pPr lvl="4" rtl="0">
              <a:lnSpc>
                <a:spcPct val="100000"/>
              </a:lnSpc>
              <a:spcBef>
                <a:spcPts val="0"/>
              </a:spcBef>
              <a:spcAft>
                <a:spcPts val="0"/>
              </a:spcAft>
              <a:buClr>
                <a:schemeClr val="dk1"/>
              </a:buClr>
              <a:buSzPts val="1400"/>
              <a:buNone/>
              <a:defRPr>
                <a:solidFill>
                  <a:schemeClr val="dk1"/>
                </a:solidFill>
              </a:defRPr>
            </a:lvl5pPr>
            <a:lvl6pPr lvl="5" rtl="0">
              <a:lnSpc>
                <a:spcPct val="100000"/>
              </a:lnSpc>
              <a:spcBef>
                <a:spcPts val="0"/>
              </a:spcBef>
              <a:spcAft>
                <a:spcPts val="0"/>
              </a:spcAft>
              <a:buClr>
                <a:schemeClr val="dk1"/>
              </a:buClr>
              <a:buSzPts val="1400"/>
              <a:buNone/>
              <a:defRPr>
                <a:solidFill>
                  <a:schemeClr val="dk1"/>
                </a:solidFill>
              </a:defRPr>
            </a:lvl6pPr>
            <a:lvl7pPr lvl="6" rtl="0">
              <a:lnSpc>
                <a:spcPct val="100000"/>
              </a:lnSpc>
              <a:spcBef>
                <a:spcPts val="0"/>
              </a:spcBef>
              <a:spcAft>
                <a:spcPts val="0"/>
              </a:spcAft>
              <a:buClr>
                <a:schemeClr val="dk1"/>
              </a:buClr>
              <a:buSzPts val="1400"/>
              <a:buNone/>
              <a:defRPr>
                <a:solidFill>
                  <a:schemeClr val="dk1"/>
                </a:solidFill>
              </a:defRPr>
            </a:lvl7pPr>
            <a:lvl8pPr lvl="7" rtl="0">
              <a:lnSpc>
                <a:spcPct val="100000"/>
              </a:lnSpc>
              <a:spcBef>
                <a:spcPts val="0"/>
              </a:spcBef>
              <a:spcAft>
                <a:spcPts val="0"/>
              </a:spcAft>
              <a:buClr>
                <a:schemeClr val="dk1"/>
              </a:buClr>
              <a:buSzPts val="1400"/>
              <a:buNone/>
              <a:defRPr>
                <a:solidFill>
                  <a:schemeClr val="dk1"/>
                </a:solidFill>
              </a:defRPr>
            </a:lvl8pPr>
            <a:lvl9pPr lvl="8" rtl="0">
              <a:lnSpc>
                <a:spcPct val="100000"/>
              </a:lnSpc>
              <a:spcBef>
                <a:spcPts val="0"/>
              </a:spcBef>
              <a:spcAft>
                <a:spcPts val="0"/>
              </a:spcAft>
              <a:buClr>
                <a:schemeClr val="dk1"/>
              </a:buClr>
              <a:buSzPts val="1400"/>
              <a:buNone/>
              <a:defRPr>
                <a:solidFill>
                  <a:schemeClr val="dk1"/>
                </a:solidFill>
              </a:defRPr>
            </a:lvl9pPr>
          </a:lstStyle>
          <a:p/>
        </p:txBody>
      </p:sp>
      <p:sp>
        <p:nvSpPr>
          <p:cNvPr id="538" name="Google Shape;538;p62"/>
          <p:cNvSpPr txBox="1"/>
          <p:nvPr>
            <p:ph idx="3" type="subTitle"/>
          </p:nvPr>
        </p:nvSpPr>
        <p:spPr>
          <a:xfrm>
            <a:off x="6330075" y="3013225"/>
            <a:ext cx="1417200" cy="1232100"/>
          </a:xfrm>
          <a:prstGeom prst="rect">
            <a:avLst/>
          </a:prstGeom>
          <a:noFill/>
          <a:ln>
            <a:noFill/>
          </a:ln>
        </p:spPr>
        <p:txBody>
          <a:bodyPr anchorCtr="0" anchor="t" bIns="0" lIns="91425" spcFirstLastPara="1" rIns="91425" wrap="square" tIns="182875">
            <a:noAutofit/>
          </a:bodyPr>
          <a:lstStyle>
            <a:lvl1pPr lvl="0" rtl="0">
              <a:lnSpc>
                <a:spcPct val="100000"/>
              </a:lnSpc>
              <a:spcBef>
                <a:spcPts val="0"/>
              </a:spcBef>
              <a:spcAft>
                <a:spcPts val="0"/>
              </a:spcAft>
              <a:buClr>
                <a:schemeClr val="dk1"/>
              </a:buClr>
              <a:buSzPts val="1600"/>
              <a:buFont typeface="Josefin Sans Light"/>
              <a:buNone/>
              <a:defRPr sz="1400">
                <a:solidFill>
                  <a:schemeClr val="dk1"/>
                </a:solidFill>
                <a:latin typeface="Josefin Sans"/>
                <a:ea typeface="Josefin Sans"/>
                <a:cs typeface="Josefin Sans"/>
                <a:sym typeface="Josefin Sans"/>
              </a:defRPr>
            </a:lvl1pPr>
            <a:lvl2pPr lvl="1" rtl="0">
              <a:lnSpc>
                <a:spcPct val="100000"/>
              </a:lnSpc>
              <a:spcBef>
                <a:spcPts val="0"/>
              </a:spcBef>
              <a:spcAft>
                <a:spcPts val="0"/>
              </a:spcAft>
              <a:buClr>
                <a:schemeClr val="dk1"/>
              </a:buClr>
              <a:buSzPts val="1400"/>
              <a:buNone/>
              <a:defRPr>
                <a:solidFill>
                  <a:schemeClr val="dk1"/>
                </a:solidFill>
              </a:defRPr>
            </a:lvl2pPr>
            <a:lvl3pPr lvl="2" rtl="0">
              <a:lnSpc>
                <a:spcPct val="100000"/>
              </a:lnSpc>
              <a:spcBef>
                <a:spcPts val="0"/>
              </a:spcBef>
              <a:spcAft>
                <a:spcPts val="0"/>
              </a:spcAft>
              <a:buClr>
                <a:schemeClr val="dk1"/>
              </a:buClr>
              <a:buSzPts val="1400"/>
              <a:buNone/>
              <a:defRPr>
                <a:solidFill>
                  <a:schemeClr val="dk1"/>
                </a:solidFill>
              </a:defRPr>
            </a:lvl3pPr>
            <a:lvl4pPr lvl="3" rtl="0">
              <a:lnSpc>
                <a:spcPct val="100000"/>
              </a:lnSpc>
              <a:spcBef>
                <a:spcPts val="0"/>
              </a:spcBef>
              <a:spcAft>
                <a:spcPts val="0"/>
              </a:spcAft>
              <a:buClr>
                <a:schemeClr val="dk1"/>
              </a:buClr>
              <a:buSzPts val="1400"/>
              <a:buNone/>
              <a:defRPr>
                <a:solidFill>
                  <a:schemeClr val="dk1"/>
                </a:solidFill>
              </a:defRPr>
            </a:lvl4pPr>
            <a:lvl5pPr lvl="4" rtl="0">
              <a:lnSpc>
                <a:spcPct val="100000"/>
              </a:lnSpc>
              <a:spcBef>
                <a:spcPts val="0"/>
              </a:spcBef>
              <a:spcAft>
                <a:spcPts val="0"/>
              </a:spcAft>
              <a:buClr>
                <a:schemeClr val="dk1"/>
              </a:buClr>
              <a:buSzPts val="1400"/>
              <a:buNone/>
              <a:defRPr>
                <a:solidFill>
                  <a:schemeClr val="dk1"/>
                </a:solidFill>
              </a:defRPr>
            </a:lvl5pPr>
            <a:lvl6pPr lvl="5" rtl="0">
              <a:lnSpc>
                <a:spcPct val="100000"/>
              </a:lnSpc>
              <a:spcBef>
                <a:spcPts val="0"/>
              </a:spcBef>
              <a:spcAft>
                <a:spcPts val="0"/>
              </a:spcAft>
              <a:buClr>
                <a:schemeClr val="dk1"/>
              </a:buClr>
              <a:buSzPts val="1400"/>
              <a:buNone/>
              <a:defRPr>
                <a:solidFill>
                  <a:schemeClr val="dk1"/>
                </a:solidFill>
              </a:defRPr>
            </a:lvl6pPr>
            <a:lvl7pPr lvl="6" rtl="0">
              <a:lnSpc>
                <a:spcPct val="100000"/>
              </a:lnSpc>
              <a:spcBef>
                <a:spcPts val="0"/>
              </a:spcBef>
              <a:spcAft>
                <a:spcPts val="0"/>
              </a:spcAft>
              <a:buClr>
                <a:schemeClr val="dk1"/>
              </a:buClr>
              <a:buSzPts val="1400"/>
              <a:buNone/>
              <a:defRPr>
                <a:solidFill>
                  <a:schemeClr val="dk1"/>
                </a:solidFill>
              </a:defRPr>
            </a:lvl7pPr>
            <a:lvl8pPr lvl="7" rtl="0">
              <a:lnSpc>
                <a:spcPct val="100000"/>
              </a:lnSpc>
              <a:spcBef>
                <a:spcPts val="0"/>
              </a:spcBef>
              <a:spcAft>
                <a:spcPts val="0"/>
              </a:spcAft>
              <a:buClr>
                <a:schemeClr val="dk1"/>
              </a:buClr>
              <a:buSzPts val="1400"/>
              <a:buNone/>
              <a:defRPr>
                <a:solidFill>
                  <a:schemeClr val="dk1"/>
                </a:solidFill>
              </a:defRPr>
            </a:lvl8pPr>
            <a:lvl9pPr lvl="8" rtl="0">
              <a:lnSpc>
                <a:spcPct val="100000"/>
              </a:lnSpc>
              <a:spcBef>
                <a:spcPts val="0"/>
              </a:spcBef>
              <a:spcAft>
                <a:spcPts val="0"/>
              </a:spcAft>
              <a:buClr>
                <a:schemeClr val="dk1"/>
              </a:buClr>
              <a:buSzPts val="1400"/>
              <a:buNone/>
              <a:defRPr>
                <a:solidFill>
                  <a:schemeClr val="dk1"/>
                </a:solidFill>
              </a:defRPr>
            </a:lvl9pPr>
          </a:lstStyle>
          <a:p/>
        </p:txBody>
      </p:sp>
      <p:sp>
        <p:nvSpPr>
          <p:cNvPr id="539" name="Google Shape;539;p62"/>
          <p:cNvSpPr txBox="1"/>
          <p:nvPr>
            <p:ph idx="4" type="subTitle"/>
          </p:nvPr>
        </p:nvSpPr>
        <p:spPr>
          <a:xfrm>
            <a:off x="1396725" y="2478641"/>
            <a:ext cx="1417200" cy="393600"/>
          </a:xfrm>
          <a:prstGeom prst="rect">
            <a:avLst/>
          </a:prstGeom>
          <a:noFill/>
          <a:ln>
            <a:noFill/>
          </a:ln>
        </p:spPr>
        <p:txBody>
          <a:bodyPr anchorCtr="0" anchor="t" bIns="91425" lIns="91425" spcFirstLastPara="1" rIns="91425" wrap="square" tIns="182875">
            <a:noAutofit/>
          </a:bodyPr>
          <a:lstStyle>
            <a:lvl1pPr lvl="0" rtl="0">
              <a:lnSpc>
                <a:spcPct val="100000"/>
              </a:lnSpc>
              <a:spcBef>
                <a:spcPts val="0"/>
              </a:spcBef>
              <a:spcAft>
                <a:spcPts val="0"/>
              </a:spcAft>
              <a:buClr>
                <a:schemeClr val="accent1"/>
              </a:buClr>
              <a:buSzPts val="1500"/>
              <a:buFont typeface="Josefin Sans SemiBold"/>
              <a:buNone/>
              <a:defRPr sz="1800">
                <a:solidFill>
                  <a:schemeClr val="accent1"/>
                </a:solidFill>
                <a:latin typeface="Josefin Sans SemiBold"/>
                <a:ea typeface="Josefin Sans SemiBold"/>
                <a:cs typeface="Josefin Sans SemiBold"/>
                <a:sym typeface="Josefin Sans SemiBold"/>
              </a:defRPr>
            </a:lvl1pPr>
            <a:lvl2pPr lvl="1" rtl="0">
              <a:lnSpc>
                <a:spcPct val="100000"/>
              </a:lnSpc>
              <a:spcBef>
                <a:spcPts val="0"/>
              </a:spcBef>
              <a:spcAft>
                <a:spcPts val="0"/>
              </a:spcAft>
              <a:buClr>
                <a:schemeClr val="accent1"/>
              </a:buClr>
              <a:buSzPts val="1500"/>
              <a:buFont typeface="Josefin Sans SemiBold"/>
              <a:buNone/>
              <a:defRPr sz="1500">
                <a:solidFill>
                  <a:schemeClr val="accent1"/>
                </a:solidFill>
                <a:latin typeface="Josefin Sans SemiBold"/>
                <a:ea typeface="Josefin Sans SemiBold"/>
                <a:cs typeface="Josefin Sans SemiBold"/>
                <a:sym typeface="Josefin Sans SemiBold"/>
              </a:defRPr>
            </a:lvl2pPr>
            <a:lvl3pPr lvl="2" rtl="0">
              <a:lnSpc>
                <a:spcPct val="100000"/>
              </a:lnSpc>
              <a:spcBef>
                <a:spcPts val="0"/>
              </a:spcBef>
              <a:spcAft>
                <a:spcPts val="0"/>
              </a:spcAft>
              <a:buClr>
                <a:schemeClr val="accent1"/>
              </a:buClr>
              <a:buSzPts val="1500"/>
              <a:buFont typeface="Josefin Sans SemiBold"/>
              <a:buNone/>
              <a:defRPr sz="1500">
                <a:solidFill>
                  <a:schemeClr val="accent1"/>
                </a:solidFill>
                <a:latin typeface="Josefin Sans SemiBold"/>
                <a:ea typeface="Josefin Sans SemiBold"/>
                <a:cs typeface="Josefin Sans SemiBold"/>
                <a:sym typeface="Josefin Sans SemiBold"/>
              </a:defRPr>
            </a:lvl3pPr>
            <a:lvl4pPr lvl="3" rtl="0">
              <a:lnSpc>
                <a:spcPct val="100000"/>
              </a:lnSpc>
              <a:spcBef>
                <a:spcPts val="0"/>
              </a:spcBef>
              <a:spcAft>
                <a:spcPts val="0"/>
              </a:spcAft>
              <a:buClr>
                <a:schemeClr val="accent1"/>
              </a:buClr>
              <a:buSzPts val="1500"/>
              <a:buFont typeface="Josefin Sans SemiBold"/>
              <a:buNone/>
              <a:defRPr sz="1500">
                <a:solidFill>
                  <a:schemeClr val="accent1"/>
                </a:solidFill>
                <a:latin typeface="Josefin Sans SemiBold"/>
                <a:ea typeface="Josefin Sans SemiBold"/>
                <a:cs typeface="Josefin Sans SemiBold"/>
                <a:sym typeface="Josefin Sans SemiBold"/>
              </a:defRPr>
            </a:lvl4pPr>
            <a:lvl5pPr lvl="4" rtl="0">
              <a:lnSpc>
                <a:spcPct val="100000"/>
              </a:lnSpc>
              <a:spcBef>
                <a:spcPts val="0"/>
              </a:spcBef>
              <a:spcAft>
                <a:spcPts val="0"/>
              </a:spcAft>
              <a:buClr>
                <a:schemeClr val="accent1"/>
              </a:buClr>
              <a:buSzPts val="1500"/>
              <a:buFont typeface="Josefin Sans SemiBold"/>
              <a:buNone/>
              <a:defRPr sz="1500">
                <a:solidFill>
                  <a:schemeClr val="accent1"/>
                </a:solidFill>
                <a:latin typeface="Josefin Sans SemiBold"/>
                <a:ea typeface="Josefin Sans SemiBold"/>
                <a:cs typeface="Josefin Sans SemiBold"/>
                <a:sym typeface="Josefin Sans SemiBold"/>
              </a:defRPr>
            </a:lvl5pPr>
            <a:lvl6pPr lvl="5" rtl="0">
              <a:lnSpc>
                <a:spcPct val="100000"/>
              </a:lnSpc>
              <a:spcBef>
                <a:spcPts val="0"/>
              </a:spcBef>
              <a:spcAft>
                <a:spcPts val="0"/>
              </a:spcAft>
              <a:buClr>
                <a:schemeClr val="accent1"/>
              </a:buClr>
              <a:buSzPts val="1500"/>
              <a:buFont typeface="Josefin Sans SemiBold"/>
              <a:buNone/>
              <a:defRPr sz="1500">
                <a:solidFill>
                  <a:schemeClr val="accent1"/>
                </a:solidFill>
                <a:latin typeface="Josefin Sans SemiBold"/>
                <a:ea typeface="Josefin Sans SemiBold"/>
                <a:cs typeface="Josefin Sans SemiBold"/>
                <a:sym typeface="Josefin Sans SemiBold"/>
              </a:defRPr>
            </a:lvl6pPr>
            <a:lvl7pPr lvl="6" rtl="0">
              <a:lnSpc>
                <a:spcPct val="100000"/>
              </a:lnSpc>
              <a:spcBef>
                <a:spcPts val="0"/>
              </a:spcBef>
              <a:spcAft>
                <a:spcPts val="0"/>
              </a:spcAft>
              <a:buClr>
                <a:schemeClr val="accent1"/>
              </a:buClr>
              <a:buSzPts val="1500"/>
              <a:buFont typeface="Josefin Sans SemiBold"/>
              <a:buNone/>
              <a:defRPr sz="1500">
                <a:solidFill>
                  <a:schemeClr val="accent1"/>
                </a:solidFill>
                <a:latin typeface="Josefin Sans SemiBold"/>
                <a:ea typeface="Josefin Sans SemiBold"/>
                <a:cs typeface="Josefin Sans SemiBold"/>
                <a:sym typeface="Josefin Sans SemiBold"/>
              </a:defRPr>
            </a:lvl7pPr>
            <a:lvl8pPr lvl="7" rtl="0">
              <a:lnSpc>
                <a:spcPct val="100000"/>
              </a:lnSpc>
              <a:spcBef>
                <a:spcPts val="0"/>
              </a:spcBef>
              <a:spcAft>
                <a:spcPts val="0"/>
              </a:spcAft>
              <a:buClr>
                <a:schemeClr val="accent1"/>
              </a:buClr>
              <a:buSzPts val="1500"/>
              <a:buFont typeface="Josefin Sans SemiBold"/>
              <a:buNone/>
              <a:defRPr sz="1500">
                <a:solidFill>
                  <a:schemeClr val="accent1"/>
                </a:solidFill>
                <a:latin typeface="Josefin Sans SemiBold"/>
                <a:ea typeface="Josefin Sans SemiBold"/>
                <a:cs typeface="Josefin Sans SemiBold"/>
                <a:sym typeface="Josefin Sans SemiBold"/>
              </a:defRPr>
            </a:lvl8pPr>
            <a:lvl9pPr lvl="8" rtl="0">
              <a:lnSpc>
                <a:spcPct val="100000"/>
              </a:lnSpc>
              <a:spcBef>
                <a:spcPts val="0"/>
              </a:spcBef>
              <a:spcAft>
                <a:spcPts val="0"/>
              </a:spcAft>
              <a:buClr>
                <a:schemeClr val="accent1"/>
              </a:buClr>
              <a:buSzPts val="1500"/>
              <a:buFont typeface="Josefin Sans SemiBold"/>
              <a:buNone/>
              <a:defRPr sz="1500">
                <a:solidFill>
                  <a:schemeClr val="accent1"/>
                </a:solidFill>
                <a:latin typeface="Josefin Sans SemiBold"/>
                <a:ea typeface="Josefin Sans SemiBold"/>
                <a:cs typeface="Josefin Sans SemiBold"/>
                <a:sym typeface="Josefin Sans SemiBold"/>
              </a:defRPr>
            </a:lvl9pPr>
          </a:lstStyle>
          <a:p/>
        </p:txBody>
      </p:sp>
      <p:sp>
        <p:nvSpPr>
          <p:cNvPr id="540" name="Google Shape;540;p62"/>
          <p:cNvSpPr txBox="1"/>
          <p:nvPr>
            <p:ph idx="5" type="subTitle"/>
          </p:nvPr>
        </p:nvSpPr>
        <p:spPr>
          <a:xfrm>
            <a:off x="3863400" y="2478641"/>
            <a:ext cx="1417200" cy="393600"/>
          </a:xfrm>
          <a:prstGeom prst="rect">
            <a:avLst/>
          </a:prstGeom>
          <a:noFill/>
          <a:ln>
            <a:noFill/>
          </a:ln>
        </p:spPr>
        <p:txBody>
          <a:bodyPr anchorCtr="0" anchor="t" bIns="91425" lIns="91425" spcFirstLastPara="1" rIns="91425" wrap="square" tIns="182875">
            <a:noAutofit/>
          </a:bodyPr>
          <a:lstStyle>
            <a:lvl1pPr lvl="0" rtl="0">
              <a:lnSpc>
                <a:spcPct val="100000"/>
              </a:lnSpc>
              <a:spcBef>
                <a:spcPts val="0"/>
              </a:spcBef>
              <a:spcAft>
                <a:spcPts val="0"/>
              </a:spcAft>
              <a:buClr>
                <a:schemeClr val="accent1"/>
              </a:buClr>
              <a:buSzPts val="1500"/>
              <a:buFont typeface="Josefin Sans SemiBold"/>
              <a:buNone/>
              <a:defRPr sz="1800">
                <a:solidFill>
                  <a:schemeClr val="accent1"/>
                </a:solidFill>
                <a:latin typeface="Josefin Sans SemiBold"/>
                <a:ea typeface="Josefin Sans SemiBold"/>
                <a:cs typeface="Josefin Sans SemiBold"/>
                <a:sym typeface="Josefin Sans SemiBold"/>
              </a:defRPr>
            </a:lvl1pPr>
            <a:lvl2pPr lvl="1" rtl="0">
              <a:lnSpc>
                <a:spcPct val="100000"/>
              </a:lnSpc>
              <a:spcBef>
                <a:spcPts val="0"/>
              </a:spcBef>
              <a:spcAft>
                <a:spcPts val="0"/>
              </a:spcAft>
              <a:buClr>
                <a:schemeClr val="accent1"/>
              </a:buClr>
              <a:buSzPts val="1500"/>
              <a:buFont typeface="Josefin Sans SemiBold"/>
              <a:buNone/>
              <a:defRPr sz="1500">
                <a:solidFill>
                  <a:schemeClr val="accent1"/>
                </a:solidFill>
                <a:latin typeface="Josefin Sans SemiBold"/>
                <a:ea typeface="Josefin Sans SemiBold"/>
                <a:cs typeface="Josefin Sans SemiBold"/>
                <a:sym typeface="Josefin Sans SemiBold"/>
              </a:defRPr>
            </a:lvl2pPr>
            <a:lvl3pPr lvl="2" rtl="0">
              <a:lnSpc>
                <a:spcPct val="100000"/>
              </a:lnSpc>
              <a:spcBef>
                <a:spcPts val="0"/>
              </a:spcBef>
              <a:spcAft>
                <a:spcPts val="0"/>
              </a:spcAft>
              <a:buClr>
                <a:schemeClr val="accent1"/>
              </a:buClr>
              <a:buSzPts val="1500"/>
              <a:buFont typeface="Josefin Sans SemiBold"/>
              <a:buNone/>
              <a:defRPr sz="1500">
                <a:solidFill>
                  <a:schemeClr val="accent1"/>
                </a:solidFill>
                <a:latin typeface="Josefin Sans SemiBold"/>
                <a:ea typeface="Josefin Sans SemiBold"/>
                <a:cs typeface="Josefin Sans SemiBold"/>
                <a:sym typeface="Josefin Sans SemiBold"/>
              </a:defRPr>
            </a:lvl3pPr>
            <a:lvl4pPr lvl="3" rtl="0">
              <a:lnSpc>
                <a:spcPct val="100000"/>
              </a:lnSpc>
              <a:spcBef>
                <a:spcPts val="0"/>
              </a:spcBef>
              <a:spcAft>
                <a:spcPts val="0"/>
              </a:spcAft>
              <a:buClr>
                <a:schemeClr val="accent1"/>
              </a:buClr>
              <a:buSzPts val="1500"/>
              <a:buFont typeface="Josefin Sans SemiBold"/>
              <a:buNone/>
              <a:defRPr sz="1500">
                <a:solidFill>
                  <a:schemeClr val="accent1"/>
                </a:solidFill>
                <a:latin typeface="Josefin Sans SemiBold"/>
                <a:ea typeface="Josefin Sans SemiBold"/>
                <a:cs typeface="Josefin Sans SemiBold"/>
                <a:sym typeface="Josefin Sans SemiBold"/>
              </a:defRPr>
            </a:lvl4pPr>
            <a:lvl5pPr lvl="4" rtl="0">
              <a:lnSpc>
                <a:spcPct val="100000"/>
              </a:lnSpc>
              <a:spcBef>
                <a:spcPts val="0"/>
              </a:spcBef>
              <a:spcAft>
                <a:spcPts val="0"/>
              </a:spcAft>
              <a:buClr>
                <a:schemeClr val="accent1"/>
              </a:buClr>
              <a:buSzPts val="1500"/>
              <a:buFont typeface="Josefin Sans SemiBold"/>
              <a:buNone/>
              <a:defRPr sz="1500">
                <a:solidFill>
                  <a:schemeClr val="accent1"/>
                </a:solidFill>
                <a:latin typeface="Josefin Sans SemiBold"/>
                <a:ea typeface="Josefin Sans SemiBold"/>
                <a:cs typeface="Josefin Sans SemiBold"/>
                <a:sym typeface="Josefin Sans SemiBold"/>
              </a:defRPr>
            </a:lvl5pPr>
            <a:lvl6pPr lvl="5" rtl="0">
              <a:lnSpc>
                <a:spcPct val="100000"/>
              </a:lnSpc>
              <a:spcBef>
                <a:spcPts val="0"/>
              </a:spcBef>
              <a:spcAft>
                <a:spcPts val="0"/>
              </a:spcAft>
              <a:buClr>
                <a:schemeClr val="accent1"/>
              </a:buClr>
              <a:buSzPts val="1500"/>
              <a:buFont typeface="Josefin Sans SemiBold"/>
              <a:buNone/>
              <a:defRPr sz="1500">
                <a:solidFill>
                  <a:schemeClr val="accent1"/>
                </a:solidFill>
                <a:latin typeface="Josefin Sans SemiBold"/>
                <a:ea typeface="Josefin Sans SemiBold"/>
                <a:cs typeface="Josefin Sans SemiBold"/>
                <a:sym typeface="Josefin Sans SemiBold"/>
              </a:defRPr>
            </a:lvl6pPr>
            <a:lvl7pPr lvl="6" rtl="0">
              <a:lnSpc>
                <a:spcPct val="100000"/>
              </a:lnSpc>
              <a:spcBef>
                <a:spcPts val="0"/>
              </a:spcBef>
              <a:spcAft>
                <a:spcPts val="0"/>
              </a:spcAft>
              <a:buClr>
                <a:schemeClr val="accent1"/>
              </a:buClr>
              <a:buSzPts val="1500"/>
              <a:buFont typeface="Josefin Sans SemiBold"/>
              <a:buNone/>
              <a:defRPr sz="1500">
                <a:solidFill>
                  <a:schemeClr val="accent1"/>
                </a:solidFill>
                <a:latin typeface="Josefin Sans SemiBold"/>
                <a:ea typeface="Josefin Sans SemiBold"/>
                <a:cs typeface="Josefin Sans SemiBold"/>
                <a:sym typeface="Josefin Sans SemiBold"/>
              </a:defRPr>
            </a:lvl7pPr>
            <a:lvl8pPr lvl="7" rtl="0">
              <a:lnSpc>
                <a:spcPct val="100000"/>
              </a:lnSpc>
              <a:spcBef>
                <a:spcPts val="0"/>
              </a:spcBef>
              <a:spcAft>
                <a:spcPts val="0"/>
              </a:spcAft>
              <a:buClr>
                <a:schemeClr val="accent1"/>
              </a:buClr>
              <a:buSzPts val="1500"/>
              <a:buFont typeface="Josefin Sans SemiBold"/>
              <a:buNone/>
              <a:defRPr sz="1500">
                <a:solidFill>
                  <a:schemeClr val="accent1"/>
                </a:solidFill>
                <a:latin typeface="Josefin Sans SemiBold"/>
                <a:ea typeface="Josefin Sans SemiBold"/>
                <a:cs typeface="Josefin Sans SemiBold"/>
                <a:sym typeface="Josefin Sans SemiBold"/>
              </a:defRPr>
            </a:lvl8pPr>
            <a:lvl9pPr lvl="8" rtl="0">
              <a:lnSpc>
                <a:spcPct val="100000"/>
              </a:lnSpc>
              <a:spcBef>
                <a:spcPts val="0"/>
              </a:spcBef>
              <a:spcAft>
                <a:spcPts val="0"/>
              </a:spcAft>
              <a:buClr>
                <a:schemeClr val="accent1"/>
              </a:buClr>
              <a:buSzPts val="1500"/>
              <a:buFont typeface="Josefin Sans SemiBold"/>
              <a:buNone/>
              <a:defRPr sz="1500">
                <a:solidFill>
                  <a:schemeClr val="accent1"/>
                </a:solidFill>
                <a:latin typeface="Josefin Sans SemiBold"/>
                <a:ea typeface="Josefin Sans SemiBold"/>
                <a:cs typeface="Josefin Sans SemiBold"/>
                <a:sym typeface="Josefin Sans SemiBold"/>
              </a:defRPr>
            </a:lvl9pPr>
          </a:lstStyle>
          <a:p/>
        </p:txBody>
      </p:sp>
      <p:sp>
        <p:nvSpPr>
          <p:cNvPr id="541" name="Google Shape;541;p62"/>
          <p:cNvSpPr txBox="1"/>
          <p:nvPr>
            <p:ph idx="6" type="subTitle"/>
          </p:nvPr>
        </p:nvSpPr>
        <p:spPr>
          <a:xfrm>
            <a:off x="6330075" y="2478641"/>
            <a:ext cx="1417200" cy="393600"/>
          </a:xfrm>
          <a:prstGeom prst="rect">
            <a:avLst/>
          </a:prstGeom>
          <a:noFill/>
          <a:ln>
            <a:noFill/>
          </a:ln>
        </p:spPr>
        <p:txBody>
          <a:bodyPr anchorCtr="0" anchor="t" bIns="91425" lIns="91425" spcFirstLastPara="1" rIns="91425" wrap="square" tIns="182875">
            <a:noAutofit/>
          </a:bodyPr>
          <a:lstStyle>
            <a:lvl1pPr lvl="0" rtl="0">
              <a:lnSpc>
                <a:spcPct val="100000"/>
              </a:lnSpc>
              <a:spcBef>
                <a:spcPts val="0"/>
              </a:spcBef>
              <a:spcAft>
                <a:spcPts val="0"/>
              </a:spcAft>
              <a:buClr>
                <a:schemeClr val="accent1"/>
              </a:buClr>
              <a:buSzPts val="1500"/>
              <a:buFont typeface="Josefin Sans SemiBold"/>
              <a:buNone/>
              <a:defRPr sz="1800">
                <a:solidFill>
                  <a:schemeClr val="accent1"/>
                </a:solidFill>
                <a:latin typeface="Josefin Sans SemiBold"/>
                <a:ea typeface="Josefin Sans SemiBold"/>
                <a:cs typeface="Josefin Sans SemiBold"/>
                <a:sym typeface="Josefin Sans SemiBold"/>
              </a:defRPr>
            </a:lvl1pPr>
            <a:lvl2pPr lvl="1" rtl="0">
              <a:lnSpc>
                <a:spcPct val="100000"/>
              </a:lnSpc>
              <a:spcBef>
                <a:spcPts val="0"/>
              </a:spcBef>
              <a:spcAft>
                <a:spcPts val="0"/>
              </a:spcAft>
              <a:buClr>
                <a:schemeClr val="accent1"/>
              </a:buClr>
              <a:buSzPts val="1500"/>
              <a:buFont typeface="Josefin Sans SemiBold"/>
              <a:buNone/>
              <a:defRPr sz="1500">
                <a:solidFill>
                  <a:schemeClr val="accent1"/>
                </a:solidFill>
                <a:latin typeface="Josefin Sans SemiBold"/>
                <a:ea typeface="Josefin Sans SemiBold"/>
                <a:cs typeface="Josefin Sans SemiBold"/>
                <a:sym typeface="Josefin Sans SemiBold"/>
              </a:defRPr>
            </a:lvl2pPr>
            <a:lvl3pPr lvl="2" rtl="0">
              <a:lnSpc>
                <a:spcPct val="100000"/>
              </a:lnSpc>
              <a:spcBef>
                <a:spcPts val="0"/>
              </a:spcBef>
              <a:spcAft>
                <a:spcPts val="0"/>
              </a:spcAft>
              <a:buClr>
                <a:schemeClr val="accent1"/>
              </a:buClr>
              <a:buSzPts val="1500"/>
              <a:buFont typeface="Josefin Sans SemiBold"/>
              <a:buNone/>
              <a:defRPr sz="1500">
                <a:solidFill>
                  <a:schemeClr val="accent1"/>
                </a:solidFill>
                <a:latin typeface="Josefin Sans SemiBold"/>
                <a:ea typeface="Josefin Sans SemiBold"/>
                <a:cs typeface="Josefin Sans SemiBold"/>
                <a:sym typeface="Josefin Sans SemiBold"/>
              </a:defRPr>
            </a:lvl3pPr>
            <a:lvl4pPr lvl="3" rtl="0">
              <a:lnSpc>
                <a:spcPct val="100000"/>
              </a:lnSpc>
              <a:spcBef>
                <a:spcPts val="0"/>
              </a:spcBef>
              <a:spcAft>
                <a:spcPts val="0"/>
              </a:spcAft>
              <a:buClr>
                <a:schemeClr val="accent1"/>
              </a:buClr>
              <a:buSzPts val="1500"/>
              <a:buFont typeface="Josefin Sans SemiBold"/>
              <a:buNone/>
              <a:defRPr sz="1500">
                <a:solidFill>
                  <a:schemeClr val="accent1"/>
                </a:solidFill>
                <a:latin typeface="Josefin Sans SemiBold"/>
                <a:ea typeface="Josefin Sans SemiBold"/>
                <a:cs typeface="Josefin Sans SemiBold"/>
                <a:sym typeface="Josefin Sans SemiBold"/>
              </a:defRPr>
            </a:lvl4pPr>
            <a:lvl5pPr lvl="4" rtl="0">
              <a:lnSpc>
                <a:spcPct val="100000"/>
              </a:lnSpc>
              <a:spcBef>
                <a:spcPts val="0"/>
              </a:spcBef>
              <a:spcAft>
                <a:spcPts val="0"/>
              </a:spcAft>
              <a:buClr>
                <a:schemeClr val="accent1"/>
              </a:buClr>
              <a:buSzPts val="1500"/>
              <a:buFont typeface="Josefin Sans SemiBold"/>
              <a:buNone/>
              <a:defRPr sz="1500">
                <a:solidFill>
                  <a:schemeClr val="accent1"/>
                </a:solidFill>
                <a:latin typeface="Josefin Sans SemiBold"/>
                <a:ea typeface="Josefin Sans SemiBold"/>
                <a:cs typeface="Josefin Sans SemiBold"/>
                <a:sym typeface="Josefin Sans SemiBold"/>
              </a:defRPr>
            </a:lvl5pPr>
            <a:lvl6pPr lvl="5" rtl="0">
              <a:lnSpc>
                <a:spcPct val="100000"/>
              </a:lnSpc>
              <a:spcBef>
                <a:spcPts val="0"/>
              </a:spcBef>
              <a:spcAft>
                <a:spcPts val="0"/>
              </a:spcAft>
              <a:buClr>
                <a:schemeClr val="accent1"/>
              </a:buClr>
              <a:buSzPts val="1500"/>
              <a:buFont typeface="Josefin Sans SemiBold"/>
              <a:buNone/>
              <a:defRPr sz="1500">
                <a:solidFill>
                  <a:schemeClr val="accent1"/>
                </a:solidFill>
                <a:latin typeface="Josefin Sans SemiBold"/>
                <a:ea typeface="Josefin Sans SemiBold"/>
                <a:cs typeface="Josefin Sans SemiBold"/>
                <a:sym typeface="Josefin Sans SemiBold"/>
              </a:defRPr>
            </a:lvl6pPr>
            <a:lvl7pPr lvl="6" rtl="0">
              <a:lnSpc>
                <a:spcPct val="100000"/>
              </a:lnSpc>
              <a:spcBef>
                <a:spcPts val="0"/>
              </a:spcBef>
              <a:spcAft>
                <a:spcPts val="0"/>
              </a:spcAft>
              <a:buClr>
                <a:schemeClr val="accent1"/>
              </a:buClr>
              <a:buSzPts val="1500"/>
              <a:buFont typeface="Josefin Sans SemiBold"/>
              <a:buNone/>
              <a:defRPr sz="1500">
                <a:solidFill>
                  <a:schemeClr val="accent1"/>
                </a:solidFill>
                <a:latin typeface="Josefin Sans SemiBold"/>
                <a:ea typeface="Josefin Sans SemiBold"/>
                <a:cs typeface="Josefin Sans SemiBold"/>
                <a:sym typeface="Josefin Sans SemiBold"/>
              </a:defRPr>
            </a:lvl7pPr>
            <a:lvl8pPr lvl="7" rtl="0">
              <a:lnSpc>
                <a:spcPct val="100000"/>
              </a:lnSpc>
              <a:spcBef>
                <a:spcPts val="0"/>
              </a:spcBef>
              <a:spcAft>
                <a:spcPts val="0"/>
              </a:spcAft>
              <a:buClr>
                <a:schemeClr val="accent1"/>
              </a:buClr>
              <a:buSzPts val="1500"/>
              <a:buFont typeface="Josefin Sans SemiBold"/>
              <a:buNone/>
              <a:defRPr sz="1500">
                <a:solidFill>
                  <a:schemeClr val="accent1"/>
                </a:solidFill>
                <a:latin typeface="Josefin Sans SemiBold"/>
                <a:ea typeface="Josefin Sans SemiBold"/>
                <a:cs typeface="Josefin Sans SemiBold"/>
                <a:sym typeface="Josefin Sans SemiBold"/>
              </a:defRPr>
            </a:lvl8pPr>
            <a:lvl9pPr lvl="8" rtl="0">
              <a:lnSpc>
                <a:spcPct val="100000"/>
              </a:lnSpc>
              <a:spcBef>
                <a:spcPts val="0"/>
              </a:spcBef>
              <a:spcAft>
                <a:spcPts val="0"/>
              </a:spcAft>
              <a:buClr>
                <a:schemeClr val="accent1"/>
              </a:buClr>
              <a:buSzPts val="1500"/>
              <a:buFont typeface="Josefin Sans SemiBold"/>
              <a:buNone/>
              <a:defRPr sz="1500">
                <a:solidFill>
                  <a:schemeClr val="accent1"/>
                </a:solidFill>
                <a:latin typeface="Josefin Sans SemiBold"/>
                <a:ea typeface="Josefin Sans SemiBold"/>
                <a:cs typeface="Josefin Sans SemiBold"/>
                <a:sym typeface="Josefin Sans SemiBold"/>
              </a:defRPr>
            </a:lvl9pPr>
          </a:lstStyle>
          <a:p/>
        </p:txBody>
      </p:sp>
      <p:sp>
        <p:nvSpPr>
          <p:cNvPr id="542" name="Google Shape;542;p62"/>
          <p:cNvSpPr txBox="1"/>
          <p:nvPr>
            <p:ph type="title"/>
          </p:nvPr>
        </p:nvSpPr>
        <p:spPr>
          <a:xfrm>
            <a:off x="146725" y="4789139"/>
            <a:ext cx="3027300" cy="229200"/>
          </a:xfrm>
          <a:prstGeom prst="rect">
            <a:avLst/>
          </a:prstGeom>
        </p:spPr>
        <p:txBody>
          <a:bodyPr anchorCtr="0" anchor="ctr" bIns="0" lIns="91425" spcFirstLastPara="1" rIns="91425" wrap="square" tIns="0">
            <a:noAutofit/>
          </a:bodyPr>
          <a:lstStyle>
            <a:lvl1pPr lvl="0" rtl="0">
              <a:spcBef>
                <a:spcPts val="0"/>
              </a:spcBef>
              <a:spcAft>
                <a:spcPts val="0"/>
              </a:spcAft>
              <a:buSzPts val="800"/>
              <a:buFont typeface="Josefin Sans"/>
              <a:buNone/>
              <a:defRPr b="1" sz="800">
                <a:latin typeface="Josefin Sans"/>
                <a:ea typeface="Josefin Sans"/>
                <a:cs typeface="Josefin Sans"/>
                <a:sym typeface="Josefin Sans"/>
              </a:defRPr>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543" name="Google Shape;543;p62"/>
          <p:cNvSpPr txBox="1"/>
          <p:nvPr>
            <p:ph hasCustomPrompt="1" idx="7" type="title"/>
          </p:nvPr>
        </p:nvSpPr>
        <p:spPr>
          <a:xfrm>
            <a:off x="146725" y="4719850"/>
            <a:ext cx="1689000" cy="160500"/>
          </a:xfrm>
          <a:prstGeom prst="rect">
            <a:avLst/>
          </a:prstGeom>
        </p:spPr>
        <p:txBody>
          <a:bodyPr anchorCtr="0" anchor="b" bIns="0" lIns="91425" spcFirstLastPara="1" rIns="91425" wrap="square" tIns="0">
            <a:noAutofit/>
          </a:bodyPr>
          <a:lstStyle>
            <a:lvl1pPr lvl="0" rtl="0">
              <a:spcBef>
                <a:spcPts val="0"/>
              </a:spcBef>
              <a:spcAft>
                <a:spcPts val="0"/>
              </a:spcAft>
              <a:buClr>
                <a:schemeClr val="accent1"/>
              </a:buClr>
              <a:buSzPts val="1900"/>
              <a:buFont typeface="Josefin Sans"/>
              <a:buNone/>
              <a:defRPr b="1" sz="1900">
                <a:solidFill>
                  <a:schemeClr val="accent1"/>
                </a:solidFill>
                <a:latin typeface="Josefin Sans"/>
                <a:ea typeface="Josefin Sans"/>
                <a:cs typeface="Josefin Sans"/>
                <a:sym typeface="Josefin Sans"/>
              </a:defRPr>
            </a:lvl1pPr>
            <a:lvl2pPr lvl="1" rtl="0">
              <a:spcBef>
                <a:spcPts val="0"/>
              </a:spcBef>
              <a:spcAft>
                <a:spcPts val="0"/>
              </a:spcAft>
              <a:buClr>
                <a:srgbClr val="FD0000"/>
              </a:buClr>
              <a:buSzPts val="4000"/>
              <a:buFont typeface="Josefin Sans"/>
              <a:buNone/>
              <a:defRPr b="1" sz="4000">
                <a:solidFill>
                  <a:srgbClr val="FD0000"/>
                </a:solidFill>
                <a:latin typeface="Josefin Sans"/>
                <a:ea typeface="Josefin Sans"/>
                <a:cs typeface="Josefin Sans"/>
                <a:sym typeface="Josefin Sans"/>
              </a:defRPr>
            </a:lvl2pPr>
            <a:lvl3pPr lvl="2" rtl="0">
              <a:spcBef>
                <a:spcPts val="0"/>
              </a:spcBef>
              <a:spcAft>
                <a:spcPts val="0"/>
              </a:spcAft>
              <a:buClr>
                <a:srgbClr val="FD0000"/>
              </a:buClr>
              <a:buSzPts val="4000"/>
              <a:buFont typeface="Josefin Sans"/>
              <a:buNone/>
              <a:defRPr b="1" sz="4000">
                <a:solidFill>
                  <a:srgbClr val="FD0000"/>
                </a:solidFill>
                <a:latin typeface="Josefin Sans"/>
                <a:ea typeface="Josefin Sans"/>
                <a:cs typeface="Josefin Sans"/>
                <a:sym typeface="Josefin Sans"/>
              </a:defRPr>
            </a:lvl3pPr>
            <a:lvl4pPr lvl="3" rtl="0">
              <a:spcBef>
                <a:spcPts val="0"/>
              </a:spcBef>
              <a:spcAft>
                <a:spcPts val="0"/>
              </a:spcAft>
              <a:buClr>
                <a:srgbClr val="FD0000"/>
              </a:buClr>
              <a:buSzPts val="4000"/>
              <a:buFont typeface="Josefin Sans"/>
              <a:buNone/>
              <a:defRPr b="1" sz="4000">
                <a:solidFill>
                  <a:srgbClr val="FD0000"/>
                </a:solidFill>
                <a:latin typeface="Josefin Sans"/>
                <a:ea typeface="Josefin Sans"/>
                <a:cs typeface="Josefin Sans"/>
                <a:sym typeface="Josefin Sans"/>
              </a:defRPr>
            </a:lvl4pPr>
            <a:lvl5pPr lvl="4" rtl="0">
              <a:spcBef>
                <a:spcPts val="0"/>
              </a:spcBef>
              <a:spcAft>
                <a:spcPts val="0"/>
              </a:spcAft>
              <a:buClr>
                <a:srgbClr val="FD0000"/>
              </a:buClr>
              <a:buSzPts val="4000"/>
              <a:buFont typeface="Josefin Sans"/>
              <a:buNone/>
              <a:defRPr b="1" sz="4000">
                <a:solidFill>
                  <a:srgbClr val="FD0000"/>
                </a:solidFill>
                <a:latin typeface="Josefin Sans"/>
                <a:ea typeface="Josefin Sans"/>
                <a:cs typeface="Josefin Sans"/>
                <a:sym typeface="Josefin Sans"/>
              </a:defRPr>
            </a:lvl5pPr>
            <a:lvl6pPr lvl="5" rtl="0">
              <a:spcBef>
                <a:spcPts val="0"/>
              </a:spcBef>
              <a:spcAft>
                <a:spcPts val="0"/>
              </a:spcAft>
              <a:buClr>
                <a:srgbClr val="FD0000"/>
              </a:buClr>
              <a:buSzPts val="4000"/>
              <a:buFont typeface="Josefin Sans"/>
              <a:buNone/>
              <a:defRPr b="1" sz="4000">
                <a:solidFill>
                  <a:srgbClr val="FD0000"/>
                </a:solidFill>
                <a:latin typeface="Josefin Sans"/>
                <a:ea typeface="Josefin Sans"/>
                <a:cs typeface="Josefin Sans"/>
                <a:sym typeface="Josefin Sans"/>
              </a:defRPr>
            </a:lvl6pPr>
            <a:lvl7pPr lvl="6" rtl="0">
              <a:spcBef>
                <a:spcPts val="0"/>
              </a:spcBef>
              <a:spcAft>
                <a:spcPts val="0"/>
              </a:spcAft>
              <a:buClr>
                <a:srgbClr val="FD0000"/>
              </a:buClr>
              <a:buSzPts val="4000"/>
              <a:buFont typeface="Josefin Sans"/>
              <a:buNone/>
              <a:defRPr b="1" sz="4000">
                <a:solidFill>
                  <a:srgbClr val="FD0000"/>
                </a:solidFill>
                <a:latin typeface="Josefin Sans"/>
                <a:ea typeface="Josefin Sans"/>
                <a:cs typeface="Josefin Sans"/>
                <a:sym typeface="Josefin Sans"/>
              </a:defRPr>
            </a:lvl7pPr>
            <a:lvl8pPr lvl="7" rtl="0">
              <a:spcBef>
                <a:spcPts val="0"/>
              </a:spcBef>
              <a:spcAft>
                <a:spcPts val="0"/>
              </a:spcAft>
              <a:buClr>
                <a:srgbClr val="FD0000"/>
              </a:buClr>
              <a:buSzPts val="4000"/>
              <a:buFont typeface="Josefin Sans"/>
              <a:buNone/>
              <a:defRPr b="1" sz="4000">
                <a:solidFill>
                  <a:srgbClr val="FD0000"/>
                </a:solidFill>
                <a:latin typeface="Josefin Sans"/>
                <a:ea typeface="Josefin Sans"/>
                <a:cs typeface="Josefin Sans"/>
                <a:sym typeface="Josefin Sans"/>
              </a:defRPr>
            </a:lvl8pPr>
            <a:lvl9pPr lvl="8" rtl="0">
              <a:spcBef>
                <a:spcPts val="0"/>
              </a:spcBef>
              <a:spcAft>
                <a:spcPts val="0"/>
              </a:spcAft>
              <a:buClr>
                <a:srgbClr val="FD0000"/>
              </a:buClr>
              <a:buSzPts val="4000"/>
              <a:buFont typeface="Josefin Sans"/>
              <a:buNone/>
              <a:defRPr b="1" sz="4000">
                <a:solidFill>
                  <a:srgbClr val="FD0000"/>
                </a:solidFill>
                <a:latin typeface="Josefin Sans"/>
                <a:ea typeface="Josefin Sans"/>
                <a:cs typeface="Josefin Sans"/>
                <a:sym typeface="Josefin Sans"/>
              </a:defRPr>
            </a:lvl9pPr>
          </a:lstStyle>
          <a:p>
            <a:r>
              <a:t>xx%</a:t>
            </a:r>
          </a:p>
        </p:txBody>
      </p:sp>
      <p:cxnSp>
        <p:nvCxnSpPr>
          <p:cNvPr id="544" name="Google Shape;544;p62"/>
          <p:cNvCxnSpPr/>
          <p:nvPr/>
        </p:nvCxnSpPr>
        <p:spPr>
          <a:xfrm rot="10800000">
            <a:off x="241206" y="4608973"/>
            <a:ext cx="1209600" cy="0"/>
          </a:xfrm>
          <a:prstGeom prst="straightConnector1">
            <a:avLst/>
          </a:prstGeom>
          <a:noFill/>
          <a:ln cap="flat" cmpd="sng" w="9525">
            <a:solidFill>
              <a:schemeClr val="accent1"/>
            </a:solidFill>
            <a:prstDash val="solid"/>
            <a:round/>
            <a:headEnd len="med" w="med" type="none"/>
            <a:tailEnd len="med" w="med" type="none"/>
          </a:ln>
        </p:spPr>
      </p:cxnSp>
      <p:sp>
        <p:nvSpPr>
          <p:cNvPr id="545" name="Google Shape;545;p62"/>
          <p:cNvSpPr txBox="1"/>
          <p:nvPr>
            <p:ph idx="8" type="title"/>
          </p:nvPr>
        </p:nvSpPr>
        <p:spPr>
          <a:xfrm>
            <a:off x="1470900" y="476534"/>
            <a:ext cx="62022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800"/>
              <a:buFont typeface="Josefin Sans"/>
              <a:buNone/>
              <a:defRPr b="1">
                <a:latin typeface="Josefin Sans"/>
                <a:ea typeface="Josefin Sans"/>
                <a:cs typeface="Josefin Sans"/>
                <a:sym typeface="Josefin Sans"/>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cxnSp>
        <p:nvCxnSpPr>
          <p:cNvPr id="546" name="Google Shape;546;p62"/>
          <p:cNvCxnSpPr/>
          <p:nvPr/>
        </p:nvCxnSpPr>
        <p:spPr>
          <a:xfrm>
            <a:off x="6481100" y="4609950"/>
            <a:ext cx="2544000" cy="0"/>
          </a:xfrm>
          <a:prstGeom prst="straightConnector1">
            <a:avLst/>
          </a:prstGeom>
          <a:noFill/>
          <a:ln cap="flat" cmpd="sng" w="9525">
            <a:solidFill>
              <a:schemeClr val="accent1"/>
            </a:solidFill>
            <a:prstDash val="solid"/>
            <a:round/>
            <a:headEnd len="med" w="med" type="none"/>
            <a:tailEnd len="med" w="med" type="none"/>
          </a:ln>
        </p:spPr>
      </p:cxnSp>
      <p:sp>
        <p:nvSpPr>
          <p:cNvPr id="547" name="Google Shape;547;p62"/>
          <p:cNvSpPr txBox="1"/>
          <p:nvPr/>
        </p:nvSpPr>
        <p:spPr>
          <a:xfrm>
            <a:off x="8439900" y="4609950"/>
            <a:ext cx="585300" cy="3936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b="1" lang="en" sz="1100">
                <a:solidFill>
                  <a:schemeClr val="accent1"/>
                </a:solidFill>
                <a:latin typeface="Josefin Sans"/>
                <a:ea typeface="Josefin Sans"/>
                <a:cs typeface="Josefin Sans"/>
                <a:sym typeface="Josefin Sans"/>
              </a:rPr>
              <a:t>‹#›</a:t>
            </a:fld>
            <a:endParaRPr b="1" sz="1100">
              <a:solidFill>
                <a:schemeClr val="accent1"/>
              </a:solidFill>
              <a:latin typeface="Josefin Sans"/>
              <a:ea typeface="Josefin Sans"/>
              <a:cs typeface="Josefin Sans"/>
              <a:sym typeface="Josefin Sans"/>
            </a:endParaRPr>
          </a:p>
        </p:txBody>
      </p:sp>
      <p:sp>
        <p:nvSpPr>
          <p:cNvPr id="548" name="Google Shape;548;p62"/>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2">
  <p:cSld name="CUSTOM_2_2_1">
    <p:spTree>
      <p:nvGrpSpPr>
        <p:cNvPr id="549" name="Shape 549"/>
        <p:cNvGrpSpPr/>
        <p:nvPr/>
      </p:nvGrpSpPr>
      <p:grpSpPr>
        <a:xfrm>
          <a:off x="0" y="0"/>
          <a:ext cx="0" cy="0"/>
          <a:chOff x="0" y="0"/>
          <a:chExt cx="0" cy="0"/>
        </a:xfrm>
      </p:grpSpPr>
      <p:sp>
        <p:nvSpPr>
          <p:cNvPr id="550" name="Google Shape;550;p63"/>
          <p:cNvSpPr txBox="1"/>
          <p:nvPr>
            <p:ph idx="1" type="subTitle"/>
          </p:nvPr>
        </p:nvSpPr>
        <p:spPr>
          <a:xfrm>
            <a:off x="1226025" y="1406275"/>
            <a:ext cx="1758600" cy="1563300"/>
          </a:xfrm>
          <a:prstGeom prst="rect">
            <a:avLst/>
          </a:prstGeom>
          <a:noFill/>
          <a:ln>
            <a:noFill/>
          </a:ln>
        </p:spPr>
        <p:txBody>
          <a:bodyPr anchorCtr="0" anchor="t" bIns="0" lIns="91425" spcFirstLastPara="1" rIns="91425" wrap="square" tIns="182875">
            <a:noAutofit/>
          </a:bodyPr>
          <a:lstStyle>
            <a:lvl1pPr lvl="0" rtl="0">
              <a:lnSpc>
                <a:spcPct val="100000"/>
              </a:lnSpc>
              <a:spcBef>
                <a:spcPts val="0"/>
              </a:spcBef>
              <a:spcAft>
                <a:spcPts val="0"/>
              </a:spcAft>
              <a:buClr>
                <a:schemeClr val="dk1"/>
              </a:buClr>
              <a:buSzPts val="1400"/>
              <a:buFont typeface="Josefin Sans Light"/>
              <a:buNone/>
              <a:defRPr>
                <a:solidFill>
                  <a:schemeClr val="dk1"/>
                </a:solidFill>
                <a:latin typeface="Josefin Sans"/>
                <a:ea typeface="Josefin Sans"/>
                <a:cs typeface="Josefin Sans"/>
                <a:sym typeface="Josefin Sans"/>
              </a:defRPr>
            </a:lvl1pPr>
            <a:lvl2pPr lvl="1" rtl="0">
              <a:lnSpc>
                <a:spcPct val="100000"/>
              </a:lnSpc>
              <a:spcBef>
                <a:spcPts val="0"/>
              </a:spcBef>
              <a:spcAft>
                <a:spcPts val="0"/>
              </a:spcAft>
              <a:buClr>
                <a:schemeClr val="dk1"/>
              </a:buClr>
              <a:buSzPts val="1400"/>
              <a:buNone/>
              <a:defRPr>
                <a:solidFill>
                  <a:schemeClr val="dk1"/>
                </a:solidFill>
              </a:defRPr>
            </a:lvl2pPr>
            <a:lvl3pPr lvl="2" rtl="0">
              <a:lnSpc>
                <a:spcPct val="100000"/>
              </a:lnSpc>
              <a:spcBef>
                <a:spcPts val="0"/>
              </a:spcBef>
              <a:spcAft>
                <a:spcPts val="0"/>
              </a:spcAft>
              <a:buClr>
                <a:schemeClr val="dk1"/>
              </a:buClr>
              <a:buSzPts val="1400"/>
              <a:buNone/>
              <a:defRPr>
                <a:solidFill>
                  <a:schemeClr val="dk1"/>
                </a:solidFill>
              </a:defRPr>
            </a:lvl3pPr>
            <a:lvl4pPr lvl="3" rtl="0">
              <a:lnSpc>
                <a:spcPct val="100000"/>
              </a:lnSpc>
              <a:spcBef>
                <a:spcPts val="0"/>
              </a:spcBef>
              <a:spcAft>
                <a:spcPts val="0"/>
              </a:spcAft>
              <a:buClr>
                <a:schemeClr val="dk1"/>
              </a:buClr>
              <a:buSzPts val="1400"/>
              <a:buNone/>
              <a:defRPr>
                <a:solidFill>
                  <a:schemeClr val="dk1"/>
                </a:solidFill>
              </a:defRPr>
            </a:lvl4pPr>
            <a:lvl5pPr lvl="4" rtl="0">
              <a:lnSpc>
                <a:spcPct val="100000"/>
              </a:lnSpc>
              <a:spcBef>
                <a:spcPts val="0"/>
              </a:spcBef>
              <a:spcAft>
                <a:spcPts val="0"/>
              </a:spcAft>
              <a:buClr>
                <a:schemeClr val="dk1"/>
              </a:buClr>
              <a:buSzPts val="1400"/>
              <a:buNone/>
              <a:defRPr>
                <a:solidFill>
                  <a:schemeClr val="dk1"/>
                </a:solidFill>
              </a:defRPr>
            </a:lvl5pPr>
            <a:lvl6pPr lvl="5" rtl="0">
              <a:lnSpc>
                <a:spcPct val="100000"/>
              </a:lnSpc>
              <a:spcBef>
                <a:spcPts val="0"/>
              </a:spcBef>
              <a:spcAft>
                <a:spcPts val="0"/>
              </a:spcAft>
              <a:buClr>
                <a:schemeClr val="dk1"/>
              </a:buClr>
              <a:buSzPts val="1400"/>
              <a:buNone/>
              <a:defRPr>
                <a:solidFill>
                  <a:schemeClr val="dk1"/>
                </a:solidFill>
              </a:defRPr>
            </a:lvl6pPr>
            <a:lvl7pPr lvl="6" rtl="0">
              <a:lnSpc>
                <a:spcPct val="100000"/>
              </a:lnSpc>
              <a:spcBef>
                <a:spcPts val="0"/>
              </a:spcBef>
              <a:spcAft>
                <a:spcPts val="0"/>
              </a:spcAft>
              <a:buClr>
                <a:schemeClr val="dk1"/>
              </a:buClr>
              <a:buSzPts val="1400"/>
              <a:buNone/>
              <a:defRPr>
                <a:solidFill>
                  <a:schemeClr val="dk1"/>
                </a:solidFill>
              </a:defRPr>
            </a:lvl7pPr>
            <a:lvl8pPr lvl="7" rtl="0">
              <a:lnSpc>
                <a:spcPct val="100000"/>
              </a:lnSpc>
              <a:spcBef>
                <a:spcPts val="0"/>
              </a:spcBef>
              <a:spcAft>
                <a:spcPts val="0"/>
              </a:spcAft>
              <a:buClr>
                <a:schemeClr val="dk1"/>
              </a:buClr>
              <a:buSzPts val="1400"/>
              <a:buNone/>
              <a:defRPr>
                <a:solidFill>
                  <a:schemeClr val="dk1"/>
                </a:solidFill>
              </a:defRPr>
            </a:lvl8pPr>
            <a:lvl9pPr lvl="8" rtl="0">
              <a:lnSpc>
                <a:spcPct val="100000"/>
              </a:lnSpc>
              <a:spcBef>
                <a:spcPts val="0"/>
              </a:spcBef>
              <a:spcAft>
                <a:spcPts val="0"/>
              </a:spcAft>
              <a:buClr>
                <a:schemeClr val="dk1"/>
              </a:buClr>
              <a:buSzPts val="1400"/>
              <a:buNone/>
              <a:defRPr>
                <a:solidFill>
                  <a:schemeClr val="dk1"/>
                </a:solidFill>
              </a:defRPr>
            </a:lvl9pPr>
          </a:lstStyle>
          <a:p/>
        </p:txBody>
      </p:sp>
      <p:sp>
        <p:nvSpPr>
          <p:cNvPr id="551" name="Google Shape;551;p63"/>
          <p:cNvSpPr txBox="1"/>
          <p:nvPr>
            <p:ph idx="2" type="subTitle"/>
          </p:nvPr>
        </p:nvSpPr>
        <p:spPr>
          <a:xfrm>
            <a:off x="3694200" y="1406275"/>
            <a:ext cx="1755600" cy="1563300"/>
          </a:xfrm>
          <a:prstGeom prst="rect">
            <a:avLst/>
          </a:prstGeom>
          <a:noFill/>
          <a:ln>
            <a:noFill/>
          </a:ln>
        </p:spPr>
        <p:txBody>
          <a:bodyPr anchorCtr="0" anchor="t" bIns="0" lIns="91425" spcFirstLastPara="1" rIns="91425" wrap="square" tIns="182875">
            <a:noAutofit/>
          </a:bodyPr>
          <a:lstStyle>
            <a:lvl1pPr lvl="0" rtl="0">
              <a:lnSpc>
                <a:spcPct val="100000"/>
              </a:lnSpc>
              <a:spcBef>
                <a:spcPts val="0"/>
              </a:spcBef>
              <a:spcAft>
                <a:spcPts val="0"/>
              </a:spcAft>
              <a:buClr>
                <a:schemeClr val="dk1"/>
              </a:buClr>
              <a:buSzPts val="1400"/>
              <a:buFont typeface="Josefin Sans Light"/>
              <a:buNone/>
              <a:defRPr>
                <a:solidFill>
                  <a:schemeClr val="dk1"/>
                </a:solidFill>
                <a:latin typeface="Josefin Sans"/>
                <a:ea typeface="Josefin Sans"/>
                <a:cs typeface="Josefin Sans"/>
                <a:sym typeface="Josefin Sans"/>
              </a:defRPr>
            </a:lvl1pPr>
            <a:lvl2pPr lvl="1" rtl="0">
              <a:lnSpc>
                <a:spcPct val="100000"/>
              </a:lnSpc>
              <a:spcBef>
                <a:spcPts val="0"/>
              </a:spcBef>
              <a:spcAft>
                <a:spcPts val="0"/>
              </a:spcAft>
              <a:buClr>
                <a:schemeClr val="dk1"/>
              </a:buClr>
              <a:buSzPts val="1400"/>
              <a:buNone/>
              <a:defRPr>
                <a:solidFill>
                  <a:schemeClr val="dk1"/>
                </a:solidFill>
              </a:defRPr>
            </a:lvl2pPr>
            <a:lvl3pPr lvl="2" rtl="0">
              <a:lnSpc>
                <a:spcPct val="100000"/>
              </a:lnSpc>
              <a:spcBef>
                <a:spcPts val="0"/>
              </a:spcBef>
              <a:spcAft>
                <a:spcPts val="0"/>
              </a:spcAft>
              <a:buClr>
                <a:schemeClr val="dk1"/>
              </a:buClr>
              <a:buSzPts val="1400"/>
              <a:buNone/>
              <a:defRPr>
                <a:solidFill>
                  <a:schemeClr val="dk1"/>
                </a:solidFill>
              </a:defRPr>
            </a:lvl3pPr>
            <a:lvl4pPr lvl="3" rtl="0">
              <a:lnSpc>
                <a:spcPct val="100000"/>
              </a:lnSpc>
              <a:spcBef>
                <a:spcPts val="0"/>
              </a:spcBef>
              <a:spcAft>
                <a:spcPts val="0"/>
              </a:spcAft>
              <a:buClr>
                <a:schemeClr val="dk1"/>
              </a:buClr>
              <a:buSzPts val="1400"/>
              <a:buNone/>
              <a:defRPr>
                <a:solidFill>
                  <a:schemeClr val="dk1"/>
                </a:solidFill>
              </a:defRPr>
            </a:lvl4pPr>
            <a:lvl5pPr lvl="4" rtl="0">
              <a:lnSpc>
                <a:spcPct val="100000"/>
              </a:lnSpc>
              <a:spcBef>
                <a:spcPts val="0"/>
              </a:spcBef>
              <a:spcAft>
                <a:spcPts val="0"/>
              </a:spcAft>
              <a:buClr>
                <a:schemeClr val="dk1"/>
              </a:buClr>
              <a:buSzPts val="1400"/>
              <a:buNone/>
              <a:defRPr>
                <a:solidFill>
                  <a:schemeClr val="dk1"/>
                </a:solidFill>
              </a:defRPr>
            </a:lvl5pPr>
            <a:lvl6pPr lvl="5" rtl="0">
              <a:lnSpc>
                <a:spcPct val="100000"/>
              </a:lnSpc>
              <a:spcBef>
                <a:spcPts val="0"/>
              </a:spcBef>
              <a:spcAft>
                <a:spcPts val="0"/>
              </a:spcAft>
              <a:buClr>
                <a:schemeClr val="dk1"/>
              </a:buClr>
              <a:buSzPts val="1400"/>
              <a:buNone/>
              <a:defRPr>
                <a:solidFill>
                  <a:schemeClr val="dk1"/>
                </a:solidFill>
              </a:defRPr>
            </a:lvl6pPr>
            <a:lvl7pPr lvl="6" rtl="0">
              <a:lnSpc>
                <a:spcPct val="100000"/>
              </a:lnSpc>
              <a:spcBef>
                <a:spcPts val="0"/>
              </a:spcBef>
              <a:spcAft>
                <a:spcPts val="0"/>
              </a:spcAft>
              <a:buClr>
                <a:schemeClr val="dk1"/>
              </a:buClr>
              <a:buSzPts val="1400"/>
              <a:buNone/>
              <a:defRPr>
                <a:solidFill>
                  <a:schemeClr val="dk1"/>
                </a:solidFill>
              </a:defRPr>
            </a:lvl7pPr>
            <a:lvl8pPr lvl="7" rtl="0">
              <a:lnSpc>
                <a:spcPct val="100000"/>
              </a:lnSpc>
              <a:spcBef>
                <a:spcPts val="0"/>
              </a:spcBef>
              <a:spcAft>
                <a:spcPts val="0"/>
              </a:spcAft>
              <a:buClr>
                <a:schemeClr val="dk1"/>
              </a:buClr>
              <a:buSzPts val="1400"/>
              <a:buNone/>
              <a:defRPr>
                <a:solidFill>
                  <a:schemeClr val="dk1"/>
                </a:solidFill>
              </a:defRPr>
            </a:lvl8pPr>
            <a:lvl9pPr lvl="8" rtl="0">
              <a:lnSpc>
                <a:spcPct val="100000"/>
              </a:lnSpc>
              <a:spcBef>
                <a:spcPts val="0"/>
              </a:spcBef>
              <a:spcAft>
                <a:spcPts val="0"/>
              </a:spcAft>
              <a:buClr>
                <a:schemeClr val="dk1"/>
              </a:buClr>
              <a:buSzPts val="1400"/>
              <a:buNone/>
              <a:defRPr>
                <a:solidFill>
                  <a:schemeClr val="dk1"/>
                </a:solidFill>
              </a:defRPr>
            </a:lvl9pPr>
          </a:lstStyle>
          <a:p/>
        </p:txBody>
      </p:sp>
      <p:sp>
        <p:nvSpPr>
          <p:cNvPr id="552" name="Google Shape;552;p63"/>
          <p:cNvSpPr txBox="1"/>
          <p:nvPr>
            <p:ph idx="3" type="subTitle"/>
          </p:nvPr>
        </p:nvSpPr>
        <p:spPr>
          <a:xfrm>
            <a:off x="6160875" y="1406281"/>
            <a:ext cx="1755600" cy="1563300"/>
          </a:xfrm>
          <a:prstGeom prst="rect">
            <a:avLst/>
          </a:prstGeom>
          <a:noFill/>
          <a:ln>
            <a:noFill/>
          </a:ln>
        </p:spPr>
        <p:txBody>
          <a:bodyPr anchorCtr="0" anchor="t" bIns="0" lIns="91425" spcFirstLastPara="1" rIns="91425" wrap="square" tIns="182875">
            <a:noAutofit/>
          </a:bodyPr>
          <a:lstStyle>
            <a:lvl1pPr lvl="0" rtl="0">
              <a:lnSpc>
                <a:spcPct val="100000"/>
              </a:lnSpc>
              <a:spcBef>
                <a:spcPts val="0"/>
              </a:spcBef>
              <a:spcAft>
                <a:spcPts val="0"/>
              </a:spcAft>
              <a:buClr>
                <a:schemeClr val="dk1"/>
              </a:buClr>
              <a:buSzPts val="1400"/>
              <a:buFont typeface="Josefin Sans Light"/>
              <a:buNone/>
              <a:defRPr>
                <a:solidFill>
                  <a:schemeClr val="dk1"/>
                </a:solidFill>
                <a:latin typeface="Josefin Sans"/>
                <a:ea typeface="Josefin Sans"/>
                <a:cs typeface="Josefin Sans"/>
                <a:sym typeface="Josefin Sans"/>
              </a:defRPr>
            </a:lvl1pPr>
            <a:lvl2pPr lvl="1" rtl="0">
              <a:lnSpc>
                <a:spcPct val="100000"/>
              </a:lnSpc>
              <a:spcBef>
                <a:spcPts val="0"/>
              </a:spcBef>
              <a:spcAft>
                <a:spcPts val="0"/>
              </a:spcAft>
              <a:buClr>
                <a:schemeClr val="dk1"/>
              </a:buClr>
              <a:buSzPts val="1400"/>
              <a:buNone/>
              <a:defRPr>
                <a:solidFill>
                  <a:schemeClr val="dk1"/>
                </a:solidFill>
              </a:defRPr>
            </a:lvl2pPr>
            <a:lvl3pPr lvl="2" rtl="0">
              <a:lnSpc>
                <a:spcPct val="100000"/>
              </a:lnSpc>
              <a:spcBef>
                <a:spcPts val="0"/>
              </a:spcBef>
              <a:spcAft>
                <a:spcPts val="0"/>
              </a:spcAft>
              <a:buClr>
                <a:schemeClr val="dk1"/>
              </a:buClr>
              <a:buSzPts val="1400"/>
              <a:buNone/>
              <a:defRPr>
                <a:solidFill>
                  <a:schemeClr val="dk1"/>
                </a:solidFill>
              </a:defRPr>
            </a:lvl3pPr>
            <a:lvl4pPr lvl="3" rtl="0">
              <a:lnSpc>
                <a:spcPct val="100000"/>
              </a:lnSpc>
              <a:spcBef>
                <a:spcPts val="0"/>
              </a:spcBef>
              <a:spcAft>
                <a:spcPts val="0"/>
              </a:spcAft>
              <a:buClr>
                <a:schemeClr val="dk1"/>
              </a:buClr>
              <a:buSzPts val="1400"/>
              <a:buNone/>
              <a:defRPr>
                <a:solidFill>
                  <a:schemeClr val="dk1"/>
                </a:solidFill>
              </a:defRPr>
            </a:lvl4pPr>
            <a:lvl5pPr lvl="4" rtl="0">
              <a:lnSpc>
                <a:spcPct val="100000"/>
              </a:lnSpc>
              <a:spcBef>
                <a:spcPts val="0"/>
              </a:spcBef>
              <a:spcAft>
                <a:spcPts val="0"/>
              </a:spcAft>
              <a:buClr>
                <a:schemeClr val="dk1"/>
              </a:buClr>
              <a:buSzPts val="1400"/>
              <a:buNone/>
              <a:defRPr>
                <a:solidFill>
                  <a:schemeClr val="dk1"/>
                </a:solidFill>
              </a:defRPr>
            </a:lvl5pPr>
            <a:lvl6pPr lvl="5" rtl="0">
              <a:lnSpc>
                <a:spcPct val="100000"/>
              </a:lnSpc>
              <a:spcBef>
                <a:spcPts val="0"/>
              </a:spcBef>
              <a:spcAft>
                <a:spcPts val="0"/>
              </a:spcAft>
              <a:buClr>
                <a:schemeClr val="dk1"/>
              </a:buClr>
              <a:buSzPts val="1400"/>
              <a:buNone/>
              <a:defRPr>
                <a:solidFill>
                  <a:schemeClr val="dk1"/>
                </a:solidFill>
              </a:defRPr>
            </a:lvl6pPr>
            <a:lvl7pPr lvl="6" rtl="0">
              <a:lnSpc>
                <a:spcPct val="100000"/>
              </a:lnSpc>
              <a:spcBef>
                <a:spcPts val="0"/>
              </a:spcBef>
              <a:spcAft>
                <a:spcPts val="0"/>
              </a:spcAft>
              <a:buClr>
                <a:schemeClr val="dk1"/>
              </a:buClr>
              <a:buSzPts val="1400"/>
              <a:buNone/>
              <a:defRPr>
                <a:solidFill>
                  <a:schemeClr val="dk1"/>
                </a:solidFill>
              </a:defRPr>
            </a:lvl7pPr>
            <a:lvl8pPr lvl="7" rtl="0">
              <a:lnSpc>
                <a:spcPct val="100000"/>
              </a:lnSpc>
              <a:spcBef>
                <a:spcPts val="0"/>
              </a:spcBef>
              <a:spcAft>
                <a:spcPts val="0"/>
              </a:spcAft>
              <a:buClr>
                <a:schemeClr val="dk1"/>
              </a:buClr>
              <a:buSzPts val="1400"/>
              <a:buNone/>
              <a:defRPr>
                <a:solidFill>
                  <a:schemeClr val="dk1"/>
                </a:solidFill>
              </a:defRPr>
            </a:lvl8pPr>
            <a:lvl9pPr lvl="8" rtl="0">
              <a:lnSpc>
                <a:spcPct val="100000"/>
              </a:lnSpc>
              <a:spcBef>
                <a:spcPts val="0"/>
              </a:spcBef>
              <a:spcAft>
                <a:spcPts val="0"/>
              </a:spcAft>
              <a:buClr>
                <a:schemeClr val="dk1"/>
              </a:buClr>
              <a:buSzPts val="1400"/>
              <a:buNone/>
              <a:defRPr>
                <a:solidFill>
                  <a:schemeClr val="dk1"/>
                </a:solidFill>
              </a:defRPr>
            </a:lvl9pPr>
          </a:lstStyle>
          <a:p/>
        </p:txBody>
      </p:sp>
      <p:sp>
        <p:nvSpPr>
          <p:cNvPr id="553" name="Google Shape;553;p63"/>
          <p:cNvSpPr txBox="1"/>
          <p:nvPr>
            <p:ph idx="4" type="subTitle"/>
          </p:nvPr>
        </p:nvSpPr>
        <p:spPr>
          <a:xfrm>
            <a:off x="1227525" y="3316575"/>
            <a:ext cx="1755600" cy="621900"/>
          </a:xfrm>
          <a:prstGeom prst="rect">
            <a:avLst/>
          </a:prstGeom>
          <a:noFill/>
          <a:ln>
            <a:noFill/>
          </a:ln>
        </p:spPr>
        <p:txBody>
          <a:bodyPr anchorCtr="0" anchor="t" bIns="91425" lIns="91425" spcFirstLastPara="1" rIns="91425" wrap="square" tIns="182875">
            <a:noAutofit/>
          </a:bodyPr>
          <a:lstStyle>
            <a:lvl1pPr lvl="0" rtl="0">
              <a:lnSpc>
                <a:spcPct val="100000"/>
              </a:lnSpc>
              <a:spcBef>
                <a:spcPts val="0"/>
              </a:spcBef>
              <a:spcAft>
                <a:spcPts val="0"/>
              </a:spcAft>
              <a:buClr>
                <a:schemeClr val="accent1"/>
              </a:buClr>
              <a:buSzPts val="1500"/>
              <a:buFont typeface="Josefin Sans SemiBold"/>
              <a:buNone/>
              <a:defRPr sz="1800">
                <a:solidFill>
                  <a:schemeClr val="accent1"/>
                </a:solidFill>
                <a:latin typeface="Josefin Sans SemiBold"/>
                <a:ea typeface="Josefin Sans SemiBold"/>
                <a:cs typeface="Josefin Sans SemiBold"/>
                <a:sym typeface="Josefin Sans SemiBold"/>
              </a:defRPr>
            </a:lvl1pPr>
            <a:lvl2pPr lvl="1" rtl="0">
              <a:lnSpc>
                <a:spcPct val="100000"/>
              </a:lnSpc>
              <a:spcBef>
                <a:spcPts val="0"/>
              </a:spcBef>
              <a:spcAft>
                <a:spcPts val="0"/>
              </a:spcAft>
              <a:buClr>
                <a:schemeClr val="accent1"/>
              </a:buClr>
              <a:buSzPts val="1500"/>
              <a:buFont typeface="Josefin Sans SemiBold"/>
              <a:buNone/>
              <a:defRPr sz="1500">
                <a:solidFill>
                  <a:schemeClr val="accent1"/>
                </a:solidFill>
                <a:latin typeface="Josefin Sans SemiBold"/>
                <a:ea typeface="Josefin Sans SemiBold"/>
                <a:cs typeface="Josefin Sans SemiBold"/>
                <a:sym typeface="Josefin Sans SemiBold"/>
              </a:defRPr>
            </a:lvl2pPr>
            <a:lvl3pPr lvl="2" rtl="0">
              <a:lnSpc>
                <a:spcPct val="100000"/>
              </a:lnSpc>
              <a:spcBef>
                <a:spcPts val="0"/>
              </a:spcBef>
              <a:spcAft>
                <a:spcPts val="0"/>
              </a:spcAft>
              <a:buClr>
                <a:schemeClr val="accent1"/>
              </a:buClr>
              <a:buSzPts val="1500"/>
              <a:buFont typeface="Josefin Sans SemiBold"/>
              <a:buNone/>
              <a:defRPr sz="1500">
                <a:solidFill>
                  <a:schemeClr val="accent1"/>
                </a:solidFill>
                <a:latin typeface="Josefin Sans SemiBold"/>
                <a:ea typeface="Josefin Sans SemiBold"/>
                <a:cs typeface="Josefin Sans SemiBold"/>
                <a:sym typeface="Josefin Sans SemiBold"/>
              </a:defRPr>
            </a:lvl3pPr>
            <a:lvl4pPr lvl="3" rtl="0">
              <a:lnSpc>
                <a:spcPct val="100000"/>
              </a:lnSpc>
              <a:spcBef>
                <a:spcPts val="0"/>
              </a:spcBef>
              <a:spcAft>
                <a:spcPts val="0"/>
              </a:spcAft>
              <a:buClr>
                <a:schemeClr val="accent1"/>
              </a:buClr>
              <a:buSzPts val="1500"/>
              <a:buFont typeface="Josefin Sans SemiBold"/>
              <a:buNone/>
              <a:defRPr sz="1500">
                <a:solidFill>
                  <a:schemeClr val="accent1"/>
                </a:solidFill>
                <a:latin typeface="Josefin Sans SemiBold"/>
                <a:ea typeface="Josefin Sans SemiBold"/>
                <a:cs typeface="Josefin Sans SemiBold"/>
                <a:sym typeface="Josefin Sans SemiBold"/>
              </a:defRPr>
            </a:lvl4pPr>
            <a:lvl5pPr lvl="4" rtl="0">
              <a:lnSpc>
                <a:spcPct val="100000"/>
              </a:lnSpc>
              <a:spcBef>
                <a:spcPts val="0"/>
              </a:spcBef>
              <a:spcAft>
                <a:spcPts val="0"/>
              </a:spcAft>
              <a:buClr>
                <a:schemeClr val="accent1"/>
              </a:buClr>
              <a:buSzPts val="1500"/>
              <a:buFont typeface="Josefin Sans SemiBold"/>
              <a:buNone/>
              <a:defRPr sz="1500">
                <a:solidFill>
                  <a:schemeClr val="accent1"/>
                </a:solidFill>
                <a:latin typeface="Josefin Sans SemiBold"/>
                <a:ea typeface="Josefin Sans SemiBold"/>
                <a:cs typeface="Josefin Sans SemiBold"/>
                <a:sym typeface="Josefin Sans SemiBold"/>
              </a:defRPr>
            </a:lvl5pPr>
            <a:lvl6pPr lvl="5" rtl="0">
              <a:lnSpc>
                <a:spcPct val="100000"/>
              </a:lnSpc>
              <a:spcBef>
                <a:spcPts val="0"/>
              </a:spcBef>
              <a:spcAft>
                <a:spcPts val="0"/>
              </a:spcAft>
              <a:buClr>
                <a:schemeClr val="accent1"/>
              </a:buClr>
              <a:buSzPts val="1500"/>
              <a:buFont typeface="Josefin Sans SemiBold"/>
              <a:buNone/>
              <a:defRPr sz="1500">
                <a:solidFill>
                  <a:schemeClr val="accent1"/>
                </a:solidFill>
                <a:latin typeface="Josefin Sans SemiBold"/>
                <a:ea typeface="Josefin Sans SemiBold"/>
                <a:cs typeface="Josefin Sans SemiBold"/>
                <a:sym typeface="Josefin Sans SemiBold"/>
              </a:defRPr>
            </a:lvl6pPr>
            <a:lvl7pPr lvl="6" rtl="0">
              <a:lnSpc>
                <a:spcPct val="100000"/>
              </a:lnSpc>
              <a:spcBef>
                <a:spcPts val="0"/>
              </a:spcBef>
              <a:spcAft>
                <a:spcPts val="0"/>
              </a:spcAft>
              <a:buClr>
                <a:schemeClr val="accent1"/>
              </a:buClr>
              <a:buSzPts val="1500"/>
              <a:buFont typeface="Josefin Sans SemiBold"/>
              <a:buNone/>
              <a:defRPr sz="1500">
                <a:solidFill>
                  <a:schemeClr val="accent1"/>
                </a:solidFill>
                <a:latin typeface="Josefin Sans SemiBold"/>
                <a:ea typeface="Josefin Sans SemiBold"/>
                <a:cs typeface="Josefin Sans SemiBold"/>
                <a:sym typeface="Josefin Sans SemiBold"/>
              </a:defRPr>
            </a:lvl7pPr>
            <a:lvl8pPr lvl="7" rtl="0">
              <a:lnSpc>
                <a:spcPct val="100000"/>
              </a:lnSpc>
              <a:spcBef>
                <a:spcPts val="0"/>
              </a:spcBef>
              <a:spcAft>
                <a:spcPts val="0"/>
              </a:spcAft>
              <a:buClr>
                <a:schemeClr val="accent1"/>
              </a:buClr>
              <a:buSzPts val="1500"/>
              <a:buFont typeface="Josefin Sans SemiBold"/>
              <a:buNone/>
              <a:defRPr sz="1500">
                <a:solidFill>
                  <a:schemeClr val="accent1"/>
                </a:solidFill>
                <a:latin typeface="Josefin Sans SemiBold"/>
                <a:ea typeface="Josefin Sans SemiBold"/>
                <a:cs typeface="Josefin Sans SemiBold"/>
                <a:sym typeface="Josefin Sans SemiBold"/>
              </a:defRPr>
            </a:lvl8pPr>
            <a:lvl9pPr lvl="8" rtl="0">
              <a:lnSpc>
                <a:spcPct val="100000"/>
              </a:lnSpc>
              <a:spcBef>
                <a:spcPts val="0"/>
              </a:spcBef>
              <a:spcAft>
                <a:spcPts val="0"/>
              </a:spcAft>
              <a:buClr>
                <a:schemeClr val="accent1"/>
              </a:buClr>
              <a:buSzPts val="1500"/>
              <a:buFont typeface="Josefin Sans SemiBold"/>
              <a:buNone/>
              <a:defRPr sz="1500">
                <a:solidFill>
                  <a:schemeClr val="accent1"/>
                </a:solidFill>
                <a:latin typeface="Josefin Sans SemiBold"/>
                <a:ea typeface="Josefin Sans SemiBold"/>
                <a:cs typeface="Josefin Sans SemiBold"/>
                <a:sym typeface="Josefin Sans SemiBold"/>
              </a:defRPr>
            </a:lvl9pPr>
          </a:lstStyle>
          <a:p/>
        </p:txBody>
      </p:sp>
      <p:sp>
        <p:nvSpPr>
          <p:cNvPr id="554" name="Google Shape;554;p63"/>
          <p:cNvSpPr txBox="1"/>
          <p:nvPr>
            <p:ph idx="5" type="subTitle"/>
          </p:nvPr>
        </p:nvSpPr>
        <p:spPr>
          <a:xfrm>
            <a:off x="3694200" y="3316575"/>
            <a:ext cx="1755600" cy="621900"/>
          </a:xfrm>
          <a:prstGeom prst="rect">
            <a:avLst/>
          </a:prstGeom>
          <a:noFill/>
          <a:ln>
            <a:noFill/>
          </a:ln>
        </p:spPr>
        <p:txBody>
          <a:bodyPr anchorCtr="0" anchor="t" bIns="91425" lIns="91425" spcFirstLastPara="1" rIns="91425" wrap="square" tIns="182875">
            <a:noAutofit/>
          </a:bodyPr>
          <a:lstStyle>
            <a:lvl1pPr lvl="0" rtl="0">
              <a:lnSpc>
                <a:spcPct val="100000"/>
              </a:lnSpc>
              <a:spcBef>
                <a:spcPts val="0"/>
              </a:spcBef>
              <a:spcAft>
                <a:spcPts val="0"/>
              </a:spcAft>
              <a:buClr>
                <a:schemeClr val="accent1"/>
              </a:buClr>
              <a:buSzPts val="1500"/>
              <a:buFont typeface="Josefin Sans SemiBold"/>
              <a:buNone/>
              <a:defRPr sz="1800">
                <a:solidFill>
                  <a:schemeClr val="accent1"/>
                </a:solidFill>
                <a:latin typeface="Josefin Sans SemiBold"/>
                <a:ea typeface="Josefin Sans SemiBold"/>
                <a:cs typeface="Josefin Sans SemiBold"/>
                <a:sym typeface="Josefin Sans SemiBold"/>
              </a:defRPr>
            </a:lvl1pPr>
            <a:lvl2pPr lvl="1" rtl="0">
              <a:lnSpc>
                <a:spcPct val="100000"/>
              </a:lnSpc>
              <a:spcBef>
                <a:spcPts val="0"/>
              </a:spcBef>
              <a:spcAft>
                <a:spcPts val="0"/>
              </a:spcAft>
              <a:buClr>
                <a:schemeClr val="accent1"/>
              </a:buClr>
              <a:buSzPts val="1500"/>
              <a:buFont typeface="Josefin Sans SemiBold"/>
              <a:buNone/>
              <a:defRPr sz="1500">
                <a:solidFill>
                  <a:schemeClr val="accent1"/>
                </a:solidFill>
                <a:latin typeface="Josefin Sans SemiBold"/>
                <a:ea typeface="Josefin Sans SemiBold"/>
                <a:cs typeface="Josefin Sans SemiBold"/>
                <a:sym typeface="Josefin Sans SemiBold"/>
              </a:defRPr>
            </a:lvl2pPr>
            <a:lvl3pPr lvl="2" rtl="0">
              <a:lnSpc>
                <a:spcPct val="100000"/>
              </a:lnSpc>
              <a:spcBef>
                <a:spcPts val="0"/>
              </a:spcBef>
              <a:spcAft>
                <a:spcPts val="0"/>
              </a:spcAft>
              <a:buClr>
                <a:schemeClr val="accent1"/>
              </a:buClr>
              <a:buSzPts val="1500"/>
              <a:buFont typeface="Josefin Sans SemiBold"/>
              <a:buNone/>
              <a:defRPr sz="1500">
                <a:solidFill>
                  <a:schemeClr val="accent1"/>
                </a:solidFill>
                <a:latin typeface="Josefin Sans SemiBold"/>
                <a:ea typeface="Josefin Sans SemiBold"/>
                <a:cs typeface="Josefin Sans SemiBold"/>
                <a:sym typeface="Josefin Sans SemiBold"/>
              </a:defRPr>
            </a:lvl3pPr>
            <a:lvl4pPr lvl="3" rtl="0">
              <a:lnSpc>
                <a:spcPct val="100000"/>
              </a:lnSpc>
              <a:spcBef>
                <a:spcPts val="0"/>
              </a:spcBef>
              <a:spcAft>
                <a:spcPts val="0"/>
              </a:spcAft>
              <a:buClr>
                <a:schemeClr val="accent1"/>
              </a:buClr>
              <a:buSzPts val="1500"/>
              <a:buFont typeface="Josefin Sans SemiBold"/>
              <a:buNone/>
              <a:defRPr sz="1500">
                <a:solidFill>
                  <a:schemeClr val="accent1"/>
                </a:solidFill>
                <a:latin typeface="Josefin Sans SemiBold"/>
                <a:ea typeface="Josefin Sans SemiBold"/>
                <a:cs typeface="Josefin Sans SemiBold"/>
                <a:sym typeface="Josefin Sans SemiBold"/>
              </a:defRPr>
            </a:lvl4pPr>
            <a:lvl5pPr lvl="4" rtl="0">
              <a:lnSpc>
                <a:spcPct val="100000"/>
              </a:lnSpc>
              <a:spcBef>
                <a:spcPts val="0"/>
              </a:spcBef>
              <a:spcAft>
                <a:spcPts val="0"/>
              </a:spcAft>
              <a:buClr>
                <a:schemeClr val="accent1"/>
              </a:buClr>
              <a:buSzPts val="1500"/>
              <a:buFont typeface="Josefin Sans SemiBold"/>
              <a:buNone/>
              <a:defRPr sz="1500">
                <a:solidFill>
                  <a:schemeClr val="accent1"/>
                </a:solidFill>
                <a:latin typeface="Josefin Sans SemiBold"/>
                <a:ea typeface="Josefin Sans SemiBold"/>
                <a:cs typeface="Josefin Sans SemiBold"/>
                <a:sym typeface="Josefin Sans SemiBold"/>
              </a:defRPr>
            </a:lvl5pPr>
            <a:lvl6pPr lvl="5" rtl="0">
              <a:lnSpc>
                <a:spcPct val="100000"/>
              </a:lnSpc>
              <a:spcBef>
                <a:spcPts val="0"/>
              </a:spcBef>
              <a:spcAft>
                <a:spcPts val="0"/>
              </a:spcAft>
              <a:buClr>
                <a:schemeClr val="accent1"/>
              </a:buClr>
              <a:buSzPts val="1500"/>
              <a:buFont typeface="Josefin Sans SemiBold"/>
              <a:buNone/>
              <a:defRPr sz="1500">
                <a:solidFill>
                  <a:schemeClr val="accent1"/>
                </a:solidFill>
                <a:latin typeface="Josefin Sans SemiBold"/>
                <a:ea typeface="Josefin Sans SemiBold"/>
                <a:cs typeface="Josefin Sans SemiBold"/>
                <a:sym typeface="Josefin Sans SemiBold"/>
              </a:defRPr>
            </a:lvl6pPr>
            <a:lvl7pPr lvl="6" rtl="0">
              <a:lnSpc>
                <a:spcPct val="100000"/>
              </a:lnSpc>
              <a:spcBef>
                <a:spcPts val="0"/>
              </a:spcBef>
              <a:spcAft>
                <a:spcPts val="0"/>
              </a:spcAft>
              <a:buClr>
                <a:schemeClr val="accent1"/>
              </a:buClr>
              <a:buSzPts val="1500"/>
              <a:buFont typeface="Josefin Sans SemiBold"/>
              <a:buNone/>
              <a:defRPr sz="1500">
                <a:solidFill>
                  <a:schemeClr val="accent1"/>
                </a:solidFill>
                <a:latin typeface="Josefin Sans SemiBold"/>
                <a:ea typeface="Josefin Sans SemiBold"/>
                <a:cs typeface="Josefin Sans SemiBold"/>
                <a:sym typeface="Josefin Sans SemiBold"/>
              </a:defRPr>
            </a:lvl7pPr>
            <a:lvl8pPr lvl="7" rtl="0">
              <a:lnSpc>
                <a:spcPct val="100000"/>
              </a:lnSpc>
              <a:spcBef>
                <a:spcPts val="0"/>
              </a:spcBef>
              <a:spcAft>
                <a:spcPts val="0"/>
              </a:spcAft>
              <a:buClr>
                <a:schemeClr val="accent1"/>
              </a:buClr>
              <a:buSzPts val="1500"/>
              <a:buFont typeface="Josefin Sans SemiBold"/>
              <a:buNone/>
              <a:defRPr sz="1500">
                <a:solidFill>
                  <a:schemeClr val="accent1"/>
                </a:solidFill>
                <a:latin typeface="Josefin Sans SemiBold"/>
                <a:ea typeface="Josefin Sans SemiBold"/>
                <a:cs typeface="Josefin Sans SemiBold"/>
                <a:sym typeface="Josefin Sans SemiBold"/>
              </a:defRPr>
            </a:lvl8pPr>
            <a:lvl9pPr lvl="8" rtl="0">
              <a:lnSpc>
                <a:spcPct val="100000"/>
              </a:lnSpc>
              <a:spcBef>
                <a:spcPts val="0"/>
              </a:spcBef>
              <a:spcAft>
                <a:spcPts val="0"/>
              </a:spcAft>
              <a:buClr>
                <a:schemeClr val="accent1"/>
              </a:buClr>
              <a:buSzPts val="1500"/>
              <a:buFont typeface="Josefin Sans SemiBold"/>
              <a:buNone/>
              <a:defRPr sz="1500">
                <a:solidFill>
                  <a:schemeClr val="accent1"/>
                </a:solidFill>
                <a:latin typeface="Josefin Sans SemiBold"/>
                <a:ea typeface="Josefin Sans SemiBold"/>
                <a:cs typeface="Josefin Sans SemiBold"/>
                <a:sym typeface="Josefin Sans SemiBold"/>
              </a:defRPr>
            </a:lvl9pPr>
          </a:lstStyle>
          <a:p/>
        </p:txBody>
      </p:sp>
      <p:sp>
        <p:nvSpPr>
          <p:cNvPr id="555" name="Google Shape;555;p63"/>
          <p:cNvSpPr txBox="1"/>
          <p:nvPr>
            <p:ph idx="6" type="subTitle"/>
          </p:nvPr>
        </p:nvSpPr>
        <p:spPr>
          <a:xfrm>
            <a:off x="6160875" y="3316575"/>
            <a:ext cx="1755600" cy="621900"/>
          </a:xfrm>
          <a:prstGeom prst="rect">
            <a:avLst/>
          </a:prstGeom>
          <a:noFill/>
          <a:ln>
            <a:noFill/>
          </a:ln>
        </p:spPr>
        <p:txBody>
          <a:bodyPr anchorCtr="0" anchor="t" bIns="91425" lIns="91425" spcFirstLastPara="1" rIns="91425" wrap="square" tIns="182875">
            <a:noAutofit/>
          </a:bodyPr>
          <a:lstStyle>
            <a:lvl1pPr lvl="0" rtl="0">
              <a:lnSpc>
                <a:spcPct val="100000"/>
              </a:lnSpc>
              <a:spcBef>
                <a:spcPts val="0"/>
              </a:spcBef>
              <a:spcAft>
                <a:spcPts val="0"/>
              </a:spcAft>
              <a:buClr>
                <a:schemeClr val="accent1"/>
              </a:buClr>
              <a:buSzPts val="1500"/>
              <a:buFont typeface="Josefin Sans SemiBold"/>
              <a:buNone/>
              <a:defRPr sz="1800">
                <a:solidFill>
                  <a:schemeClr val="accent1"/>
                </a:solidFill>
                <a:latin typeface="Josefin Sans SemiBold"/>
                <a:ea typeface="Josefin Sans SemiBold"/>
                <a:cs typeface="Josefin Sans SemiBold"/>
                <a:sym typeface="Josefin Sans SemiBold"/>
              </a:defRPr>
            </a:lvl1pPr>
            <a:lvl2pPr lvl="1" rtl="0">
              <a:lnSpc>
                <a:spcPct val="100000"/>
              </a:lnSpc>
              <a:spcBef>
                <a:spcPts val="0"/>
              </a:spcBef>
              <a:spcAft>
                <a:spcPts val="0"/>
              </a:spcAft>
              <a:buClr>
                <a:schemeClr val="accent1"/>
              </a:buClr>
              <a:buSzPts val="1500"/>
              <a:buFont typeface="Josefin Sans SemiBold"/>
              <a:buNone/>
              <a:defRPr sz="1500">
                <a:solidFill>
                  <a:schemeClr val="accent1"/>
                </a:solidFill>
                <a:latin typeface="Josefin Sans SemiBold"/>
                <a:ea typeface="Josefin Sans SemiBold"/>
                <a:cs typeface="Josefin Sans SemiBold"/>
                <a:sym typeface="Josefin Sans SemiBold"/>
              </a:defRPr>
            </a:lvl2pPr>
            <a:lvl3pPr lvl="2" rtl="0">
              <a:lnSpc>
                <a:spcPct val="100000"/>
              </a:lnSpc>
              <a:spcBef>
                <a:spcPts val="0"/>
              </a:spcBef>
              <a:spcAft>
                <a:spcPts val="0"/>
              </a:spcAft>
              <a:buClr>
                <a:schemeClr val="accent1"/>
              </a:buClr>
              <a:buSzPts val="1500"/>
              <a:buFont typeface="Josefin Sans SemiBold"/>
              <a:buNone/>
              <a:defRPr sz="1500">
                <a:solidFill>
                  <a:schemeClr val="accent1"/>
                </a:solidFill>
                <a:latin typeface="Josefin Sans SemiBold"/>
                <a:ea typeface="Josefin Sans SemiBold"/>
                <a:cs typeface="Josefin Sans SemiBold"/>
                <a:sym typeface="Josefin Sans SemiBold"/>
              </a:defRPr>
            </a:lvl3pPr>
            <a:lvl4pPr lvl="3" rtl="0">
              <a:lnSpc>
                <a:spcPct val="100000"/>
              </a:lnSpc>
              <a:spcBef>
                <a:spcPts val="0"/>
              </a:spcBef>
              <a:spcAft>
                <a:spcPts val="0"/>
              </a:spcAft>
              <a:buClr>
                <a:schemeClr val="accent1"/>
              </a:buClr>
              <a:buSzPts val="1500"/>
              <a:buFont typeface="Josefin Sans SemiBold"/>
              <a:buNone/>
              <a:defRPr sz="1500">
                <a:solidFill>
                  <a:schemeClr val="accent1"/>
                </a:solidFill>
                <a:latin typeface="Josefin Sans SemiBold"/>
                <a:ea typeface="Josefin Sans SemiBold"/>
                <a:cs typeface="Josefin Sans SemiBold"/>
                <a:sym typeface="Josefin Sans SemiBold"/>
              </a:defRPr>
            </a:lvl4pPr>
            <a:lvl5pPr lvl="4" rtl="0">
              <a:lnSpc>
                <a:spcPct val="100000"/>
              </a:lnSpc>
              <a:spcBef>
                <a:spcPts val="0"/>
              </a:spcBef>
              <a:spcAft>
                <a:spcPts val="0"/>
              </a:spcAft>
              <a:buClr>
                <a:schemeClr val="accent1"/>
              </a:buClr>
              <a:buSzPts val="1500"/>
              <a:buFont typeface="Josefin Sans SemiBold"/>
              <a:buNone/>
              <a:defRPr sz="1500">
                <a:solidFill>
                  <a:schemeClr val="accent1"/>
                </a:solidFill>
                <a:latin typeface="Josefin Sans SemiBold"/>
                <a:ea typeface="Josefin Sans SemiBold"/>
                <a:cs typeface="Josefin Sans SemiBold"/>
                <a:sym typeface="Josefin Sans SemiBold"/>
              </a:defRPr>
            </a:lvl5pPr>
            <a:lvl6pPr lvl="5" rtl="0">
              <a:lnSpc>
                <a:spcPct val="100000"/>
              </a:lnSpc>
              <a:spcBef>
                <a:spcPts val="0"/>
              </a:spcBef>
              <a:spcAft>
                <a:spcPts val="0"/>
              </a:spcAft>
              <a:buClr>
                <a:schemeClr val="accent1"/>
              </a:buClr>
              <a:buSzPts val="1500"/>
              <a:buFont typeface="Josefin Sans SemiBold"/>
              <a:buNone/>
              <a:defRPr sz="1500">
                <a:solidFill>
                  <a:schemeClr val="accent1"/>
                </a:solidFill>
                <a:latin typeface="Josefin Sans SemiBold"/>
                <a:ea typeface="Josefin Sans SemiBold"/>
                <a:cs typeface="Josefin Sans SemiBold"/>
                <a:sym typeface="Josefin Sans SemiBold"/>
              </a:defRPr>
            </a:lvl6pPr>
            <a:lvl7pPr lvl="6" rtl="0">
              <a:lnSpc>
                <a:spcPct val="100000"/>
              </a:lnSpc>
              <a:spcBef>
                <a:spcPts val="0"/>
              </a:spcBef>
              <a:spcAft>
                <a:spcPts val="0"/>
              </a:spcAft>
              <a:buClr>
                <a:schemeClr val="accent1"/>
              </a:buClr>
              <a:buSzPts val="1500"/>
              <a:buFont typeface="Josefin Sans SemiBold"/>
              <a:buNone/>
              <a:defRPr sz="1500">
                <a:solidFill>
                  <a:schemeClr val="accent1"/>
                </a:solidFill>
                <a:latin typeface="Josefin Sans SemiBold"/>
                <a:ea typeface="Josefin Sans SemiBold"/>
                <a:cs typeface="Josefin Sans SemiBold"/>
                <a:sym typeface="Josefin Sans SemiBold"/>
              </a:defRPr>
            </a:lvl7pPr>
            <a:lvl8pPr lvl="7" rtl="0">
              <a:lnSpc>
                <a:spcPct val="100000"/>
              </a:lnSpc>
              <a:spcBef>
                <a:spcPts val="0"/>
              </a:spcBef>
              <a:spcAft>
                <a:spcPts val="0"/>
              </a:spcAft>
              <a:buClr>
                <a:schemeClr val="accent1"/>
              </a:buClr>
              <a:buSzPts val="1500"/>
              <a:buFont typeface="Josefin Sans SemiBold"/>
              <a:buNone/>
              <a:defRPr sz="1500">
                <a:solidFill>
                  <a:schemeClr val="accent1"/>
                </a:solidFill>
                <a:latin typeface="Josefin Sans SemiBold"/>
                <a:ea typeface="Josefin Sans SemiBold"/>
                <a:cs typeface="Josefin Sans SemiBold"/>
                <a:sym typeface="Josefin Sans SemiBold"/>
              </a:defRPr>
            </a:lvl8pPr>
            <a:lvl9pPr lvl="8" rtl="0">
              <a:lnSpc>
                <a:spcPct val="100000"/>
              </a:lnSpc>
              <a:spcBef>
                <a:spcPts val="0"/>
              </a:spcBef>
              <a:spcAft>
                <a:spcPts val="0"/>
              </a:spcAft>
              <a:buClr>
                <a:schemeClr val="accent1"/>
              </a:buClr>
              <a:buSzPts val="1500"/>
              <a:buFont typeface="Josefin Sans SemiBold"/>
              <a:buNone/>
              <a:defRPr sz="1500">
                <a:solidFill>
                  <a:schemeClr val="accent1"/>
                </a:solidFill>
                <a:latin typeface="Josefin Sans SemiBold"/>
                <a:ea typeface="Josefin Sans SemiBold"/>
                <a:cs typeface="Josefin Sans SemiBold"/>
                <a:sym typeface="Josefin Sans SemiBold"/>
              </a:defRPr>
            </a:lvl9pPr>
          </a:lstStyle>
          <a:p/>
        </p:txBody>
      </p:sp>
      <p:sp>
        <p:nvSpPr>
          <p:cNvPr id="556" name="Google Shape;556;p63"/>
          <p:cNvSpPr txBox="1"/>
          <p:nvPr>
            <p:ph type="title"/>
          </p:nvPr>
        </p:nvSpPr>
        <p:spPr>
          <a:xfrm>
            <a:off x="146725" y="4789139"/>
            <a:ext cx="3027300" cy="229200"/>
          </a:xfrm>
          <a:prstGeom prst="rect">
            <a:avLst/>
          </a:prstGeom>
        </p:spPr>
        <p:txBody>
          <a:bodyPr anchorCtr="0" anchor="ctr" bIns="0" lIns="91425" spcFirstLastPara="1" rIns="91425" wrap="square" tIns="0">
            <a:noAutofit/>
          </a:bodyPr>
          <a:lstStyle>
            <a:lvl1pPr lvl="0" rtl="0">
              <a:spcBef>
                <a:spcPts val="0"/>
              </a:spcBef>
              <a:spcAft>
                <a:spcPts val="0"/>
              </a:spcAft>
              <a:buSzPts val="800"/>
              <a:buFont typeface="Josefin Sans"/>
              <a:buNone/>
              <a:defRPr b="1" sz="800">
                <a:latin typeface="Josefin Sans"/>
                <a:ea typeface="Josefin Sans"/>
                <a:cs typeface="Josefin Sans"/>
                <a:sym typeface="Josefin Sans"/>
              </a:defRPr>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557" name="Google Shape;557;p63"/>
          <p:cNvSpPr txBox="1"/>
          <p:nvPr>
            <p:ph hasCustomPrompt="1" idx="7" type="title"/>
          </p:nvPr>
        </p:nvSpPr>
        <p:spPr>
          <a:xfrm>
            <a:off x="146725" y="4719850"/>
            <a:ext cx="1689000" cy="160500"/>
          </a:xfrm>
          <a:prstGeom prst="rect">
            <a:avLst/>
          </a:prstGeom>
        </p:spPr>
        <p:txBody>
          <a:bodyPr anchorCtr="0" anchor="b" bIns="0" lIns="91425" spcFirstLastPara="1" rIns="91425" wrap="square" tIns="0">
            <a:noAutofit/>
          </a:bodyPr>
          <a:lstStyle>
            <a:lvl1pPr lvl="0" rtl="0">
              <a:spcBef>
                <a:spcPts val="0"/>
              </a:spcBef>
              <a:spcAft>
                <a:spcPts val="0"/>
              </a:spcAft>
              <a:buClr>
                <a:schemeClr val="accent1"/>
              </a:buClr>
              <a:buSzPts val="1900"/>
              <a:buFont typeface="Josefin Sans"/>
              <a:buNone/>
              <a:defRPr b="1" sz="1900">
                <a:solidFill>
                  <a:schemeClr val="accent1"/>
                </a:solidFill>
                <a:latin typeface="Josefin Sans"/>
                <a:ea typeface="Josefin Sans"/>
                <a:cs typeface="Josefin Sans"/>
                <a:sym typeface="Josefin Sans"/>
              </a:defRPr>
            </a:lvl1pPr>
            <a:lvl2pPr lvl="1" rtl="0">
              <a:spcBef>
                <a:spcPts val="0"/>
              </a:spcBef>
              <a:spcAft>
                <a:spcPts val="0"/>
              </a:spcAft>
              <a:buClr>
                <a:srgbClr val="FD0000"/>
              </a:buClr>
              <a:buSzPts val="4000"/>
              <a:buFont typeface="Josefin Sans"/>
              <a:buNone/>
              <a:defRPr b="1" sz="4000">
                <a:solidFill>
                  <a:srgbClr val="FD0000"/>
                </a:solidFill>
                <a:latin typeface="Josefin Sans"/>
                <a:ea typeface="Josefin Sans"/>
                <a:cs typeface="Josefin Sans"/>
                <a:sym typeface="Josefin Sans"/>
              </a:defRPr>
            </a:lvl2pPr>
            <a:lvl3pPr lvl="2" rtl="0">
              <a:spcBef>
                <a:spcPts val="0"/>
              </a:spcBef>
              <a:spcAft>
                <a:spcPts val="0"/>
              </a:spcAft>
              <a:buClr>
                <a:srgbClr val="FD0000"/>
              </a:buClr>
              <a:buSzPts val="4000"/>
              <a:buFont typeface="Josefin Sans"/>
              <a:buNone/>
              <a:defRPr b="1" sz="4000">
                <a:solidFill>
                  <a:srgbClr val="FD0000"/>
                </a:solidFill>
                <a:latin typeface="Josefin Sans"/>
                <a:ea typeface="Josefin Sans"/>
                <a:cs typeface="Josefin Sans"/>
                <a:sym typeface="Josefin Sans"/>
              </a:defRPr>
            </a:lvl3pPr>
            <a:lvl4pPr lvl="3" rtl="0">
              <a:spcBef>
                <a:spcPts val="0"/>
              </a:spcBef>
              <a:spcAft>
                <a:spcPts val="0"/>
              </a:spcAft>
              <a:buClr>
                <a:srgbClr val="FD0000"/>
              </a:buClr>
              <a:buSzPts val="4000"/>
              <a:buFont typeface="Josefin Sans"/>
              <a:buNone/>
              <a:defRPr b="1" sz="4000">
                <a:solidFill>
                  <a:srgbClr val="FD0000"/>
                </a:solidFill>
                <a:latin typeface="Josefin Sans"/>
                <a:ea typeface="Josefin Sans"/>
                <a:cs typeface="Josefin Sans"/>
                <a:sym typeface="Josefin Sans"/>
              </a:defRPr>
            </a:lvl4pPr>
            <a:lvl5pPr lvl="4" rtl="0">
              <a:spcBef>
                <a:spcPts val="0"/>
              </a:spcBef>
              <a:spcAft>
                <a:spcPts val="0"/>
              </a:spcAft>
              <a:buClr>
                <a:srgbClr val="FD0000"/>
              </a:buClr>
              <a:buSzPts val="4000"/>
              <a:buFont typeface="Josefin Sans"/>
              <a:buNone/>
              <a:defRPr b="1" sz="4000">
                <a:solidFill>
                  <a:srgbClr val="FD0000"/>
                </a:solidFill>
                <a:latin typeface="Josefin Sans"/>
                <a:ea typeface="Josefin Sans"/>
                <a:cs typeface="Josefin Sans"/>
                <a:sym typeface="Josefin Sans"/>
              </a:defRPr>
            </a:lvl5pPr>
            <a:lvl6pPr lvl="5" rtl="0">
              <a:spcBef>
                <a:spcPts val="0"/>
              </a:spcBef>
              <a:spcAft>
                <a:spcPts val="0"/>
              </a:spcAft>
              <a:buClr>
                <a:srgbClr val="FD0000"/>
              </a:buClr>
              <a:buSzPts val="4000"/>
              <a:buFont typeface="Josefin Sans"/>
              <a:buNone/>
              <a:defRPr b="1" sz="4000">
                <a:solidFill>
                  <a:srgbClr val="FD0000"/>
                </a:solidFill>
                <a:latin typeface="Josefin Sans"/>
                <a:ea typeface="Josefin Sans"/>
                <a:cs typeface="Josefin Sans"/>
                <a:sym typeface="Josefin Sans"/>
              </a:defRPr>
            </a:lvl6pPr>
            <a:lvl7pPr lvl="6" rtl="0">
              <a:spcBef>
                <a:spcPts val="0"/>
              </a:spcBef>
              <a:spcAft>
                <a:spcPts val="0"/>
              </a:spcAft>
              <a:buClr>
                <a:srgbClr val="FD0000"/>
              </a:buClr>
              <a:buSzPts val="4000"/>
              <a:buFont typeface="Josefin Sans"/>
              <a:buNone/>
              <a:defRPr b="1" sz="4000">
                <a:solidFill>
                  <a:srgbClr val="FD0000"/>
                </a:solidFill>
                <a:latin typeface="Josefin Sans"/>
                <a:ea typeface="Josefin Sans"/>
                <a:cs typeface="Josefin Sans"/>
                <a:sym typeface="Josefin Sans"/>
              </a:defRPr>
            </a:lvl7pPr>
            <a:lvl8pPr lvl="7" rtl="0">
              <a:spcBef>
                <a:spcPts val="0"/>
              </a:spcBef>
              <a:spcAft>
                <a:spcPts val="0"/>
              </a:spcAft>
              <a:buClr>
                <a:srgbClr val="FD0000"/>
              </a:buClr>
              <a:buSzPts val="4000"/>
              <a:buFont typeface="Josefin Sans"/>
              <a:buNone/>
              <a:defRPr b="1" sz="4000">
                <a:solidFill>
                  <a:srgbClr val="FD0000"/>
                </a:solidFill>
                <a:latin typeface="Josefin Sans"/>
                <a:ea typeface="Josefin Sans"/>
                <a:cs typeface="Josefin Sans"/>
                <a:sym typeface="Josefin Sans"/>
              </a:defRPr>
            </a:lvl8pPr>
            <a:lvl9pPr lvl="8" rtl="0">
              <a:spcBef>
                <a:spcPts val="0"/>
              </a:spcBef>
              <a:spcAft>
                <a:spcPts val="0"/>
              </a:spcAft>
              <a:buClr>
                <a:srgbClr val="FD0000"/>
              </a:buClr>
              <a:buSzPts val="4000"/>
              <a:buFont typeface="Josefin Sans"/>
              <a:buNone/>
              <a:defRPr b="1" sz="4000">
                <a:solidFill>
                  <a:srgbClr val="FD0000"/>
                </a:solidFill>
                <a:latin typeface="Josefin Sans"/>
                <a:ea typeface="Josefin Sans"/>
                <a:cs typeface="Josefin Sans"/>
                <a:sym typeface="Josefin Sans"/>
              </a:defRPr>
            </a:lvl9pPr>
          </a:lstStyle>
          <a:p>
            <a:r>
              <a:t>xx%</a:t>
            </a:r>
          </a:p>
        </p:txBody>
      </p:sp>
      <p:cxnSp>
        <p:nvCxnSpPr>
          <p:cNvPr id="558" name="Google Shape;558;p63"/>
          <p:cNvCxnSpPr/>
          <p:nvPr/>
        </p:nvCxnSpPr>
        <p:spPr>
          <a:xfrm rot="10800000">
            <a:off x="241206" y="4608973"/>
            <a:ext cx="1209600" cy="0"/>
          </a:xfrm>
          <a:prstGeom prst="straightConnector1">
            <a:avLst/>
          </a:prstGeom>
          <a:noFill/>
          <a:ln cap="flat" cmpd="sng" w="9525">
            <a:solidFill>
              <a:schemeClr val="accent1"/>
            </a:solidFill>
            <a:prstDash val="solid"/>
            <a:round/>
            <a:headEnd len="med" w="med" type="none"/>
            <a:tailEnd len="med" w="med" type="none"/>
          </a:ln>
        </p:spPr>
      </p:cxnSp>
      <p:sp>
        <p:nvSpPr>
          <p:cNvPr id="559" name="Google Shape;559;p63"/>
          <p:cNvSpPr txBox="1"/>
          <p:nvPr>
            <p:ph idx="8" type="title"/>
          </p:nvPr>
        </p:nvSpPr>
        <p:spPr>
          <a:xfrm>
            <a:off x="1470900" y="476534"/>
            <a:ext cx="62022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800"/>
              <a:buFont typeface="Josefin Sans"/>
              <a:buNone/>
              <a:defRPr b="1">
                <a:latin typeface="Josefin Sans"/>
                <a:ea typeface="Josefin Sans"/>
                <a:cs typeface="Josefin Sans"/>
                <a:sym typeface="Josefin Sans"/>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cxnSp>
        <p:nvCxnSpPr>
          <p:cNvPr id="560" name="Google Shape;560;p63"/>
          <p:cNvCxnSpPr/>
          <p:nvPr/>
        </p:nvCxnSpPr>
        <p:spPr>
          <a:xfrm>
            <a:off x="6481100" y="4609950"/>
            <a:ext cx="2544000" cy="0"/>
          </a:xfrm>
          <a:prstGeom prst="straightConnector1">
            <a:avLst/>
          </a:prstGeom>
          <a:noFill/>
          <a:ln cap="flat" cmpd="sng" w="9525">
            <a:solidFill>
              <a:schemeClr val="accent1"/>
            </a:solidFill>
            <a:prstDash val="solid"/>
            <a:round/>
            <a:headEnd len="med" w="med" type="none"/>
            <a:tailEnd len="med" w="med" type="none"/>
          </a:ln>
        </p:spPr>
      </p:cxnSp>
      <p:sp>
        <p:nvSpPr>
          <p:cNvPr id="561" name="Google Shape;561;p63"/>
          <p:cNvSpPr txBox="1"/>
          <p:nvPr/>
        </p:nvSpPr>
        <p:spPr>
          <a:xfrm>
            <a:off x="8439900" y="4609950"/>
            <a:ext cx="585300" cy="3936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b="1" lang="en" sz="1100">
                <a:solidFill>
                  <a:schemeClr val="accent1"/>
                </a:solidFill>
                <a:latin typeface="Josefin Sans"/>
                <a:ea typeface="Josefin Sans"/>
                <a:cs typeface="Josefin Sans"/>
                <a:sym typeface="Josefin Sans"/>
              </a:rPr>
              <a:t>‹#›</a:t>
            </a:fld>
            <a:endParaRPr b="1" sz="1100">
              <a:solidFill>
                <a:schemeClr val="accent1"/>
              </a:solidFill>
              <a:latin typeface="Josefin Sans"/>
              <a:ea typeface="Josefin Sans"/>
              <a:cs typeface="Josefin Sans"/>
              <a:sym typeface="Josefin Sans"/>
            </a:endParaRPr>
          </a:p>
        </p:txBody>
      </p:sp>
      <p:sp>
        <p:nvSpPr>
          <p:cNvPr id="562" name="Google Shape;562;p63"/>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3">
  <p:cSld name="CUSTOM_2_2_2">
    <p:spTree>
      <p:nvGrpSpPr>
        <p:cNvPr id="563" name="Shape 563"/>
        <p:cNvGrpSpPr/>
        <p:nvPr/>
      </p:nvGrpSpPr>
      <p:grpSpPr>
        <a:xfrm>
          <a:off x="0" y="0"/>
          <a:ext cx="0" cy="0"/>
          <a:chOff x="0" y="0"/>
          <a:chExt cx="0" cy="0"/>
        </a:xfrm>
      </p:grpSpPr>
      <p:sp>
        <p:nvSpPr>
          <p:cNvPr id="564" name="Google Shape;564;p64"/>
          <p:cNvSpPr txBox="1"/>
          <p:nvPr>
            <p:ph idx="1" type="subTitle"/>
          </p:nvPr>
        </p:nvSpPr>
        <p:spPr>
          <a:xfrm>
            <a:off x="1649675" y="2439450"/>
            <a:ext cx="1600200" cy="1232100"/>
          </a:xfrm>
          <a:prstGeom prst="rect">
            <a:avLst/>
          </a:prstGeom>
          <a:noFill/>
          <a:ln>
            <a:noFill/>
          </a:ln>
        </p:spPr>
        <p:txBody>
          <a:bodyPr anchorCtr="0" anchor="t" bIns="0" lIns="91425" spcFirstLastPara="1" rIns="91425" wrap="square" tIns="182875">
            <a:noAutofit/>
          </a:bodyPr>
          <a:lstStyle>
            <a:lvl1pPr lvl="0" rtl="0">
              <a:lnSpc>
                <a:spcPct val="100000"/>
              </a:lnSpc>
              <a:spcBef>
                <a:spcPts val="0"/>
              </a:spcBef>
              <a:spcAft>
                <a:spcPts val="0"/>
              </a:spcAft>
              <a:buClr>
                <a:schemeClr val="dk1"/>
              </a:buClr>
              <a:buSzPts val="1600"/>
              <a:buFont typeface="Josefin Sans Light"/>
              <a:buNone/>
              <a:defRPr sz="1400">
                <a:solidFill>
                  <a:schemeClr val="dk1"/>
                </a:solidFill>
                <a:latin typeface="Josefin Sans"/>
                <a:ea typeface="Josefin Sans"/>
                <a:cs typeface="Josefin Sans"/>
                <a:sym typeface="Josefin Sans"/>
              </a:defRPr>
            </a:lvl1pPr>
            <a:lvl2pPr lvl="1" rtl="0">
              <a:lnSpc>
                <a:spcPct val="100000"/>
              </a:lnSpc>
              <a:spcBef>
                <a:spcPts val="0"/>
              </a:spcBef>
              <a:spcAft>
                <a:spcPts val="0"/>
              </a:spcAft>
              <a:buClr>
                <a:schemeClr val="dk1"/>
              </a:buClr>
              <a:buSzPts val="1400"/>
              <a:buNone/>
              <a:defRPr>
                <a:solidFill>
                  <a:schemeClr val="dk1"/>
                </a:solidFill>
              </a:defRPr>
            </a:lvl2pPr>
            <a:lvl3pPr lvl="2" rtl="0">
              <a:lnSpc>
                <a:spcPct val="100000"/>
              </a:lnSpc>
              <a:spcBef>
                <a:spcPts val="0"/>
              </a:spcBef>
              <a:spcAft>
                <a:spcPts val="0"/>
              </a:spcAft>
              <a:buClr>
                <a:schemeClr val="dk1"/>
              </a:buClr>
              <a:buSzPts val="1400"/>
              <a:buNone/>
              <a:defRPr>
                <a:solidFill>
                  <a:schemeClr val="dk1"/>
                </a:solidFill>
              </a:defRPr>
            </a:lvl3pPr>
            <a:lvl4pPr lvl="3" rtl="0">
              <a:lnSpc>
                <a:spcPct val="100000"/>
              </a:lnSpc>
              <a:spcBef>
                <a:spcPts val="0"/>
              </a:spcBef>
              <a:spcAft>
                <a:spcPts val="0"/>
              </a:spcAft>
              <a:buClr>
                <a:schemeClr val="dk1"/>
              </a:buClr>
              <a:buSzPts val="1400"/>
              <a:buNone/>
              <a:defRPr>
                <a:solidFill>
                  <a:schemeClr val="dk1"/>
                </a:solidFill>
              </a:defRPr>
            </a:lvl4pPr>
            <a:lvl5pPr lvl="4" rtl="0">
              <a:lnSpc>
                <a:spcPct val="100000"/>
              </a:lnSpc>
              <a:spcBef>
                <a:spcPts val="0"/>
              </a:spcBef>
              <a:spcAft>
                <a:spcPts val="0"/>
              </a:spcAft>
              <a:buClr>
                <a:schemeClr val="dk1"/>
              </a:buClr>
              <a:buSzPts val="1400"/>
              <a:buNone/>
              <a:defRPr>
                <a:solidFill>
                  <a:schemeClr val="dk1"/>
                </a:solidFill>
              </a:defRPr>
            </a:lvl5pPr>
            <a:lvl6pPr lvl="5" rtl="0">
              <a:lnSpc>
                <a:spcPct val="100000"/>
              </a:lnSpc>
              <a:spcBef>
                <a:spcPts val="0"/>
              </a:spcBef>
              <a:spcAft>
                <a:spcPts val="0"/>
              </a:spcAft>
              <a:buClr>
                <a:schemeClr val="dk1"/>
              </a:buClr>
              <a:buSzPts val="1400"/>
              <a:buNone/>
              <a:defRPr>
                <a:solidFill>
                  <a:schemeClr val="dk1"/>
                </a:solidFill>
              </a:defRPr>
            </a:lvl6pPr>
            <a:lvl7pPr lvl="6" rtl="0">
              <a:lnSpc>
                <a:spcPct val="100000"/>
              </a:lnSpc>
              <a:spcBef>
                <a:spcPts val="0"/>
              </a:spcBef>
              <a:spcAft>
                <a:spcPts val="0"/>
              </a:spcAft>
              <a:buClr>
                <a:schemeClr val="dk1"/>
              </a:buClr>
              <a:buSzPts val="1400"/>
              <a:buNone/>
              <a:defRPr>
                <a:solidFill>
                  <a:schemeClr val="dk1"/>
                </a:solidFill>
              </a:defRPr>
            </a:lvl7pPr>
            <a:lvl8pPr lvl="7" rtl="0">
              <a:lnSpc>
                <a:spcPct val="100000"/>
              </a:lnSpc>
              <a:spcBef>
                <a:spcPts val="0"/>
              </a:spcBef>
              <a:spcAft>
                <a:spcPts val="0"/>
              </a:spcAft>
              <a:buClr>
                <a:schemeClr val="dk1"/>
              </a:buClr>
              <a:buSzPts val="1400"/>
              <a:buNone/>
              <a:defRPr>
                <a:solidFill>
                  <a:schemeClr val="dk1"/>
                </a:solidFill>
              </a:defRPr>
            </a:lvl8pPr>
            <a:lvl9pPr lvl="8" rtl="0">
              <a:lnSpc>
                <a:spcPct val="100000"/>
              </a:lnSpc>
              <a:spcBef>
                <a:spcPts val="0"/>
              </a:spcBef>
              <a:spcAft>
                <a:spcPts val="0"/>
              </a:spcAft>
              <a:buClr>
                <a:schemeClr val="dk1"/>
              </a:buClr>
              <a:buSzPts val="1400"/>
              <a:buNone/>
              <a:defRPr>
                <a:solidFill>
                  <a:schemeClr val="dk1"/>
                </a:solidFill>
              </a:defRPr>
            </a:lvl9pPr>
          </a:lstStyle>
          <a:p/>
        </p:txBody>
      </p:sp>
      <p:sp>
        <p:nvSpPr>
          <p:cNvPr id="565" name="Google Shape;565;p64"/>
          <p:cNvSpPr txBox="1"/>
          <p:nvPr>
            <p:ph idx="2" type="subTitle"/>
          </p:nvPr>
        </p:nvSpPr>
        <p:spPr>
          <a:xfrm>
            <a:off x="4116050" y="2439450"/>
            <a:ext cx="1600200" cy="1232100"/>
          </a:xfrm>
          <a:prstGeom prst="rect">
            <a:avLst/>
          </a:prstGeom>
          <a:noFill/>
          <a:ln>
            <a:noFill/>
          </a:ln>
        </p:spPr>
        <p:txBody>
          <a:bodyPr anchorCtr="0" anchor="t" bIns="0" lIns="91425" spcFirstLastPara="1" rIns="91425" wrap="square" tIns="182875">
            <a:noAutofit/>
          </a:bodyPr>
          <a:lstStyle>
            <a:lvl1pPr lvl="0" rtl="0">
              <a:lnSpc>
                <a:spcPct val="100000"/>
              </a:lnSpc>
              <a:spcBef>
                <a:spcPts val="0"/>
              </a:spcBef>
              <a:spcAft>
                <a:spcPts val="0"/>
              </a:spcAft>
              <a:buClr>
                <a:schemeClr val="dk1"/>
              </a:buClr>
              <a:buSzPts val="1600"/>
              <a:buFont typeface="Josefin Sans Light"/>
              <a:buNone/>
              <a:defRPr sz="1400">
                <a:solidFill>
                  <a:schemeClr val="dk1"/>
                </a:solidFill>
                <a:latin typeface="Josefin Sans"/>
                <a:ea typeface="Josefin Sans"/>
                <a:cs typeface="Josefin Sans"/>
                <a:sym typeface="Josefin Sans"/>
              </a:defRPr>
            </a:lvl1pPr>
            <a:lvl2pPr lvl="1" rtl="0">
              <a:lnSpc>
                <a:spcPct val="100000"/>
              </a:lnSpc>
              <a:spcBef>
                <a:spcPts val="0"/>
              </a:spcBef>
              <a:spcAft>
                <a:spcPts val="0"/>
              </a:spcAft>
              <a:buClr>
                <a:schemeClr val="dk1"/>
              </a:buClr>
              <a:buSzPts val="1400"/>
              <a:buNone/>
              <a:defRPr>
                <a:solidFill>
                  <a:schemeClr val="dk1"/>
                </a:solidFill>
              </a:defRPr>
            </a:lvl2pPr>
            <a:lvl3pPr lvl="2" rtl="0">
              <a:lnSpc>
                <a:spcPct val="100000"/>
              </a:lnSpc>
              <a:spcBef>
                <a:spcPts val="0"/>
              </a:spcBef>
              <a:spcAft>
                <a:spcPts val="0"/>
              </a:spcAft>
              <a:buClr>
                <a:schemeClr val="dk1"/>
              </a:buClr>
              <a:buSzPts val="1400"/>
              <a:buNone/>
              <a:defRPr>
                <a:solidFill>
                  <a:schemeClr val="dk1"/>
                </a:solidFill>
              </a:defRPr>
            </a:lvl3pPr>
            <a:lvl4pPr lvl="3" rtl="0">
              <a:lnSpc>
                <a:spcPct val="100000"/>
              </a:lnSpc>
              <a:spcBef>
                <a:spcPts val="0"/>
              </a:spcBef>
              <a:spcAft>
                <a:spcPts val="0"/>
              </a:spcAft>
              <a:buClr>
                <a:schemeClr val="dk1"/>
              </a:buClr>
              <a:buSzPts val="1400"/>
              <a:buNone/>
              <a:defRPr>
                <a:solidFill>
                  <a:schemeClr val="dk1"/>
                </a:solidFill>
              </a:defRPr>
            </a:lvl4pPr>
            <a:lvl5pPr lvl="4" rtl="0">
              <a:lnSpc>
                <a:spcPct val="100000"/>
              </a:lnSpc>
              <a:spcBef>
                <a:spcPts val="0"/>
              </a:spcBef>
              <a:spcAft>
                <a:spcPts val="0"/>
              </a:spcAft>
              <a:buClr>
                <a:schemeClr val="dk1"/>
              </a:buClr>
              <a:buSzPts val="1400"/>
              <a:buNone/>
              <a:defRPr>
                <a:solidFill>
                  <a:schemeClr val="dk1"/>
                </a:solidFill>
              </a:defRPr>
            </a:lvl5pPr>
            <a:lvl6pPr lvl="5" rtl="0">
              <a:lnSpc>
                <a:spcPct val="100000"/>
              </a:lnSpc>
              <a:spcBef>
                <a:spcPts val="0"/>
              </a:spcBef>
              <a:spcAft>
                <a:spcPts val="0"/>
              </a:spcAft>
              <a:buClr>
                <a:schemeClr val="dk1"/>
              </a:buClr>
              <a:buSzPts val="1400"/>
              <a:buNone/>
              <a:defRPr>
                <a:solidFill>
                  <a:schemeClr val="dk1"/>
                </a:solidFill>
              </a:defRPr>
            </a:lvl6pPr>
            <a:lvl7pPr lvl="6" rtl="0">
              <a:lnSpc>
                <a:spcPct val="100000"/>
              </a:lnSpc>
              <a:spcBef>
                <a:spcPts val="0"/>
              </a:spcBef>
              <a:spcAft>
                <a:spcPts val="0"/>
              </a:spcAft>
              <a:buClr>
                <a:schemeClr val="dk1"/>
              </a:buClr>
              <a:buSzPts val="1400"/>
              <a:buNone/>
              <a:defRPr>
                <a:solidFill>
                  <a:schemeClr val="dk1"/>
                </a:solidFill>
              </a:defRPr>
            </a:lvl7pPr>
            <a:lvl8pPr lvl="7" rtl="0">
              <a:lnSpc>
                <a:spcPct val="100000"/>
              </a:lnSpc>
              <a:spcBef>
                <a:spcPts val="0"/>
              </a:spcBef>
              <a:spcAft>
                <a:spcPts val="0"/>
              </a:spcAft>
              <a:buClr>
                <a:schemeClr val="dk1"/>
              </a:buClr>
              <a:buSzPts val="1400"/>
              <a:buNone/>
              <a:defRPr>
                <a:solidFill>
                  <a:schemeClr val="dk1"/>
                </a:solidFill>
              </a:defRPr>
            </a:lvl8pPr>
            <a:lvl9pPr lvl="8" rtl="0">
              <a:lnSpc>
                <a:spcPct val="100000"/>
              </a:lnSpc>
              <a:spcBef>
                <a:spcPts val="0"/>
              </a:spcBef>
              <a:spcAft>
                <a:spcPts val="0"/>
              </a:spcAft>
              <a:buClr>
                <a:schemeClr val="dk1"/>
              </a:buClr>
              <a:buSzPts val="1400"/>
              <a:buNone/>
              <a:defRPr>
                <a:solidFill>
                  <a:schemeClr val="dk1"/>
                </a:solidFill>
              </a:defRPr>
            </a:lvl9pPr>
          </a:lstStyle>
          <a:p/>
        </p:txBody>
      </p:sp>
      <p:sp>
        <p:nvSpPr>
          <p:cNvPr id="566" name="Google Shape;566;p64"/>
          <p:cNvSpPr txBox="1"/>
          <p:nvPr>
            <p:ph idx="3" type="subTitle"/>
          </p:nvPr>
        </p:nvSpPr>
        <p:spPr>
          <a:xfrm>
            <a:off x="6583025" y="2439450"/>
            <a:ext cx="1600200" cy="1232100"/>
          </a:xfrm>
          <a:prstGeom prst="rect">
            <a:avLst/>
          </a:prstGeom>
          <a:noFill/>
          <a:ln>
            <a:noFill/>
          </a:ln>
        </p:spPr>
        <p:txBody>
          <a:bodyPr anchorCtr="0" anchor="t" bIns="0" lIns="91425" spcFirstLastPara="1" rIns="91425" wrap="square" tIns="182875">
            <a:noAutofit/>
          </a:bodyPr>
          <a:lstStyle>
            <a:lvl1pPr lvl="0" rtl="0">
              <a:lnSpc>
                <a:spcPct val="100000"/>
              </a:lnSpc>
              <a:spcBef>
                <a:spcPts val="0"/>
              </a:spcBef>
              <a:spcAft>
                <a:spcPts val="0"/>
              </a:spcAft>
              <a:buClr>
                <a:schemeClr val="dk1"/>
              </a:buClr>
              <a:buSzPts val="1600"/>
              <a:buFont typeface="Josefin Sans Light"/>
              <a:buNone/>
              <a:defRPr sz="1400">
                <a:solidFill>
                  <a:schemeClr val="dk1"/>
                </a:solidFill>
                <a:latin typeface="Josefin Sans"/>
                <a:ea typeface="Josefin Sans"/>
                <a:cs typeface="Josefin Sans"/>
                <a:sym typeface="Josefin Sans"/>
              </a:defRPr>
            </a:lvl1pPr>
            <a:lvl2pPr lvl="1" rtl="0">
              <a:lnSpc>
                <a:spcPct val="100000"/>
              </a:lnSpc>
              <a:spcBef>
                <a:spcPts val="0"/>
              </a:spcBef>
              <a:spcAft>
                <a:spcPts val="0"/>
              </a:spcAft>
              <a:buClr>
                <a:schemeClr val="dk1"/>
              </a:buClr>
              <a:buSzPts val="1400"/>
              <a:buNone/>
              <a:defRPr>
                <a:solidFill>
                  <a:schemeClr val="dk1"/>
                </a:solidFill>
              </a:defRPr>
            </a:lvl2pPr>
            <a:lvl3pPr lvl="2" rtl="0">
              <a:lnSpc>
                <a:spcPct val="100000"/>
              </a:lnSpc>
              <a:spcBef>
                <a:spcPts val="0"/>
              </a:spcBef>
              <a:spcAft>
                <a:spcPts val="0"/>
              </a:spcAft>
              <a:buClr>
                <a:schemeClr val="dk1"/>
              </a:buClr>
              <a:buSzPts val="1400"/>
              <a:buNone/>
              <a:defRPr>
                <a:solidFill>
                  <a:schemeClr val="dk1"/>
                </a:solidFill>
              </a:defRPr>
            </a:lvl3pPr>
            <a:lvl4pPr lvl="3" rtl="0">
              <a:lnSpc>
                <a:spcPct val="100000"/>
              </a:lnSpc>
              <a:spcBef>
                <a:spcPts val="0"/>
              </a:spcBef>
              <a:spcAft>
                <a:spcPts val="0"/>
              </a:spcAft>
              <a:buClr>
                <a:schemeClr val="dk1"/>
              </a:buClr>
              <a:buSzPts val="1400"/>
              <a:buNone/>
              <a:defRPr>
                <a:solidFill>
                  <a:schemeClr val="dk1"/>
                </a:solidFill>
              </a:defRPr>
            </a:lvl4pPr>
            <a:lvl5pPr lvl="4" rtl="0">
              <a:lnSpc>
                <a:spcPct val="100000"/>
              </a:lnSpc>
              <a:spcBef>
                <a:spcPts val="0"/>
              </a:spcBef>
              <a:spcAft>
                <a:spcPts val="0"/>
              </a:spcAft>
              <a:buClr>
                <a:schemeClr val="dk1"/>
              </a:buClr>
              <a:buSzPts val="1400"/>
              <a:buNone/>
              <a:defRPr>
                <a:solidFill>
                  <a:schemeClr val="dk1"/>
                </a:solidFill>
              </a:defRPr>
            </a:lvl5pPr>
            <a:lvl6pPr lvl="5" rtl="0">
              <a:lnSpc>
                <a:spcPct val="100000"/>
              </a:lnSpc>
              <a:spcBef>
                <a:spcPts val="0"/>
              </a:spcBef>
              <a:spcAft>
                <a:spcPts val="0"/>
              </a:spcAft>
              <a:buClr>
                <a:schemeClr val="dk1"/>
              </a:buClr>
              <a:buSzPts val="1400"/>
              <a:buNone/>
              <a:defRPr>
                <a:solidFill>
                  <a:schemeClr val="dk1"/>
                </a:solidFill>
              </a:defRPr>
            </a:lvl6pPr>
            <a:lvl7pPr lvl="6" rtl="0">
              <a:lnSpc>
                <a:spcPct val="100000"/>
              </a:lnSpc>
              <a:spcBef>
                <a:spcPts val="0"/>
              </a:spcBef>
              <a:spcAft>
                <a:spcPts val="0"/>
              </a:spcAft>
              <a:buClr>
                <a:schemeClr val="dk1"/>
              </a:buClr>
              <a:buSzPts val="1400"/>
              <a:buNone/>
              <a:defRPr>
                <a:solidFill>
                  <a:schemeClr val="dk1"/>
                </a:solidFill>
              </a:defRPr>
            </a:lvl7pPr>
            <a:lvl8pPr lvl="7" rtl="0">
              <a:lnSpc>
                <a:spcPct val="100000"/>
              </a:lnSpc>
              <a:spcBef>
                <a:spcPts val="0"/>
              </a:spcBef>
              <a:spcAft>
                <a:spcPts val="0"/>
              </a:spcAft>
              <a:buClr>
                <a:schemeClr val="dk1"/>
              </a:buClr>
              <a:buSzPts val="1400"/>
              <a:buNone/>
              <a:defRPr>
                <a:solidFill>
                  <a:schemeClr val="dk1"/>
                </a:solidFill>
              </a:defRPr>
            </a:lvl8pPr>
            <a:lvl9pPr lvl="8" rtl="0">
              <a:lnSpc>
                <a:spcPct val="100000"/>
              </a:lnSpc>
              <a:spcBef>
                <a:spcPts val="0"/>
              </a:spcBef>
              <a:spcAft>
                <a:spcPts val="0"/>
              </a:spcAft>
              <a:buClr>
                <a:schemeClr val="dk1"/>
              </a:buClr>
              <a:buSzPts val="1400"/>
              <a:buNone/>
              <a:defRPr>
                <a:solidFill>
                  <a:schemeClr val="dk1"/>
                </a:solidFill>
              </a:defRPr>
            </a:lvl9pPr>
          </a:lstStyle>
          <a:p/>
        </p:txBody>
      </p:sp>
      <p:sp>
        <p:nvSpPr>
          <p:cNvPr id="567" name="Google Shape;567;p64"/>
          <p:cNvSpPr txBox="1"/>
          <p:nvPr>
            <p:ph idx="4" type="subTitle"/>
          </p:nvPr>
        </p:nvSpPr>
        <p:spPr>
          <a:xfrm>
            <a:off x="1649675" y="1903566"/>
            <a:ext cx="1417200" cy="393600"/>
          </a:xfrm>
          <a:prstGeom prst="rect">
            <a:avLst/>
          </a:prstGeom>
          <a:noFill/>
          <a:ln>
            <a:noFill/>
          </a:ln>
        </p:spPr>
        <p:txBody>
          <a:bodyPr anchorCtr="0" anchor="t" bIns="91425" lIns="91425" spcFirstLastPara="1" rIns="91425" wrap="square" tIns="182875">
            <a:noAutofit/>
          </a:bodyPr>
          <a:lstStyle>
            <a:lvl1pPr lvl="0" rtl="0">
              <a:lnSpc>
                <a:spcPct val="100000"/>
              </a:lnSpc>
              <a:spcBef>
                <a:spcPts val="0"/>
              </a:spcBef>
              <a:spcAft>
                <a:spcPts val="0"/>
              </a:spcAft>
              <a:buClr>
                <a:schemeClr val="accent1"/>
              </a:buClr>
              <a:buSzPts val="1500"/>
              <a:buFont typeface="Josefin Sans SemiBold"/>
              <a:buNone/>
              <a:defRPr sz="1800">
                <a:solidFill>
                  <a:schemeClr val="accent1"/>
                </a:solidFill>
                <a:latin typeface="Josefin Sans SemiBold"/>
                <a:ea typeface="Josefin Sans SemiBold"/>
                <a:cs typeface="Josefin Sans SemiBold"/>
                <a:sym typeface="Josefin Sans SemiBold"/>
              </a:defRPr>
            </a:lvl1pPr>
            <a:lvl2pPr lvl="1" rtl="0">
              <a:lnSpc>
                <a:spcPct val="100000"/>
              </a:lnSpc>
              <a:spcBef>
                <a:spcPts val="0"/>
              </a:spcBef>
              <a:spcAft>
                <a:spcPts val="0"/>
              </a:spcAft>
              <a:buClr>
                <a:schemeClr val="accent1"/>
              </a:buClr>
              <a:buSzPts val="1500"/>
              <a:buFont typeface="Josefin Sans SemiBold"/>
              <a:buNone/>
              <a:defRPr sz="1500">
                <a:solidFill>
                  <a:schemeClr val="accent1"/>
                </a:solidFill>
                <a:latin typeface="Josefin Sans SemiBold"/>
                <a:ea typeface="Josefin Sans SemiBold"/>
                <a:cs typeface="Josefin Sans SemiBold"/>
                <a:sym typeface="Josefin Sans SemiBold"/>
              </a:defRPr>
            </a:lvl2pPr>
            <a:lvl3pPr lvl="2" rtl="0">
              <a:lnSpc>
                <a:spcPct val="100000"/>
              </a:lnSpc>
              <a:spcBef>
                <a:spcPts val="0"/>
              </a:spcBef>
              <a:spcAft>
                <a:spcPts val="0"/>
              </a:spcAft>
              <a:buClr>
                <a:schemeClr val="accent1"/>
              </a:buClr>
              <a:buSzPts val="1500"/>
              <a:buFont typeface="Josefin Sans SemiBold"/>
              <a:buNone/>
              <a:defRPr sz="1500">
                <a:solidFill>
                  <a:schemeClr val="accent1"/>
                </a:solidFill>
                <a:latin typeface="Josefin Sans SemiBold"/>
                <a:ea typeface="Josefin Sans SemiBold"/>
                <a:cs typeface="Josefin Sans SemiBold"/>
                <a:sym typeface="Josefin Sans SemiBold"/>
              </a:defRPr>
            </a:lvl3pPr>
            <a:lvl4pPr lvl="3" rtl="0">
              <a:lnSpc>
                <a:spcPct val="100000"/>
              </a:lnSpc>
              <a:spcBef>
                <a:spcPts val="0"/>
              </a:spcBef>
              <a:spcAft>
                <a:spcPts val="0"/>
              </a:spcAft>
              <a:buClr>
                <a:schemeClr val="accent1"/>
              </a:buClr>
              <a:buSzPts val="1500"/>
              <a:buFont typeface="Josefin Sans SemiBold"/>
              <a:buNone/>
              <a:defRPr sz="1500">
                <a:solidFill>
                  <a:schemeClr val="accent1"/>
                </a:solidFill>
                <a:latin typeface="Josefin Sans SemiBold"/>
                <a:ea typeface="Josefin Sans SemiBold"/>
                <a:cs typeface="Josefin Sans SemiBold"/>
                <a:sym typeface="Josefin Sans SemiBold"/>
              </a:defRPr>
            </a:lvl4pPr>
            <a:lvl5pPr lvl="4" rtl="0">
              <a:lnSpc>
                <a:spcPct val="100000"/>
              </a:lnSpc>
              <a:spcBef>
                <a:spcPts val="0"/>
              </a:spcBef>
              <a:spcAft>
                <a:spcPts val="0"/>
              </a:spcAft>
              <a:buClr>
                <a:schemeClr val="accent1"/>
              </a:buClr>
              <a:buSzPts val="1500"/>
              <a:buFont typeface="Josefin Sans SemiBold"/>
              <a:buNone/>
              <a:defRPr sz="1500">
                <a:solidFill>
                  <a:schemeClr val="accent1"/>
                </a:solidFill>
                <a:latin typeface="Josefin Sans SemiBold"/>
                <a:ea typeface="Josefin Sans SemiBold"/>
                <a:cs typeface="Josefin Sans SemiBold"/>
                <a:sym typeface="Josefin Sans SemiBold"/>
              </a:defRPr>
            </a:lvl5pPr>
            <a:lvl6pPr lvl="5" rtl="0">
              <a:lnSpc>
                <a:spcPct val="100000"/>
              </a:lnSpc>
              <a:spcBef>
                <a:spcPts val="0"/>
              </a:spcBef>
              <a:spcAft>
                <a:spcPts val="0"/>
              </a:spcAft>
              <a:buClr>
                <a:schemeClr val="accent1"/>
              </a:buClr>
              <a:buSzPts val="1500"/>
              <a:buFont typeface="Josefin Sans SemiBold"/>
              <a:buNone/>
              <a:defRPr sz="1500">
                <a:solidFill>
                  <a:schemeClr val="accent1"/>
                </a:solidFill>
                <a:latin typeface="Josefin Sans SemiBold"/>
                <a:ea typeface="Josefin Sans SemiBold"/>
                <a:cs typeface="Josefin Sans SemiBold"/>
                <a:sym typeface="Josefin Sans SemiBold"/>
              </a:defRPr>
            </a:lvl6pPr>
            <a:lvl7pPr lvl="6" rtl="0">
              <a:lnSpc>
                <a:spcPct val="100000"/>
              </a:lnSpc>
              <a:spcBef>
                <a:spcPts val="0"/>
              </a:spcBef>
              <a:spcAft>
                <a:spcPts val="0"/>
              </a:spcAft>
              <a:buClr>
                <a:schemeClr val="accent1"/>
              </a:buClr>
              <a:buSzPts val="1500"/>
              <a:buFont typeface="Josefin Sans SemiBold"/>
              <a:buNone/>
              <a:defRPr sz="1500">
                <a:solidFill>
                  <a:schemeClr val="accent1"/>
                </a:solidFill>
                <a:latin typeface="Josefin Sans SemiBold"/>
                <a:ea typeface="Josefin Sans SemiBold"/>
                <a:cs typeface="Josefin Sans SemiBold"/>
                <a:sym typeface="Josefin Sans SemiBold"/>
              </a:defRPr>
            </a:lvl7pPr>
            <a:lvl8pPr lvl="7" rtl="0">
              <a:lnSpc>
                <a:spcPct val="100000"/>
              </a:lnSpc>
              <a:spcBef>
                <a:spcPts val="0"/>
              </a:spcBef>
              <a:spcAft>
                <a:spcPts val="0"/>
              </a:spcAft>
              <a:buClr>
                <a:schemeClr val="accent1"/>
              </a:buClr>
              <a:buSzPts val="1500"/>
              <a:buFont typeface="Josefin Sans SemiBold"/>
              <a:buNone/>
              <a:defRPr sz="1500">
                <a:solidFill>
                  <a:schemeClr val="accent1"/>
                </a:solidFill>
                <a:latin typeface="Josefin Sans SemiBold"/>
                <a:ea typeface="Josefin Sans SemiBold"/>
                <a:cs typeface="Josefin Sans SemiBold"/>
                <a:sym typeface="Josefin Sans SemiBold"/>
              </a:defRPr>
            </a:lvl8pPr>
            <a:lvl9pPr lvl="8" rtl="0">
              <a:lnSpc>
                <a:spcPct val="100000"/>
              </a:lnSpc>
              <a:spcBef>
                <a:spcPts val="0"/>
              </a:spcBef>
              <a:spcAft>
                <a:spcPts val="0"/>
              </a:spcAft>
              <a:buClr>
                <a:schemeClr val="accent1"/>
              </a:buClr>
              <a:buSzPts val="1500"/>
              <a:buFont typeface="Josefin Sans SemiBold"/>
              <a:buNone/>
              <a:defRPr sz="1500">
                <a:solidFill>
                  <a:schemeClr val="accent1"/>
                </a:solidFill>
                <a:latin typeface="Josefin Sans SemiBold"/>
                <a:ea typeface="Josefin Sans SemiBold"/>
                <a:cs typeface="Josefin Sans SemiBold"/>
                <a:sym typeface="Josefin Sans SemiBold"/>
              </a:defRPr>
            </a:lvl9pPr>
          </a:lstStyle>
          <a:p/>
        </p:txBody>
      </p:sp>
      <p:sp>
        <p:nvSpPr>
          <p:cNvPr id="568" name="Google Shape;568;p64"/>
          <p:cNvSpPr txBox="1"/>
          <p:nvPr>
            <p:ph idx="5" type="subTitle"/>
          </p:nvPr>
        </p:nvSpPr>
        <p:spPr>
          <a:xfrm>
            <a:off x="4116350" y="1903566"/>
            <a:ext cx="1600200" cy="393600"/>
          </a:xfrm>
          <a:prstGeom prst="rect">
            <a:avLst/>
          </a:prstGeom>
          <a:noFill/>
          <a:ln>
            <a:noFill/>
          </a:ln>
        </p:spPr>
        <p:txBody>
          <a:bodyPr anchorCtr="0" anchor="t" bIns="91425" lIns="91425" spcFirstLastPara="1" rIns="91425" wrap="square" tIns="182875">
            <a:noAutofit/>
          </a:bodyPr>
          <a:lstStyle>
            <a:lvl1pPr lvl="0" rtl="0">
              <a:lnSpc>
                <a:spcPct val="100000"/>
              </a:lnSpc>
              <a:spcBef>
                <a:spcPts val="0"/>
              </a:spcBef>
              <a:spcAft>
                <a:spcPts val="0"/>
              </a:spcAft>
              <a:buClr>
                <a:schemeClr val="accent1"/>
              </a:buClr>
              <a:buSzPts val="1500"/>
              <a:buFont typeface="Josefin Sans SemiBold"/>
              <a:buNone/>
              <a:defRPr sz="1800">
                <a:solidFill>
                  <a:schemeClr val="accent1"/>
                </a:solidFill>
                <a:latin typeface="Josefin Sans SemiBold"/>
                <a:ea typeface="Josefin Sans SemiBold"/>
                <a:cs typeface="Josefin Sans SemiBold"/>
                <a:sym typeface="Josefin Sans SemiBold"/>
              </a:defRPr>
            </a:lvl1pPr>
            <a:lvl2pPr lvl="1" rtl="0">
              <a:lnSpc>
                <a:spcPct val="100000"/>
              </a:lnSpc>
              <a:spcBef>
                <a:spcPts val="0"/>
              </a:spcBef>
              <a:spcAft>
                <a:spcPts val="0"/>
              </a:spcAft>
              <a:buClr>
                <a:schemeClr val="accent1"/>
              </a:buClr>
              <a:buSzPts val="1500"/>
              <a:buFont typeface="Josefin Sans SemiBold"/>
              <a:buNone/>
              <a:defRPr sz="1500">
                <a:solidFill>
                  <a:schemeClr val="accent1"/>
                </a:solidFill>
                <a:latin typeface="Josefin Sans SemiBold"/>
                <a:ea typeface="Josefin Sans SemiBold"/>
                <a:cs typeface="Josefin Sans SemiBold"/>
                <a:sym typeface="Josefin Sans SemiBold"/>
              </a:defRPr>
            </a:lvl2pPr>
            <a:lvl3pPr lvl="2" rtl="0">
              <a:lnSpc>
                <a:spcPct val="100000"/>
              </a:lnSpc>
              <a:spcBef>
                <a:spcPts val="0"/>
              </a:spcBef>
              <a:spcAft>
                <a:spcPts val="0"/>
              </a:spcAft>
              <a:buClr>
                <a:schemeClr val="accent1"/>
              </a:buClr>
              <a:buSzPts val="1500"/>
              <a:buFont typeface="Josefin Sans SemiBold"/>
              <a:buNone/>
              <a:defRPr sz="1500">
                <a:solidFill>
                  <a:schemeClr val="accent1"/>
                </a:solidFill>
                <a:latin typeface="Josefin Sans SemiBold"/>
                <a:ea typeface="Josefin Sans SemiBold"/>
                <a:cs typeface="Josefin Sans SemiBold"/>
                <a:sym typeface="Josefin Sans SemiBold"/>
              </a:defRPr>
            </a:lvl3pPr>
            <a:lvl4pPr lvl="3" rtl="0">
              <a:lnSpc>
                <a:spcPct val="100000"/>
              </a:lnSpc>
              <a:spcBef>
                <a:spcPts val="0"/>
              </a:spcBef>
              <a:spcAft>
                <a:spcPts val="0"/>
              </a:spcAft>
              <a:buClr>
                <a:schemeClr val="accent1"/>
              </a:buClr>
              <a:buSzPts val="1500"/>
              <a:buFont typeface="Josefin Sans SemiBold"/>
              <a:buNone/>
              <a:defRPr sz="1500">
                <a:solidFill>
                  <a:schemeClr val="accent1"/>
                </a:solidFill>
                <a:latin typeface="Josefin Sans SemiBold"/>
                <a:ea typeface="Josefin Sans SemiBold"/>
                <a:cs typeface="Josefin Sans SemiBold"/>
                <a:sym typeface="Josefin Sans SemiBold"/>
              </a:defRPr>
            </a:lvl4pPr>
            <a:lvl5pPr lvl="4" rtl="0">
              <a:lnSpc>
                <a:spcPct val="100000"/>
              </a:lnSpc>
              <a:spcBef>
                <a:spcPts val="0"/>
              </a:spcBef>
              <a:spcAft>
                <a:spcPts val="0"/>
              </a:spcAft>
              <a:buClr>
                <a:schemeClr val="accent1"/>
              </a:buClr>
              <a:buSzPts val="1500"/>
              <a:buFont typeface="Josefin Sans SemiBold"/>
              <a:buNone/>
              <a:defRPr sz="1500">
                <a:solidFill>
                  <a:schemeClr val="accent1"/>
                </a:solidFill>
                <a:latin typeface="Josefin Sans SemiBold"/>
                <a:ea typeface="Josefin Sans SemiBold"/>
                <a:cs typeface="Josefin Sans SemiBold"/>
                <a:sym typeface="Josefin Sans SemiBold"/>
              </a:defRPr>
            </a:lvl5pPr>
            <a:lvl6pPr lvl="5" rtl="0">
              <a:lnSpc>
                <a:spcPct val="100000"/>
              </a:lnSpc>
              <a:spcBef>
                <a:spcPts val="0"/>
              </a:spcBef>
              <a:spcAft>
                <a:spcPts val="0"/>
              </a:spcAft>
              <a:buClr>
                <a:schemeClr val="accent1"/>
              </a:buClr>
              <a:buSzPts val="1500"/>
              <a:buFont typeface="Josefin Sans SemiBold"/>
              <a:buNone/>
              <a:defRPr sz="1500">
                <a:solidFill>
                  <a:schemeClr val="accent1"/>
                </a:solidFill>
                <a:latin typeface="Josefin Sans SemiBold"/>
                <a:ea typeface="Josefin Sans SemiBold"/>
                <a:cs typeface="Josefin Sans SemiBold"/>
                <a:sym typeface="Josefin Sans SemiBold"/>
              </a:defRPr>
            </a:lvl6pPr>
            <a:lvl7pPr lvl="6" rtl="0">
              <a:lnSpc>
                <a:spcPct val="100000"/>
              </a:lnSpc>
              <a:spcBef>
                <a:spcPts val="0"/>
              </a:spcBef>
              <a:spcAft>
                <a:spcPts val="0"/>
              </a:spcAft>
              <a:buClr>
                <a:schemeClr val="accent1"/>
              </a:buClr>
              <a:buSzPts val="1500"/>
              <a:buFont typeface="Josefin Sans SemiBold"/>
              <a:buNone/>
              <a:defRPr sz="1500">
                <a:solidFill>
                  <a:schemeClr val="accent1"/>
                </a:solidFill>
                <a:latin typeface="Josefin Sans SemiBold"/>
                <a:ea typeface="Josefin Sans SemiBold"/>
                <a:cs typeface="Josefin Sans SemiBold"/>
                <a:sym typeface="Josefin Sans SemiBold"/>
              </a:defRPr>
            </a:lvl7pPr>
            <a:lvl8pPr lvl="7" rtl="0">
              <a:lnSpc>
                <a:spcPct val="100000"/>
              </a:lnSpc>
              <a:spcBef>
                <a:spcPts val="0"/>
              </a:spcBef>
              <a:spcAft>
                <a:spcPts val="0"/>
              </a:spcAft>
              <a:buClr>
                <a:schemeClr val="accent1"/>
              </a:buClr>
              <a:buSzPts val="1500"/>
              <a:buFont typeface="Josefin Sans SemiBold"/>
              <a:buNone/>
              <a:defRPr sz="1500">
                <a:solidFill>
                  <a:schemeClr val="accent1"/>
                </a:solidFill>
                <a:latin typeface="Josefin Sans SemiBold"/>
                <a:ea typeface="Josefin Sans SemiBold"/>
                <a:cs typeface="Josefin Sans SemiBold"/>
                <a:sym typeface="Josefin Sans SemiBold"/>
              </a:defRPr>
            </a:lvl8pPr>
            <a:lvl9pPr lvl="8" rtl="0">
              <a:lnSpc>
                <a:spcPct val="100000"/>
              </a:lnSpc>
              <a:spcBef>
                <a:spcPts val="0"/>
              </a:spcBef>
              <a:spcAft>
                <a:spcPts val="0"/>
              </a:spcAft>
              <a:buClr>
                <a:schemeClr val="accent1"/>
              </a:buClr>
              <a:buSzPts val="1500"/>
              <a:buFont typeface="Josefin Sans SemiBold"/>
              <a:buNone/>
              <a:defRPr sz="1500">
                <a:solidFill>
                  <a:schemeClr val="accent1"/>
                </a:solidFill>
                <a:latin typeface="Josefin Sans SemiBold"/>
                <a:ea typeface="Josefin Sans SemiBold"/>
                <a:cs typeface="Josefin Sans SemiBold"/>
                <a:sym typeface="Josefin Sans SemiBold"/>
              </a:defRPr>
            </a:lvl9pPr>
          </a:lstStyle>
          <a:p/>
        </p:txBody>
      </p:sp>
      <p:sp>
        <p:nvSpPr>
          <p:cNvPr id="569" name="Google Shape;569;p64"/>
          <p:cNvSpPr txBox="1"/>
          <p:nvPr>
            <p:ph idx="6" type="subTitle"/>
          </p:nvPr>
        </p:nvSpPr>
        <p:spPr>
          <a:xfrm>
            <a:off x="6583025" y="1903566"/>
            <a:ext cx="1600200" cy="393600"/>
          </a:xfrm>
          <a:prstGeom prst="rect">
            <a:avLst/>
          </a:prstGeom>
          <a:noFill/>
          <a:ln>
            <a:noFill/>
          </a:ln>
        </p:spPr>
        <p:txBody>
          <a:bodyPr anchorCtr="0" anchor="t" bIns="91425" lIns="91425" spcFirstLastPara="1" rIns="91425" wrap="square" tIns="182875">
            <a:noAutofit/>
          </a:bodyPr>
          <a:lstStyle>
            <a:lvl1pPr lvl="0" rtl="0">
              <a:lnSpc>
                <a:spcPct val="100000"/>
              </a:lnSpc>
              <a:spcBef>
                <a:spcPts val="0"/>
              </a:spcBef>
              <a:spcAft>
                <a:spcPts val="0"/>
              </a:spcAft>
              <a:buClr>
                <a:schemeClr val="accent1"/>
              </a:buClr>
              <a:buSzPts val="1500"/>
              <a:buFont typeface="Josefin Sans SemiBold"/>
              <a:buNone/>
              <a:defRPr sz="1800">
                <a:solidFill>
                  <a:schemeClr val="accent1"/>
                </a:solidFill>
                <a:latin typeface="Josefin Sans SemiBold"/>
                <a:ea typeface="Josefin Sans SemiBold"/>
                <a:cs typeface="Josefin Sans SemiBold"/>
                <a:sym typeface="Josefin Sans SemiBold"/>
              </a:defRPr>
            </a:lvl1pPr>
            <a:lvl2pPr lvl="1" rtl="0">
              <a:lnSpc>
                <a:spcPct val="100000"/>
              </a:lnSpc>
              <a:spcBef>
                <a:spcPts val="0"/>
              </a:spcBef>
              <a:spcAft>
                <a:spcPts val="0"/>
              </a:spcAft>
              <a:buClr>
                <a:schemeClr val="accent1"/>
              </a:buClr>
              <a:buSzPts val="1500"/>
              <a:buFont typeface="Josefin Sans SemiBold"/>
              <a:buNone/>
              <a:defRPr sz="1500">
                <a:solidFill>
                  <a:schemeClr val="accent1"/>
                </a:solidFill>
                <a:latin typeface="Josefin Sans SemiBold"/>
                <a:ea typeface="Josefin Sans SemiBold"/>
                <a:cs typeface="Josefin Sans SemiBold"/>
                <a:sym typeface="Josefin Sans SemiBold"/>
              </a:defRPr>
            </a:lvl2pPr>
            <a:lvl3pPr lvl="2" rtl="0">
              <a:lnSpc>
                <a:spcPct val="100000"/>
              </a:lnSpc>
              <a:spcBef>
                <a:spcPts val="0"/>
              </a:spcBef>
              <a:spcAft>
                <a:spcPts val="0"/>
              </a:spcAft>
              <a:buClr>
                <a:schemeClr val="accent1"/>
              </a:buClr>
              <a:buSzPts val="1500"/>
              <a:buFont typeface="Josefin Sans SemiBold"/>
              <a:buNone/>
              <a:defRPr sz="1500">
                <a:solidFill>
                  <a:schemeClr val="accent1"/>
                </a:solidFill>
                <a:latin typeface="Josefin Sans SemiBold"/>
                <a:ea typeface="Josefin Sans SemiBold"/>
                <a:cs typeface="Josefin Sans SemiBold"/>
                <a:sym typeface="Josefin Sans SemiBold"/>
              </a:defRPr>
            </a:lvl3pPr>
            <a:lvl4pPr lvl="3" rtl="0">
              <a:lnSpc>
                <a:spcPct val="100000"/>
              </a:lnSpc>
              <a:spcBef>
                <a:spcPts val="0"/>
              </a:spcBef>
              <a:spcAft>
                <a:spcPts val="0"/>
              </a:spcAft>
              <a:buClr>
                <a:schemeClr val="accent1"/>
              </a:buClr>
              <a:buSzPts val="1500"/>
              <a:buFont typeface="Josefin Sans SemiBold"/>
              <a:buNone/>
              <a:defRPr sz="1500">
                <a:solidFill>
                  <a:schemeClr val="accent1"/>
                </a:solidFill>
                <a:latin typeface="Josefin Sans SemiBold"/>
                <a:ea typeface="Josefin Sans SemiBold"/>
                <a:cs typeface="Josefin Sans SemiBold"/>
                <a:sym typeface="Josefin Sans SemiBold"/>
              </a:defRPr>
            </a:lvl4pPr>
            <a:lvl5pPr lvl="4" rtl="0">
              <a:lnSpc>
                <a:spcPct val="100000"/>
              </a:lnSpc>
              <a:spcBef>
                <a:spcPts val="0"/>
              </a:spcBef>
              <a:spcAft>
                <a:spcPts val="0"/>
              </a:spcAft>
              <a:buClr>
                <a:schemeClr val="accent1"/>
              </a:buClr>
              <a:buSzPts val="1500"/>
              <a:buFont typeface="Josefin Sans SemiBold"/>
              <a:buNone/>
              <a:defRPr sz="1500">
                <a:solidFill>
                  <a:schemeClr val="accent1"/>
                </a:solidFill>
                <a:latin typeface="Josefin Sans SemiBold"/>
                <a:ea typeface="Josefin Sans SemiBold"/>
                <a:cs typeface="Josefin Sans SemiBold"/>
                <a:sym typeface="Josefin Sans SemiBold"/>
              </a:defRPr>
            </a:lvl5pPr>
            <a:lvl6pPr lvl="5" rtl="0">
              <a:lnSpc>
                <a:spcPct val="100000"/>
              </a:lnSpc>
              <a:spcBef>
                <a:spcPts val="0"/>
              </a:spcBef>
              <a:spcAft>
                <a:spcPts val="0"/>
              </a:spcAft>
              <a:buClr>
                <a:schemeClr val="accent1"/>
              </a:buClr>
              <a:buSzPts val="1500"/>
              <a:buFont typeface="Josefin Sans SemiBold"/>
              <a:buNone/>
              <a:defRPr sz="1500">
                <a:solidFill>
                  <a:schemeClr val="accent1"/>
                </a:solidFill>
                <a:latin typeface="Josefin Sans SemiBold"/>
                <a:ea typeface="Josefin Sans SemiBold"/>
                <a:cs typeface="Josefin Sans SemiBold"/>
                <a:sym typeface="Josefin Sans SemiBold"/>
              </a:defRPr>
            </a:lvl6pPr>
            <a:lvl7pPr lvl="6" rtl="0">
              <a:lnSpc>
                <a:spcPct val="100000"/>
              </a:lnSpc>
              <a:spcBef>
                <a:spcPts val="0"/>
              </a:spcBef>
              <a:spcAft>
                <a:spcPts val="0"/>
              </a:spcAft>
              <a:buClr>
                <a:schemeClr val="accent1"/>
              </a:buClr>
              <a:buSzPts val="1500"/>
              <a:buFont typeface="Josefin Sans SemiBold"/>
              <a:buNone/>
              <a:defRPr sz="1500">
                <a:solidFill>
                  <a:schemeClr val="accent1"/>
                </a:solidFill>
                <a:latin typeface="Josefin Sans SemiBold"/>
                <a:ea typeface="Josefin Sans SemiBold"/>
                <a:cs typeface="Josefin Sans SemiBold"/>
                <a:sym typeface="Josefin Sans SemiBold"/>
              </a:defRPr>
            </a:lvl7pPr>
            <a:lvl8pPr lvl="7" rtl="0">
              <a:lnSpc>
                <a:spcPct val="100000"/>
              </a:lnSpc>
              <a:spcBef>
                <a:spcPts val="0"/>
              </a:spcBef>
              <a:spcAft>
                <a:spcPts val="0"/>
              </a:spcAft>
              <a:buClr>
                <a:schemeClr val="accent1"/>
              </a:buClr>
              <a:buSzPts val="1500"/>
              <a:buFont typeface="Josefin Sans SemiBold"/>
              <a:buNone/>
              <a:defRPr sz="1500">
                <a:solidFill>
                  <a:schemeClr val="accent1"/>
                </a:solidFill>
                <a:latin typeface="Josefin Sans SemiBold"/>
                <a:ea typeface="Josefin Sans SemiBold"/>
                <a:cs typeface="Josefin Sans SemiBold"/>
                <a:sym typeface="Josefin Sans SemiBold"/>
              </a:defRPr>
            </a:lvl8pPr>
            <a:lvl9pPr lvl="8" rtl="0">
              <a:lnSpc>
                <a:spcPct val="100000"/>
              </a:lnSpc>
              <a:spcBef>
                <a:spcPts val="0"/>
              </a:spcBef>
              <a:spcAft>
                <a:spcPts val="0"/>
              </a:spcAft>
              <a:buClr>
                <a:schemeClr val="accent1"/>
              </a:buClr>
              <a:buSzPts val="1500"/>
              <a:buFont typeface="Josefin Sans SemiBold"/>
              <a:buNone/>
              <a:defRPr sz="1500">
                <a:solidFill>
                  <a:schemeClr val="accent1"/>
                </a:solidFill>
                <a:latin typeface="Josefin Sans SemiBold"/>
                <a:ea typeface="Josefin Sans SemiBold"/>
                <a:cs typeface="Josefin Sans SemiBold"/>
                <a:sym typeface="Josefin Sans SemiBold"/>
              </a:defRPr>
            </a:lvl9pPr>
          </a:lstStyle>
          <a:p/>
        </p:txBody>
      </p:sp>
      <p:sp>
        <p:nvSpPr>
          <p:cNvPr id="570" name="Google Shape;570;p64"/>
          <p:cNvSpPr txBox="1"/>
          <p:nvPr>
            <p:ph type="title"/>
          </p:nvPr>
        </p:nvSpPr>
        <p:spPr>
          <a:xfrm>
            <a:off x="146725" y="4789139"/>
            <a:ext cx="3027300" cy="229200"/>
          </a:xfrm>
          <a:prstGeom prst="rect">
            <a:avLst/>
          </a:prstGeom>
        </p:spPr>
        <p:txBody>
          <a:bodyPr anchorCtr="0" anchor="ctr" bIns="0" lIns="91425" spcFirstLastPara="1" rIns="91425" wrap="square" tIns="0">
            <a:noAutofit/>
          </a:bodyPr>
          <a:lstStyle>
            <a:lvl1pPr lvl="0" rtl="0">
              <a:spcBef>
                <a:spcPts val="0"/>
              </a:spcBef>
              <a:spcAft>
                <a:spcPts val="0"/>
              </a:spcAft>
              <a:buSzPts val="800"/>
              <a:buFont typeface="Josefin Sans"/>
              <a:buNone/>
              <a:defRPr b="1" sz="800">
                <a:latin typeface="Josefin Sans"/>
                <a:ea typeface="Josefin Sans"/>
                <a:cs typeface="Josefin Sans"/>
                <a:sym typeface="Josefin Sans"/>
              </a:defRPr>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571" name="Google Shape;571;p64"/>
          <p:cNvSpPr txBox="1"/>
          <p:nvPr>
            <p:ph hasCustomPrompt="1" idx="7" type="title"/>
          </p:nvPr>
        </p:nvSpPr>
        <p:spPr>
          <a:xfrm>
            <a:off x="146725" y="4719850"/>
            <a:ext cx="1689000" cy="160500"/>
          </a:xfrm>
          <a:prstGeom prst="rect">
            <a:avLst/>
          </a:prstGeom>
        </p:spPr>
        <p:txBody>
          <a:bodyPr anchorCtr="0" anchor="b" bIns="0" lIns="91425" spcFirstLastPara="1" rIns="91425" wrap="square" tIns="0">
            <a:noAutofit/>
          </a:bodyPr>
          <a:lstStyle>
            <a:lvl1pPr lvl="0" rtl="0">
              <a:spcBef>
                <a:spcPts val="0"/>
              </a:spcBef>
              <a:spcAft>
                <a:spcPts val="0"/>
              </a:spcAft>
              <a:buClr>
                <a:schemeClr val="accent1"/>
              </a:buClr>
              <a:buSzPts val="1900"/>
              <a:buFont typeface="Josefin Sans"/>
              <a:buNone/>
              <a:defRPr b="1" sz="1900">
                <a:solidFill>
                  <a:schemeClr val="accent1"/>
                </a:solidFill>
                <a:latin typeface="Josefin Sans"/>
                <a:ea typeface="Josefin Sans"/>
                <a:cs typeface="Josefin Sans"/>
                <a:sym typeface="Josefin Sans"/>
              </a:defRPr>
            </a:lvl1pPr>
            <a:lvl2pPr lvl="1" rtl="0">
              <a:spcBef>
                <a:spcPts val="0"/>
              </a:spcBef>
              <a:spcAft>
                <a:spcPts val="0"/>
              </a:spcAft>
              <a:buClr>
                <a:srgbClr val="FD0000"/>
              </a:buClr>
              <a:buSzPts val="4000"/>
              <a:buFont typeface="Josefin Sans"/>
              <a:buNone/>
              <a:defRPr b="1" sz="4000">
                <a:solidFill>
                  <a:srgbClr val="FD0000"/>
                </a:solidFill>
                <a:latin typeface="Josefin Sans"/>
                <a:ea typeface="Josefin Sans"/>
                <a:cs typeface="Josefin Sans"/>
                <a:sym typeface="Josefin Sans"/>
              </a:defRPr>
            </a:lvl2pPr>
            <a:lvl3pPr lvl="2" rtl="0">
              <a:spcBef>
                <a:spcPts val="0"/>
              </a:spcBef>
              <a:spcAft>
                <a:spcPts val="0"/>
              </a:spcAft>
              <a:buClr>
                <a:srgbClr val="FD0000"/>
              </a:buClr>
              <a:buSzPts val="4000"/>
              <a:buFont typeface="Josefin Sans"/>
              <a:buNone/>
              <a:defRPr b="1" sz="4000">
                <a:solidFill>
                  <a:srgbClr val="FD0000"/>
                </a:solidFill>
                <a:latin typeface="Josefin Sans"/>
                <a:ea typeface="Josefin Sans"/>
                <a:cs typeface="Josefin Sans"/>
                <a:sym typeface="Josefin Sans"/>
              </a:defRPr>
            </a:lvl3pPr>
            <a:lvl4pPr lvl="3" rtl="0">
              <a:spcBef>
                <a:spcPts val="0"/>
              </a:spcBef>
              <a:spcAft>
                <a:spcPts val="0"/>
              </a:spcAft>
              <a:buClr>
                <a:srgbClr val="FD0000"/>
              </a:buClr>
              <a:buSzPts val="4000"/>
              <a:buFont typeface="Josefin Sans"/>
              <a:buNone/>
              <a:defRPr b="1" sz="4000">
                <a:solidFill>
                  <a:srgbClr val="FD0000"/>
                </a:solidFill>
                <a:latin typeface="Josefin Sans"/>
                <a:ea typeface="Josefin Sans"/>
                <a:cs typeface="Josefin Sans"/>
                <a:sym typeface="Josefin Sans"/>
              </a:defRPr>
            </a:lvl4pPr>
            <a:lvl5pPr lvl="4" rtl="0">
              <a:spcBef>
                <a:spcPts val="0"/>
              </a:spcBef>
              <a:spcAft>
                <a:spcPts val="0"/>
              </a:spcAft>
              <a:buClr>
                <a:srgbClr val="FD0000"/>
              </a:buClr>
              <a:buSzPts val="4000"/>
              <a:buFont typeface="Josefin Sans"/>
              <a:buNone/>
              <a:defRPr b="1" sz="4000">
                <a:solidFill>
                  <a:srgbClr val="FD0000"/>
                </a:solidFill>
                <a:latin typeface="Josefin Sans"/>
                <a:ea typeface="Josefin Sans"/>
                <a:cs typeface="Josefin Sans"/>
                <a:sym typeface="Josefin Sans"/>
              </a:defRPr>
            </a:lvl5pPr>
            <a:lvl6pPr lvl="5" rtl="0">
              <a:spcBef>
                <a:spcPts val="0"/>
              </a:spcBef>
              <a:spcAft>
                <a:spcPts val="0"/>
              </a:spcAft>
              <a:buClr>
                <a:srgbClr val="FD0000"/>
              </a:buClr>
              <a:buSzPts val="4000"/>
              <a:buFont typeface="Josefin Sans"/>
              <a:buNone/>
              <a:defRPr b="1" sz="4000">
                <a:solidFill>
                  <a:srgbClr val="FD0000"/>
                </a:solidFill>
                <a:latin typeface="Josefin Sans"/>
                <a:ea typeface="Josefin Sans"/>
                <a:cs typeface="Josefin Sans"/>
                <a:sym typeface="Josefin Sans"/>
              </a:defRPr>
            </a:lvl6pPr>
            <a:lvl7pPr lvl="6" rtl="0">
              <a:spcBef>
                <a:spcPts val="0"/>
              </a:spcBef>
              <a:spcAft>
                <a:spcPts val="0"/>
              </a:spcAft>
              <a:buClr>
                <a:srgbClr val="FD0000"/>
              </a:buClr>
              <a:buSzPts val="4000"/>
              <a:buFont typeface="Josefin Sans"/>
              <a:buNone/>
              <a:defRPr b="1" sz="4000">
                <a:solidFill>
                  <a:srgbClr val="FD0000"/>
                </a:solidFill>
                <a:latin typeface="Josefin Sans"/>
                <a:ea typeface="Josefin Sans"/>
                <a:cs typeface="Josefin Sans"/>
                <a:sym typeface="Josefin Sans"/>
              </a:defRPr>
            </a:lvl7pPr>
            <a:lvl8pPr lvl="7" rtl="0">
              <a:spcBef>
                <a:spcPts val="0"/>
              </a:spcBef>
              <a:spcAft>
                <a:spcPts val="0"/>
              </a:spcAft>
              <a:buClr>
                <a:srgbClr val="FD0000"/>
              </a:buClr>
              <a:buSzPts val="4000"/>
              <a:buFont typeface="Josefin Sans"/>
              <a:buNone/>
              <a:defRPr b="1" sz="4000">
                <a:solidFill>
                  <a:srgbClr val="FD0000"/>
                </a:solidFill>
                <a:latin typeface="Josefin Sans"/>
                <a:ea typeface="Josefin Sans"/>
                <a:cs typeface="Josefin Sans"/>
                <a:sym typeface="Josefin Sans"/>
              </a:defRPr>
            </a:lvl8pPr>
            <a:lvl9pPr lvl="8" rtl="0">
              <a:spcBef>
                <a:spcPts val="0"/>
              </a:spcBef>
              <a:spcAft>
                <a:spcPts val="0"/>
              </a:spcAft>
              <a:buClr>
                <a:srgbClr val="FD0000"/>
              </a:buClr>
              <a:buSzPts val="4000"/>
              <a:buFont typeface="Josefin Sans"/>
              <a:buNone/>
              <a:defRPr b="1" sz="4000">
                <a:solidFill>
                  <a:srgbClr val="FD0000"/>
                </a:solidFill>
                <a:latin typeface="Josefin Sans"/>
                <a:ea typeface="Josefin Sans"/>
                <a:cs typeface="Josefin Sans"/>
                <a:sym typeface="Josefin Sans"/>
              </a:defRPr>
            </a:lvl9pPr>
          </a:lstStyle>
          <a:p>
            <a:r>
              <a:t>xx%</a:t>
            </a:r>
          </a:p>
        </p:txBody>
      </p:sp>
      <p:cxnSp>
        <p:nvCxnSpPr>
          <p:cNvPr id="572" name="Google Shape;572;p64"/>
          <p:cNvCxnSpPr/>
          <p:nvPr/>
        </p:nvCxnSpPr>
        <p:spPr>
          <a:xfrm rot="10800000">
            <a:off x="241206" y="4608973"/>
            <a:ext cx="1209600" cy="0"/>
          </a:xfrm>
          <a:prstGeom prst="straightConnector1">
            <a:avLst/>
          </a:prstGeom>
          <a:noFill/>
          <a:ln cap="flat" cmpd="sng" w="9525">
            <a:solidFill>
              <a:schemeClr val="accent1"/>
            </a:solidFill>
            <a:prstDash val="solid"/>
            <a:round/>
            <a:headEnd len="med" w="med" type="none"/>
            <a:tailEnd len="med" w="med" type="none"/>
          </a:ln>
        </p:spPr>
      </p:cxnSp>
      <p:sp>
        <p:nvSpPr>
          <p:cNvPr id="573" name="Google Shape;573;p64"/>
          <p:cNvSpPr txBox="1"/>
          <p:nvPr>
            <p:ph idx="8" type="title"/>
          </p:nvPr>
        </p:nvSpPr>
        <p:spPr>
          <a:xfrm>
            <a:off x="1470900" y="476534"/>
            <a:ext cx="62022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800"/>
              <a:buFont typeface="Josefin Sans"/>
              <a:buNone/>
              <a:defRPr b="1">
                <a:latin typeface="Josefin Sans"/>
                <a:ea typeface="Josefin Sans"/>
                <a:cs typeface="Josefin Sans"/>
                <a:sym typeface="Josefin Sans"/>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cxnSp>
        <p:nvCxnSpPr>
          <p:cNvPr id="574" name="Google Shape;574;p64"/>
          <p:cNvCxnSpPr/>
          <p:nvPr/>
        </p:nvCxnSpPr>
        <p:spPr>
          <a:xfrm>
            <a:off x="6481100" y="4609950"/>
            <a:ext cx="2544000" cy="0"/>
          </a:xfrm>
          <a:prstGeom prst="straightConnector1">
            <a:avLst/>
          </a:prstGeom>
          <a:noFill/>
          <a:ln cap="flat" cmpd="sng" w="9525">
            <a:solidFill>
              <a:schemeClr val="accent1"/>
            </a:solidFill>
            <a:prstDash val="solid"/>
            <a:round/>
            <a:headEnd len="med" w="med" type="none"/>
            <a:tailEnd len="med" w="med" type="none"/>
          </a:ln>
        </p:spPr>
      </p:cxnSp>
      <p:sp>
        <p:nvSpPr>
          <p:cNvPr id="575" name="Google Shape;575;p64"/>
          <p:cNvSpPr txBox="1"/>
          <p:nvPr/>
        </p:nvSpPr>
        <p:spPr>
          <a:xfrm>
            <a:off x="8439900" y="4609950"/>
            <a:ext cx="585300" cy="3936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b="1" lang="en" sz="1100">
                <a:solidFill>
                  <a:schemeClr val="accent1"/>
                </a:solidFill>
                <a:latin typeface="Josefin Sans"/>
                <a:ea typeface="Josefin Sans"/>
                <a:cs typeface="Josefin Sans"/>
                <a:sym typeface="Josefin Sans"/>
              </a:rPr>
              <a:t>‹#›</a:t>
            </a:fld>
            <a:endParaRPr b="1" sz="1100">
              <a:solidFill>
                <a:schemeClr val="accent1"/>
              </a:solidFill>
              <a:latin typeface="Josefin Sans"/>
              <a:ea typeface="Josefin Sans"/>
              <a:cs typeface="Josefin Sans"/>
              <a:sym typeface="Josefin Sans"/>
            </a:endParaRPr>
          </a:p>
        </p:txBody>
      </p:sp>
      <p:sp>
        <p:nvSpPr>
          <p:cNvPr id="576" name="Google Shape;576;p64"/>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p:cSld name="CUSTOM_2_1">
    <p:spTree>
      <p:nvGrpSpPr>
        <p:cNvPr id="577" name="Shape 577"/>
        <p:cNvGrpSpPr/>
        <p:nvPr/>
      </p:nvGrpSpPr>
      <p:grpSpPr>
        <a:xfrm>
          <a:off x="0" y="0"/>
          <a:ext cx="0" cy="0"/>
          <a:chOff x="0" y="0"/>
          <a:chExt cx="0" cy="0"/>
        </a:xfrm>
      </p:grpSpPr>
      <p:sp>
        <p:nvSpPr>
          <p:cNvPr id="578" name="Google Shape;578;p65"/>
          <p:cNvSpPr txBox="1"/>
          <p:nvPr>
            <p:ph idx="1" type="subTitle"/>
          </p:nvPr>
        </p:nvSpPr>
        <p:spPr>
          <a:xfrm>
            <a:off x="1898375" y="2233925"/>
            <a:ext cx="2263500" cy="393600"/>
          </a:xfrm>
          <a:prstGeom prst="rect">
            <a:avLst/>
          </a:prstGeom>
          <a:noFill/>
          <a:ln>
            <a:noFill/>
          </a:ln>
        </p:spPr>
        <p:txBody>
          <a:bodyPr anchorCtr="0" anchor="t" bIns="0" lIns="91425" spcFirstLastPara="1" rIns="91425" wrap="square" tIns="91425">
            <a:noAutofit/>
          </a:bodyPr>
          <a:lstStyle>
            <a:lvl1pPr lvl="0" rtl="0">
              <a:lnSpc>
                <a:spcPct val="100000"/>
              </a:lnSpc>
              <a:spcBef>
                <a:spcPts val="0"/>
              </a:spcBef>
              <a:spcAft>
                <a:spcPts val="0"/>
              </a:spcAft>
              <a:buClr>
                <a:schemeClr val="dk1"/>
              </a:buClr>
              <a:buSzPts val="1600"/>
              <a:buFont typeface="Josefin Sans"/>
              <a:buNone/>
              <a:defRPr sz="1400">
                <a:solidFill>
                  <a:schemeClr val="dk1"/>
                </a:solidFill>
                <a:latin typeface="Josefin Sans"/>
                <a:ea typeface="Josefin Sans"/>
                <a:cs typeface="Josefin Sans"/>
                <a:sym typeface="Josefin Sans"/>
              </a:defRPr>
            </a:lvl1pPr>
            <a:lvl2pPr lvl="1" rtl="0">
              <a:lnSpc>
                <a:spcPct val="100000"/>
              </a:lnSpc>
              <a:spcBef>
                <a:spcPts val="0"/>
              </a:spcBef>
              <a:spcAft>
                <a:spcPts val="0"/>
              </a:spcAft>
              <a:buClr>
                <a:schemeClr val="dk1"/>
              </a:buClr>
              <a:buSzPts val="1400"/>
              <a:buFont typeface="Josefin Sans"/>
              <a:buNone/>
              <a:defRPr>
                <a:solidFill>
                  <a:schemeClr val="dk1"/>
                </a:solidFill>
                <a:latin typeface="Josefin Sans"/>
                <a:ea typeface="Josefin Sans"/>
                <a:cs typeface="Josefin Sans"/>
                <a:sym typeface="Josefin Sans"/>
              </a:defRPr>
            </a:lvl2pPr>
            <a:lvl3pPr lvl="2" rtl="0">
              <a:lnSpc>
                <a:spcPct val="100000"/>
              </a:lnSpc>
              <a:spcBef>
                <a:spcPts val="0"/>
              </a:spcBef>
              <a:spcAft>
                <a:spcPts val="0"/>
              </a:spcAft>
              <a:buClr>
                <a:schemeClr val="dk1"/>
              </a:buClr>
              <a:buSzPts val="1400"/>
              <a:buFont typeface="Josefin Sans"/>
              <a:buNone/>
              <a:defRPr>
                <a:solidFill>
                  <a:schemeClr val="dk1"/>
                </a:solidFill>
                <a:latin typeface="Josefin Sans"/>
                <a:ea typeface="Josefin Sans"/>
                <a:cs typeface="Josefin Sans"/>
                <a:sym typeface="Josefin Sans"/>
              </a:defRPr>
            </a:lvl3pPr>
            <a:lvl4pPr lvl="3" rtl="0">
              <a:lnSpc>
                <a:spcPct val="100000"/>
              </a:lnSpc>
              <a:spcBef>
                <a:spcPts val="0"/>
              </a:spcBef>
              <a:spcAft>
                <a:spcPts val="0"/>
              </a:spcAft>
              <a:buClr>
                <a:schemeClr val="dk1"/>
              </a:buClr>
              <a:buSzPts val="1400"/>
              <a:buFont typeface="Josefin Sans"/>
              <a:buNone/>
              <a:defRPr>
                <a:solidFill>
                  <a:schemeClr val="dk1"/>
                </a:solidFill>
                <a:latin typeface="Josefin Sans"/>
                <a:ea typeface="Josefin Sans"/>
                <a:cs typeface="Josefin Sans"/>
                <a:sym typeface="Josefin Sans"/>
              </a:defRPr>
            </a:lvl4pPr>
            <a:lvl5pPr lvl="4" rtl="0">
              <a:lnSpc>
                <a:spcPct val="100000"/>
              </a:lnSpc>
              <a:spcBef>
                <a:spcPts val="0"/>
              </a:spcBef>
              <a:spcAft>
                <a:spcPts val="0"/>
              </a:spcAft>
              <a:buClr>
                <a:schemeClr val="dk1"/>
              </a:buClr>
              <a:buSzPts val="1400"/>
              <a:buFont typeface="Josefin Sans"/>
              <a:buNone/>
              <a:defRPr>
                <a:solidFill>
                  <a:schemeClr val="dk1"/>
                </a:solidFill>
                <a:latin typeface="Josefin Sans"/>
                <a:ea typeface="Josefin Sans"/>
                <a:cs typeface="Josefin Sans"/>
                <a:sym typeface="Josefin Sans"/>
              </a:defRPr>
            </a:lvl5pPr>
            <a:lvl6pPr lvl="5" rtl="0">
              <a:lnSpc>
                <a:spcPct val="100000"/>
              </a:lnSpc>
              <a:spcBef>
                <a:spcPts val="0"/>
              </a:spcBef>
              <a:spcAft>
                <a:spcPts val="0"/>
              </a:spcAft>
              <a:buClr>
                <a:schemeClr val="dk1"/>
              </a:buClr>
              <a:buSzPts val="1400"/>
              <a:buFont typeface="Josefin Sans"/>
              <a:buNone/>
              <a:defRPr>
                <a:solidFill>
                  <a:schemeClr val="dk1"/>
                </a:solidFill>
                <a:latin typeface="Josefin Sans"/>
                <a:ea typeface="Josefin Sans"/>
                <a:cs typeface="Josefin Sans"/>
                <a:sym typeface="Josefin Sans"/>
              </a:defRPr>
            </a:lvl6pPr>
            <a:lvl7pPr lvl="6" rtl="0">
              <a:lnSpc>
                <a:spcPct val="100000"/>
              </a:lnSpc>
              <a:spcBef>
                <a:spcPts val="0"/>
              </a:spcBef>
              <a:spcAft>
                <a:spcPts val="0"/>
              </a:spcAft>
              <a:buClr>
                <a:schemeClr val="dk1"/>
              </a:buClr>
              <a:buSzPts val="1400"/>
              <a:buFont typeface="Josefin Sans"/>
              <a:buNone/>
              <a:defRPr>
                <a:solidFill>
                  <a:schemeClr val="dk1"/>
                </a:solidFill>
                <a:latin typeface="Josefin Sans"/>
                <a:ea typeface="Josefin Sans"/>
                <a:cs typeface="Josefin Sans"/>
                <a:sym typeface="Josefin Sans"/>
              </a:defRPr>
            </a:lvl7pPr>
            <a:lvl8pPr lvl="7" rtl="0">
              <a:lnSpc>
                <a:spcPct val="100000"/>
              </a:lnSpc>
              <a:spcBef>
                <a:spcPts val="0"/>
              </a:spcBef>
              <a:spcAft>
                <a:spcPts val="0"/>
              </a:spcAft>
              <a:buClr>
                <a:schemeClr val="dk1"/>
              </a:buClr>
              <a:buSzPts val="1400"/>
              <a:buFont typeface="Josefin Sans"/>
              <a:buNone/>
              <a:defRPr>
                <a:solidFill>
                  <a:schemeClr val="dk1"/>
                </a:solidFill>
                <a:latin typeface="Josefin Sans"/>
                <a:ea typeface="Josefin Sans"/>
                <a:cs typeface="Josefin Sans"/>
                <a:sym typeface="Josefin Sans"/>
              </a:defRPr>
            </a:lvl8pPr>
            <a:lvl9pPr lvl="8" rtl="0">
              <a:lnSpc>
                <a:spcPct val="100000"/>
              </a:lnSpc>
              <a:spcBef>
                <a:spcPts val="0"/>
              </a:spcBef>
              <a:spcAft>
                <a:spcPts val="0"/>
              </a:spcAft>
              <a:buClr>
                <a:schemeClr val="dk1"/>
              </a:buClr>
              <a:buSzPts val="1400"/>
              <a:buFont typeface="Josefin Sans"/>
              <a:buNone/>
              <a:defRPr>
                <a:solidFill>
                  <a:schemeClr val="dk1"/>
                </a:solidFill>
                <a:latin typeface="Josefin Sans"/>
                <a:ea typeface="Josefin Sans"/>
                <a:cs typeface="Josefin Sans"/>
                <a:sym typeface="Josefin Sans"/>
              </a:defRPr>
            </a:lvl9pPr>
          </a:lstStyle>
          <a:p/>
        </p:txBody>
      </p:sp>
      <p:sp>
        <p:nvSpPr>
          <p:cNvPr id="579" name="Google Shape;579;p65"/>
          <p:cNvSpPr txBox="1"/>
          <p:nvPr>
            <p:ph idx="2" type="subTitle"/>
          </p:nvPr>
        </p:nvSpPr>
        <p:spPr>
          <a:xfrm>
            <a:off x="4982125" y="2233925"/>
            <a:ext cx="2263500" cy="393600"/>
          </a:xfrm>
          <a:prstGeom prst="rect">
            <a:avLst/>
          </a:prstGeom>
          <a:noFill/>
          <a:ln>
            <a:noFill/>
          </a:ln>
        </p:spPr>
        <p:txBody>
          <a:bodyPr anchorCtr="0" anchor="t" bIns="0" lIns="91425" spcFirstLastPara="1" rIns="91425" wrap="square" tIns="91425">
            <a:noAutofit/>
          </a:bodyPr>
          <a:lstStyle>
            <a:lvl1pPr lvl="0" rtl="0">
              <a:lnSpc>
                <a:spcPct val="100000"/>
              </a:lnSpc>
              <a:spcBef>
                <a:spcPts val="0"/>
              </a:spcBef>
              <a:spcAft>
                <a:spcPts val="0"/>
              </a:spcAft>
              <a:buClr>
                <a:schemeClr val="dk1"/>
              </a:buClr>
              <a:buSzPts val="1600"/>
              <a:buFont typeface="Josefin Sans"/>
              <a:buNone/>
              <a:defRPr sz="1400">
                <a:solidFill>
                  <a:schemeClr val="dk1"/>
                </a:solidFill>
                <a:latin typeface="Josefin Sans"/>
                <a:ea typeface="Josefin Sans"/>
                <a:cs typeface="Josefin Sans"/>
                <a:sym typeface="Josefin Sans"/>
              </a:defRPr>
            </a:lvl1pPr>
            <a:lvl2pPr lvl="1" rtl="0">
              <a:lnSpc>
                <a:spcPct val="100000"/>
              </a:lnSpc>
              <a:spcBef>
                <a:spcPts val="0"/>
              </a:spcBef>
              <a:spcAft>
                <a:spcPts val="0"/>
              </a:spcAft>
              <a:buClr>
                <a:schemeClr val="dk1"/>
              </a:buClr>
              <a:buSzPts val="1400"/>
              <a:buFont typeface="Josefin Sans"/>
              <a:buNone/>
              <a:defRPr>
                <a:solidFill>
                  <a:schemeClr val="dk1"/>
                </a:solidFill>
                <a:latin typeface="Josefin Sans"/>
                <a:ea typeface="Josefin Sans"/>
                <a:cs typeface="Josefin Sans"/>
                <a:sym typeface="Josefin Sans"/>
              </a:defRPr>
            </a:lvl2pPr>
            <a:lvl3pPr lvl="2" rtl="0">
              <a:lnSpc>
                <a:spcPct val="100000"/>
              </a:lnSpc>
              <a:spcBef>
                <a:spcPts val="0"/>
              </a:spcBef>
              <a:spcAft>
                <a:spcPts val="0"/>
              </a:spcAft>
              <a:buClr>
                <a:schemeClr val="dk1"/>
              </a:buClr>
              <a:buSzPts val="1400"/>
              <a:buFont typeface="Josefin Sans"/>
              <a:buNone/>
              <a:defRPr>
                <a:solidFill>
                  <a:schemeClr val="dk1"/>
                </a:solidFill>
                <a:latin typeface="Josefin Sans"/>
                <a:ea typeface="Josefin Sans"/>
                <a:cs typeface="Josefin Sans"/>
                <a:sym typeface="Josefin Sans"/>
              </a:defRPr>
            </a:lvl3pPr>
            <a:lvl4pPr lvl="3" rtl="0">
              <a:lnSpc>
                <a:spcPct val="100000"/>
              </a:lnSpc>
              <a:spcBef>
                <a:spcPts val="0"/>
              </a:spcBef>
              <a:spcAft>
                <a:spcPts val="0"/>
              </a:spcAft>
              <a:buClr>
                <a:schemeClr val="dk1"/>
              </a:buClr>
              <a:buSzPts val="1400"/>
              <a:buFont typeface="Josefin Sans"/>
              <a:buNone/>
              <a:defRPr>
                <a:solidFill>
                  <a:schemeClr val="dk1"/>
                </a:solidFill>
                <a:latin typeface="Josefin Sans"/>
                <a:ea typeface="Josefin Sans"/>
                <a:cs typeface="Josefin Sans"/>
                <a:sym typeface="Josefin Sans"/>
              </a:defRPr>
            </a:lvl4pPr>
            <a:lvl5pPr lvl="4" rtl="0">
              <a:lnSpc>
                <a:spcPct val="100000"/>
              </a:lnSpc>
              <a:spcBef>
                <a:spcPts val="0"/>
              </a:spcBef>
              <a:spcAft>
                <a:spcPts val="0"/>
              </a:spcAft>
              <a:buClr>
                <a:schemeClr val="dk1"/>
              </a:buClr>
              <a:buSzPts val="1400"/>
              <a:buFont typeface="Josefin Sans"/>
              <a:buNone/>
              <a:defRPr>
                <a:solidFill>
                  <a:schemeClr val="dk1"/>
                </a:solidFill>
                <a:latin typeface="Josefin Sans"/>
                <a:ea typeface="Josefin Sans"/>
                <a:cs typeface="Josefin Sans"/>
                <a:sym typeface="Josefin Sans"/>
              </a:defRPr>
            </a:lvl5pPr>
            <a:lvl6pPr lvl="5" rtl="0">
              <a:lnSpc>
                <a:spcPct val="100000"/>
              </a:lnSpc>
              <a:spcBef>
                <a:spcPts val="0"/>
              </a:spcBef>
              <a:spcAft>
                <a:spcPts val="0"/>
              </a:spcAft>
              <a:buClr>
                <a:schemeClr val="dk1"/>
              </a:buClr>
              <a:buSzPts val="1400"/>
              <a:buFont typeface="Josefin Sans"/>
              <a:buNone/>
              <a:defRPr>
                <a:solidFill>
                  <a:schemeClr val="dk1"/>
                </a:solidFill>
                <a:latin typeface="Josefin Sans"/>
                <a:ea typeface="Josefin Sans"/>
                <a:cs typeface="Josefin Sans"/>
                <a:sym typeface="Josefin Sans"/>
              </a:defRPr>
            </a:lvl6pPr>
            <a:lvl7pPr lvl="6" rtl="0">
              <a:lnSpc>
                <a:spcPct val="100000"/>
              </a:lnSpc>
              <a:spcBef>
                <a:spcPts val="0"/>
              </a:spcBef>
              <a:spcAft>
                <a:spcPts val="0"/>
              </a:spcAft>
              <a:buClr>
                <a:schemeClr val="dk1"/>
              </a:buClr>
              <a:buSzPts val="1400"/>
              <a:buFont typeface="Josefin Sans"/>
              <a:buNone/>
              <a:defRPr>
                <a:solidFill>
                  <a:schemeClr val="dk1"/>
                </a:solidFill>
                <a:latin typeface="Josefin Sans"/>
                <a:ea typeface="Josefin Sans"/>
                <a:cs typeface="Josefin Sans"/>
                <a:sym typeface="Josefin Sans"/>
              </a:defRPr>
            </a:lvl7pPr>
            <a:lvl8pPr lvl="7" rtl="0">
              <a:lnSpc>
                <a:spcPct val="100000"/>
              </a:lnSpc>
              <a:spcBef>
                <a:spcPts val="0"/>
              </a:spcBef>
              <a:spcAft>
                <a:spcPts val="0"/>
              </a:spcAft>
              <a:buClr>
                <a:schemeClr val="dk1"/>
              </a:buClr>
              <a:buSzPts val="1400"/>
              <a:buFont typeface="Josefin Sans"/>
              <a:buNone/>
              <a:defRPr>
                <a:solidFill>
                  <a:schemeClr val="dk1"/>
                </a:solidFill>
                <a:latin typeface="Josefin Sans"/>
                <a:ea typeface="Josefin Sans"/>
                <a:cs typeface="Josefin Sans"/>
                <a:sym typeface="Josefin Sans"/>
              </a:defRPr>
            </a:lvl8pPr>
            <a:lvl9pPr lvl="8" rtl="0">
              <a:lnSpc>
                <a:spcPct val="100000"/>
              </a:lnSpc>
              <a:spcBef>
                <a:spcPts val="0"/>
              </a:spcBef>
              <a:spcAft>
                <a:spcPts val="0"/>
              </a:spcAft>
              <a:buClr>
                <a:schemeClr val="dk1"/>
              </a:buClr>
              <a:buSzPts val="1400"/>
              <a:buFont typeface="Josefin Sans"/>
              <a:buNone/>
              <a:defRPr>
                <a:solidFill>
                  <a:schemeClr val="dk1"/>
                </a:solidFill>
                <a:latin typeface="Josefin Sans"/>
                <a:ea typeface="Josefin Sans"/>
                <a:cs typeface="Josefin Sans"/>
                <a:sym typeface="Josefin Sans"/>
              </a:defRPr>
            </a:lvl9pPr>
          </a:lstStyle>
          <a:p/>
        </p:txBody>
      </p:sp>
      <p:sp>
        <p:nvSpPr>
          <p:cNvPr id="580" name="Google Shape;580;p65"/>
          <p:cNvSpPr txBox="1"/>
          <p:nvPr>
            <p:ph idx="3" type="subTitle"/>
          </p:nvPr>
        </p:nvSpPr>
        <p:spPr>
          <a:xfrm>
            <a:off x="1898375" y="1667981"/>
            <a:ext cx="2263500" cy="393600"/>
          </a:xfrm>
          <a:prstGeom prst="rect">
            <a:avLst/>
          </a:prstGeom>
          <a:noFill/>
          <a:ln>
            <a:noFill/>
          </a:ln>
        </p:spPr>
        <p:txBody>
          <a:bodyPr anchorCtr="0" anchor="t" bIns="91425" lIns="91425" spcFirstLastPara="1" rIns="91425" wrap="square" tIns="91425">
            <a:noAutofit/>
          </a:bodyPr>
          <a:lstStyle>
            <a:lvl1pPr lvl="0" rtl="0">
              <a:lnSpc>
                <a:spcPct val="100000"/>
              </a:lnSpc>
              <a:spcBef>
                <a:spcPts val="0"/>
              </a:spcBef>
              <a:spcAft>
                <a:spcPts val="0"/>
              </a:spcAft>
              <a:buClr>
                <a:schemeClr val="accent1"/>
              </a:buClr>
              <a:buSzPts val="1800"/>
              <a:buFont typeface="Josefin Sans SemiBold"/>
              <a:buNone/>
              <a:defRPr sz="1800">
                <a:solidFill>
                  <a:schemeClr val="accent1"/>
                </a:solidFill>
                <a:latin typeface="Josefin Sans SemiBold"/>
                <a:ea typeface="Josefin Sans SemiBold"/>
                <a:cs typeface="Josefin Sans SemiBold"/>
                <a:sym typeface="Josefin Sans SemiBold"/>
              </a:defRPr>
            </a:lvl1pPr>
            <a:lvl2pPr lvl="1" rtl="0">
              <a:lnSpc>
                <a:spcPct val="100000"/>
              </a:lnSpc>
              <a:spcBef>
                <a:spcPts val="0"/>
              </a:spcBef>
              <a:spcAft>
                <a:spcPts val="0"/>
              </a:spcAft>
              <a:buClr>
                <a:schemeClr val="accent1"/>
              </a:buClr>
              <a:buSzPts val="1800"/>
              <a:buFont typeface="Josefin Sans SemiBold"/>
              <a:buNone/>
              <a:defRPr sz="1800">
                <a:solidFill>
                  <a:schemeClr val="accent1"/>
                </a:solidFill>
                <a:latin typeface="Josefin Sans SemiBold"/>
                <a:ea typeface="Josefin Sans SemiBold"/>
                <a:cs typeface="Josefin Sans SemiBold"/>
                <a:sym typeface="Josefin Sans SemiBold"/>
              </a:defRPr>
            </a:lvl2pPr>
            <a:lvl3pPr lvl="2" rtl="0">
              <a:lnSpc>
                <a:spcPct val="100000"/>
              </a:lnSpc>
              <a:spcBef>
                <a:spcPts val="0"/>
              </a:spcBef>
              <a:spcAft>
                <a:spcPts val="0"/>
              </a:spcAft>
              <a:buClr>
                <a:schemeClr val="accent1"/>
              </a:buClr>
              <a:buSzPts val="1800"/>
              <a:buFont typeface="Josefin Sans SemiBold"/>
              <a:buNone/>
              <a:defRPr sz="1800">
                <a:solidFill>
                  <a:schemeClr val="accent1"/>
                </a:solidFill>
                <a:latin typeface="Josefin Sans SemiBold"/>
                <a:ea typeface="Josefin Sans SemiBold"/>
                <a:cs typeface="Josefin Sans SemiBold"/>
                <a:sym typeface="Josefin Sans SemiBold"/>
              </a:defRPr>
            </a:lvl3pPr>
            <a:lvl4pPr lvl="3" rtl="0">
              <a:lnSpc>
                <a:spcPct val="100000"/>
              </a:lnSpc>
              <a:spcBef>
                <a:spcPts val="0"/>
              </a:spcBef>
              <a:spcAft>
                <a:spcPts val="0"/>
              </a:spcAft>
              <a:buClr>
                <a:schemeClr val="accent1"/>
              </a:buClr>
              <a:buSzPts val="1800"/>
              <a:buFont typeface="Josefin Sans SemiBold"/>
              <a:buNone/>
              <a:defRPr sz="1800">
                <a:solidFill>
                  <a:schemeClr val="accent1"/>
                </a:solidFill>
                <a:latin typeface="Josefin Sans SemiBold"/>
                <a:ea typeface="Josefin Sans SemiBold"/>
                <a:cs typeface="Josefin Sans SemiBold"/>
                <a:sym typeface="Josefin Sans SemiBold"/>
              </a:defRPr>
            </a:lvl4pPr>
            <a:lvl5pPr lvl="4" rtl="0">
              <a:lnSpc>
                <a:spcPct val="100000"/>
              </a:lnSpc>
              <a:spcBef>
                <a:spcPts val="0"/>
              </a:spcBef>
              <a:spcAft>
                <a:spcPts val="0"/>
              </a:spcAft>
              <a:buClr>
                <a:schemeClr val="accent1"/>
              </a:buClr>
              <a:buSzPts val="1800"/>
              <a:buFont typeface="Josefin Sans SemiBold"/>
              <a:buNone/>
              <a:defRPr sz="1800">
                <a:solidFill>
                  <a:schemeClr val="accent1"/>
                </a:solidFill>
                <a:latin typeface="Josefin Sans SemiBold"/>
                <a:ea typeface="Josefin Sans SemiBold"/>
                <a:cs typeface="Josefin Sans SemiBold"/>
                <a:sym typeface="Josefin Sans SemiBold"/>
              </a:defRPr>
            </a:lvl5pPr>
            <a:lvl6pPr lvl="5" rtl="0">
              <a:lnSpc>
                <a:spcPct val="100000"/>
              </a:lnSpc>
              <a:spcBef>
                <a:spcPts val="0"/>
              </a:spcBef>
              <a:spcAft>
                <a:spcPts val="0"/>
              </a:spcAft>
              <a:buClr>
                <a:schemeClr val="accent1"/>
              </a:buClr>
              <a:buSzPts val="1800"/>
              <a:buFont typeface="Josefin Sans SemiBold"/>
              <a:buNone/>
              <a:defRPr sz="1800">
                <a:solidFill>
                  <a:schemeClr val="accent1"/>
                </a:solidFill>
                <a:latin typeface="Josefin Sans SemiBold"/>
                <a:ea typeface="Josefin Sans SemiBold"/>
                <a:cs typeface="Josefin Sans SemiBold"/>
                <a:sym typeface="Josefin Sans SemiBold"/>
              </a:defRPr>
            </a:lvl6pPr>
            <a:lvl7pPr lvl="6" rtl="0">
              <a:lnSpc>
                <a:spcPct val="100000"/>
              </a:lnSpc>
              <a:spcBef>
                <a:spcPts val="0"/>
              </a:spcBef>
              <a:spcAft>
                <a:spcPts val="0"/>
              </a:spcAft>
              <a:buClr>
                <a:schemeClr val="accent1"/>
              </a:buClr>
              <a:buSzPts val="1800"/>
              <a:buFont typeface="Josefin Sans SemiBold"/>
              <a:buNone/>
              <a:defRPr sz="1800">
                <a:solidFill>
                  <a:schemeClr val="accent1"/>
                </a:solidFill>
                <a:latin typeface="Josefin Sans SemiBold"/>
                <a:ea typeface="Josefin Sans SemiBold"/>
                <a:cs typeface="Josefin Sans SemiBold"/>
                <a:sym typeface="Josefin Sans SemiBold"/>
              </a:defRPr>
            </a:lvl7pPr>
            <a:lvl8pPr lvl="7" rtl="0">
              <a:lnSpc>
                <a:spcPct val="100000"/>
              </a:lnSpc>
              <a:spcBef>
                <a:spcPts val="0"/>
              </a:spcBef>
              <a:spcAft>
                <a:spcPts val="0"/>
              </a:spcAft>
              <a:buClr>
                <a:schemeClr val="accent1"/>
              </a:buClr>
              <a:buSzPts val="1800"/>
              <a:buFont typeface="Josefin Sans SemiBold"/>
              <a:buNone/>
              <a:defRPr sz="1800">
                <a:solidFill>
                  <a:schemeClr val="accent1"/>
                </a:solidFill>
                <a:latin typeface="Josefin Sans SemiBold"/>
                <a:ea typeface="Josefin Sans SemiBold"/>
                <a:cs typeface="Josefin Sans SemiBold"/>
                <a:sym typeface="Josefin Sans SemiBold"/>
              </a:defRPr>
            </a:lvl8pPr>
            <a:lvl9pPr lvl="8" rtl="0">
              <a:lnSpc>
                <a:spcPct val="100000"/>
              </a:lnSpc>
              <a:spcBef>
                <a:spcPts val="0"/>
              </a:spcBef>
              <a:spcAft>
                <a:spcPts val="0"/>
              </a:spcAft>
              <a:buClr>
                <a:schemeClr val="accent1"/>
              </a:buClr>
              <a:buSzPts val="1800"/>
              <a:buFont typeface="Josefin Sans SemiBold"/>
              <a:buNone/>
              <a:defRPr sz="1800">
                <a:solidFill>
                  <a:schemeClr val="accent1"/>
                </a:solidFill>
                <a:latin typeface="Josefin Sans SemiBold"/>
                <a:ea typeface="Josefin Sans SemiBold"/>
                <a:cs typeface="Josefin Sans SemiBold"/>
                <a:sym typeface="Josefin Sans SemiBold"/>
              </a:defRPr>
            </a:lvl9pPr>
          </a:lstStyle>
          <a:p/>
        </p:txBody>
      </p:sp>
      <p:sp>
        <p:nvSpPr>
          <p:cNvPr id="581" name="Google Shape;581;p65"/>
          <p:cNvSpPr txBox="1"/>
          <p:nvPr>
            <p:ph idx="4" type="subTitle"/>
          </p:nvPr>
        </p:nvSpPr>
        <p:spPr>
          <a:xfrm>
            <a:off x="4982125" y="1667981"/>
            <a:ext cx="2263500" cy="393600"/>
          </a:xfrm>
          <a:prstGeom prst="rect">
            <a:avLst/>
          </a:prstGeom>
          <a:noFill/>
          <a:ln>
            <a:noFill/>
          </a:ln>
        </p:spPr>
        <p:txBody>
          <a:bodyPr anchorCtr="0" anchor="t" bIns="91425" lIns="91425" spcFirstLastPara="1" rIns="91425" wrap="square" tIns="91425">
            <a:noAutofit/>
          </a:bodyPr>
          <a:lstStyle>
            <a:lvl1pPr lvl="0" rtl="0">
              <a:lnSpc>
                <a:spcPct val="100000"/>
              </a:lnSpc>
              <a:spcBef>
                <a:spcPts val="0"/>
              </a:spcBef>
              <a:spcAft>
                <a:spcPts val="0"/>
              </a:spcAft>
              <a:buClr>
                <a:schemeClr val="accent1"/>
              </a:buClr>
              <a:buSzPts val="1800"/>
              <a:buFont typeface="Josefin Sans SemiBold"/>
              <a:buNone/>
              <a:defRPr sz="1800">
                <a:solidFill>
                  <a:schemeClr val="accent1"/>
                </a:solidFill>
                <a:latin typeface="Josefin Sans SemiBold"/>
                <a:ea typeface="Josefin Sans SemiBold"/>
                <a:cs typeface="Josefin Sans SemiBold"/>
                <a:sym typeface="Josefin Sans SemiBold"/>
              </a:defRPr>
            </a:lvl1pPr>
            <a:lvl2pPr lvl="1" rtl="0">
              <a:lnSpc>
                <a:spcPct val="100000"/>
              </a:lnSpc>
              <a:spcBef>
                <a:spcPts val="0"/>
              </a:spcBef>
              <a:spcAft>
                <a:spcPts val="0"/>
              </a:spcAft>
              <a:buClr>
                <a:schemeClr val="accent1"/>
              </a:buClr>
              <a:buSzPts val="1800"/>
              <a:buFont typeface="Josefin Sans SemiBold"/>
              <a:buNone/>
              <a:defRPr sz="1800">
                <a:solidFill>
                  <a:schemeClr val="accent1"/>
                </a:solidFill>
                <a:latin typeface="Josefin Sans SemiBold"/>
                <a:ea typeface="Josefin Sans SemiBold"/>
                <a:cs typeface="Josefin Sans SemiBold"/>
                <a:sym typeface="Josefin Sans SemiBold"/>
              </a:defRPr>
            </a:lvl2pPr>
            <a:lvl3pPr lvl="2" rtl="0">
              <a:lnSpc>
                <a:spcPct val="100000"/>
              </a:lnSpc>
              <a:spcBef>
                <a:spcPts val="0"/>
              </a:spcBef>
              <a:spcAft>
                <a:spcPts val="0"/>
              </a:spcAft>
              <a:buClr>
                <a:schemeClr val="accent1"/>
              </a:buClr>
              <a:buSzPts val="1800"/>
              <a:buFont typeface="Josefin Sans SemiBold"/>
              <a:buNone/>
              <a:defRPr sz="1800">
                <a:solidFill>
                  <a:schemeClr val="accent1"/>
                </a:solidFill>
                <a:latin typeface="Josefin Sans SemiBold"/>
                <a:ea typeface="Josefin Sans SemiBold"/>
                <a:cs typeface="Josefin Sans SemiBold"/>
                <a:sym typeface="Josefin Sans SemiBold"/>
              </a:defRPr>
            </a:lvl3pPr>
            <a:lvl4pPr lvl="3" rtl="0">
              <a:lnSpc>
                <a:spcPct val="100000"/>
              </a:lnSpc>
              <a:spcBef>
                <a:spcPts val="0"/>
              </a:spcBef>
              <a:spcAft>
                <a:spcPts val="0"/>
              </a:spcAft>
              <a:buClr>
                <a:schemeClr val="accent1"/>
              </a:buClr>
              <a:buSzPts val="1800"/>
              <a:buFont typeface="Josefin Sans SemiBold"/>
              <a:buNone/>
              <a:defRPr sz="1800">
                <a:solidFill>
                  <a:schemeClr val="accent1"/>
                </a:solidFill>
                <a:latin typeface="Josefin Sans SemiBold"/>
                <a:ea typeface="Josefin Sans SemiBold"/>
                <a:cs typeface="Josefin Sans SemiBold"/>
                <a:sym typeface="Josefin Sans SemiBold"/>
              </a:defRPr>
            </a:lvl4pPr>
            <a:lvl5pPr lvl="4" rtl="0">
              <a:lnSpc>
                <a:spcPct val="100000"/>
              </a:lnSpc>
              <a:spcBef>
                <a:spcPts val="0"/>
              </a:spcBef>
              <a:spcAft>
                <a:spcPts val="0"/>
              </a:spcAft>
              <a:buClr>
                <a:schemeClr val="accent1"/>
              </a:buClr>
              <a:buSzPts val="1800"/>
              <a:buFont typeface="Josefin Sans SemiBold"/>
              <a:buNone/>
              <a:defRPr sz="1800">
                <a:solidFill>
                  <a:schemeClr val="accent1"/>
                </a:solidFill>
                <a:latin typeface="Josefin Sans SemiBold"/>
                <a:ea typeface="Josefin Sans SemiBold"/>
                <a:cs typeface="Josefin Sans SemiBold"/>
                <a:sym typeface="Josefin Sans SemiBold"/>
              </a:defRPr>
            </a:lvl5pPr>
            <a:lvl6pPr lvl="5" rtl="0">
              <a:lnSpc>
                <a:spcPct val="100000"/>
              </a:lnSpc>
              <a:spcBef>
                <a:spcPts val="0"/>
              </a:spcBef>
              <a:spcAft>
                <a:spcPts val="0"/>
              </a:spcAft>
              <a:buClr>
                <a:schemeClr val="accent1"/>
              </a:buClr>
              <a:buSzPts val="1800"/>
              <a:buFont typeface="Josefin Sans SemiBold"/>
              <a:buNone/>
              <a:defRPr sz="1800">
                <a:solidFill>
                  <a:schemeClr val="accent1"/>
                </a:solidFill>
                <a:latin typeface="Josefin Sans SemiBold"/>
                <a:ea typeface="Josefin Sans SemiBold"/>
                <a:cs typeface="Josefin Sans SemiBold"/>
                <a:sym typeface="Josefin Sans SemiBold"/>
              </a:defRPr>
            </a:lvl6pPr>
            <a:lvl7pPr lvl="6" rtl="0">
              <a:lnSpc>
                <a:spcPct val="100000"/>
              </a:lnSpc>
              <a:spcBef>
                <a:spcPts val="0"/>
              </a:spcBef>
              <a:spcAft>
                <a:spcPts val="0"/>
              </a:spcAft>
              <a:buClr>
                <a:schemeClr val="accent1"/>
              </a:buClr>
              <a:buSzPts val="1800"/>
              <a:buFont typeface="Josefin Sans SemiBold"/>
              <a:buNone/>
              <a:defRPr sz="1800">
                <a:solidFill>
                  <a:schemeClr val="accent1"/>
                </a:solidFill>
                <a:latin typeface="Josefin Sans SemiBold"/>
                <a:ea typeface="Josefin Sans SemiBold"/>
                <a:cs typeface="Josefin Sans SemiBold"/>
                <a:sym typeface="Josefin Sans SemiBold"/>
              </a:defRPr>
            </a:lvl7pPr>
            <a:lvl8pPr lvl="7" rtl="0">
              <a:lnSpc>
                <a:spcPct val="100000"/>
              </a:lnSpc>
              <a:spcBef>
                <a:spcPts val="0"/>
              </a:spcBef>
              <a:spcAft>
                <a:spcPts val="0"/>
              </a:spcAft>
              <a:buClr>
                <a:schemeClr val="accent1"/>
              </a:buClr>
              <a:buSzPts val="1800"/>
              <a:buFont typeface="Josefin Sans SemiBold"/>
              <a:buNone/>
              <a:defRPr sz="1800">
                <a:solidFill>
                  <a:schemeClr val="accent1"/>
                </a:solidFill>
                <a:latin typeface="Josefin Sans SemiBold"/>
                <a:ea typeface="Josefin Sans SemiBold"/>
                <a:cs typeface="Josefin Sans SemiBold"/>
                <a:sym typeface="Josefin Sans SemiBold"/>
              </a:defRPr>
            </a:lvl8pPr>
            <a:lvl9pPr lvl="8" rtl="0">
              <a:lnSpc>
                <a:spcPct val="100000"/>
              </a:lnSpc>
              <a:spcBef>
                <a:spcPts val="0"/>
              </a:spcBef>
              <a:spcAft>
                <a:spcPts val="0"/>
              </a:spcAft>
              <a:buClr>
                <a:schemeClr val="accent1"/>
              </a:buClr>
              <a:buSzPts val="1800"/>
              <a:buFont typeface="Josefin Sans SemiBold"/>
              <a:buNone/>
              <a:defRPr sz="1800">
                <a:solidFill>
                  <a:schemeClr val="accent1"/>
                </a:solidFill>
                <a:latin typeface="Josefin Sans SemiBold"/>
                <a:ea typeface="Josefin Sans SemiBold"/>
                <a:cs typeface="Josefin Sans SemiBold"/>
                <a:sym typeface="Josefin Sans SemiBold"/>
              </a:defRPr>
            </a:lvl9pPr>
          </a:lstStyle>
          <a:p/>
        </p:txBody>
      </p:sp>
      <p:sp>
        <p:nvSpPr>
          <p:cNvPr id="582" name="Google Shape;582;p65"/>
          <p:cNvSpPr txBox="1"/>
          <p:nvPr>
            <p:ph type="title"/>
          </p:nvPr>
        </p:nvSpPr>
        <p:spPr>
          <a:xfrm>
            <a:off x="146725" y="4789139"/>
            <a:ext cx="3027300" cy="229200"/>
          </a:xfrm>
          <a:prstGeom prst="rect">
            <a:avLst/>
          </a:prstGeom>
        </p:spPr>
        <p:txBody>
          <a:bodyPr anchorCtr="0" anchor="ctr" bIns="0" lIns="91425" spcFirstLastPara="1" rIns="91425" wrap="square" tIns="0">
            <a:noAutofit/>
          </a:bodyPr>
          <a:lstStyle>
            <a:lvl1pPr lvl="0" rtl="0">
              <a:spcBef>
                <a:spcPts val="0"/>
              </a:spcBef>
              <a:spcAft>
                <a:spcPts val="0"/>
              </a:spcAft>
              <a:buSzPts val="800"/>
              <a:buFont typeface="Josefin Sans"/>
              <a:buNone/>
              <a:defRPr b="1" sz="800">
                <a:latin typeface="Josefin Sans"/>
                <a:ea typeface="Josefin Sans"/>
                <a:cs typeface="Josefin Sans"/>
                <a:sym typeface="Josefin Sans"/>
              </a:defRPr>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583" name="Google Shape;583;p65"/>
          <p:cNvSpPr txBox="1"/>
          <p:nvPr>
            <p:ph hasCustomPrompt="1" idx="5" type="title"/>
          </p:nvPr>
        </p:nvSpPr>
        <p:spPr>
          <a:xfrm>
            <a:off x="146725" y="4719850"/>
            <a:ext cx="1689000" cy="160500"/>
          </a:xfrm>
          <a:prstGeom prst="rect">
            <a:avLst/>
          </a:prstGeom>
        </p:spPr>
        <p:txBody>
          <a:bodyPr anchorCtr="0" anchor="b" bIns="0" lIns="91425" spcFirstLastPara="1" rIns="91425" wrap="square" tIns="0">
            <a:noAutofit/>
          </a:bodyPr>
          <a:lstStyle>
            <a:lvl1pPr lvl="0" rtl="0">
              <a:spcBef>
                <a:spcPts val="0"/>
              </a:spcBef>
              <a:spcAft>
                <a:spcPts val="0"/>
              </a:spcAft>
              <a:buClr>
                <a:schemeClr val="accent1"/>
              </a:buClr>
              <a:buSzPts val="1900"/>
              <a:buFont typeface="Josefin Sans"/>
              <a:buNone/>
              <a:defRPr b="1" sz="1900">
                <a:solidFill>
                  <a:schemeClr val="accent1"/>
                </a:solidFill>
                <a:latin typeface="Josefin Sans"/>
                <a:ea typeface="Josefin Sans"/>
                <a:cs typeface="Josefin Sans"/>
                <a:sym typeface="Josefin Sans"/>
              </a:defRPr>
            </a:lvl1pPr>
            <a:lvl2pPr lvl="1" rtl="0">
              <a:spcBef>
                <a:spcPts val="0"/>
              </a:spcBef>
              <a:spcAft>
                <a:spcPts val="0"/>
              </a:spcAft>
              <a:buClr>
                <a:srgbClr val="FD0000"/>
              </a:buClr>
              <a:buSzPts val="4000"/>
              <a:buFont typeface="Josefin Sans"/>
              <a:buNone/>
              <a:defRPr b="1" sz="4000">
                <a:solidFill>
                  <a:srgbClr val="FD0000"/>
                </a:solidFill>
                <a:latin typeface="Josefin Sans"/>
                <a:ea typeface="Josefin Sans"/>
                <a:cs typeface="Josefin Sans"/>
                <a:sym typeface="Josefin Sans"/>
              </a:defRPr>
            </a:lvl2pPr>
            <a:lvl3pPr lvl="2" rtl="0">
              <a:spcBef>
                <a:spcPts val="0"/>
              </a:spcBef>
              <a:spcAft>
                <a:spcPts val="0"/>
              </a:spcAft>
              <a:buClr>
                <a:srgbClr val="FD0000"/>
              </a:buClr>
              <a:buSzPts val="4000"/>
              <a:buFont typeface="Josefin Sans"/>
              <a:buNone/>
              <a:defRPr b="1" sz="4000">
                <a:solidFill>
                  <a:srgbClr val="FD0000"/>
                </a:solidFill>
                <a:latin typeface="Josefin Sans"/>
                <a:ea typeface="Josefin Sans"/>
                <a:cs typeface="Josefin Sans"/>
                <a:sym typeface="Josefin Sans"/>
              </a:defRPr>
            </a:lvl3pPr>
            <a:lvl4pPr lvl="3" rtl="0">
              <a:spcBef>
                <a:spcPts val="0"/>
              </a:spcBef>
              <a:spcAft>
                <a:spcPts val="0"/>
              </a:spcAft>
              <a:buClr>
                <a:srgbClr val="FD0000"/>
              </a:buClr>
              <a:buSzPts val="4000"/>
              <a:buFont typeface="Josefin Sans"/>
              <a:buNone/>
              <a:defRPr b="1" sz="4000">
                <a:solidFill>
                  <a:srgbClr val="FD0000"/>
                </a:solidFill>
                <a:latin typeface="Josefin Sans"/>
                <a:ea typeface="Josefin Sans"/>
                <a:cs typeface="Josefin Sans"/>
                <a:sym typeface="Josefin Sans"/>
              </a:defRPr>
            </a:lvl4pPr>
            <a:lvl5pPr lvl="4" rtl="0">
              <a:spcBef>
                <a:spcPts val="0"/>
              </a:spcBef>
              <a:spcAft>
                <a:spcPts val="0"/>
              </a:spcAft>
              <a:buClr>
                <a:srgbClr val="FD0000"/>
              </a:buClr>
              <a:buSzPts val="4000"/>
              <a:buFont typeface="Josefin Sans"/>
              <a:buNone/>
              <a:defRPr b="1" sz="4000">
                <a:solidFill>
                  <a:srgbClr val="FD0000"/>
                </a:solidFill>
                <a:latin typeface="Josefin Sans"/>
                <a:ea typeface="Josefin Sans"/>
                <a:cs typeface="Josefin Sans"/>
                <a:sym typeface="Josefin Sans"/>
              </a:defRPr>
            </a:lvl5pPr>
            <a:lvl6pPr lvl="5" rtl="0">
              <a:spcBef>
                <a:spcPts val="0"/>
              </a:spcBef>
              <a:spcAft>
                <a:spcPts val="0"/>
              </a:spcAft>
              <a:buClr>
                <a:srgbClr val="FD0000"/>
              </a:buClr>
              <a:buSzPts val="4000"/>
              <a:buFont typeface="Josefin Sans"/>
              <a:buNone/>
              <a:defRPr b="1" sz="4000">
                <a:solidFill>
                  <a:srgbClr val="FD0000"/>
                </a:solidFill>
                <a:latin typeface="Josefin Sans"/>
                <a:ea typeface="Josefin Sans"/>
                <a:cs typeface="Josefin Sans"/>
                <a:sym typeface="Josefin Sans"/>
              </a:defRPr>
            </a:lvl6pPr>
            <a:lvl7pPr lvl="6" rtl="0">
              <a:spcBef>
                <a:spcPts val="0"/>
              </a:spcBef>
              <a:spcAft>
                <a:spcPts val="0"/>
              </a:spcAft>
              <a:buClr>
                <a:srgbClr val="FD0000"/>
              </a:buClr>
              <a:buSzPts val="4000"/>
              <a:buFont typeface="Josefin Sans"/>
              <a:buNone/>
              <a:defRPr b="1" sz="4000">
                <a:solidFill>
                  <a:srgbClr val="FD0000"/>
                </a:solidFill>
                <a:latin typeface="Josefin Sans"/>
                <a:ea typeface="Josefin Sans"/>
                <a:cs typeface="Josefin Sans"/>
                <a:sym typeface="Josefin Sans"/>
              </a:defRPr>
            </a:lvl7pPr>
            <a:lvl8pPr lvl="7" rtl="0">
              <a:spcBef>
                <a:spcPts val="0"/>
              </a:spcBef>
              <a:spcAft>
                <a:spcPts val="0"/>
              </a:spcAft>
              <a:buClr>
                <a:srgbClr val="FD0000"/>
              </a:buClr>
              <a:buSzPts val="4000"/>
              <a:buFont typeface="Josefin Sans"/>
              <a:buNone/>
              <a:defRPr b="1" sz="4000">
                <a:solidFill>
                  <a:srgbClr val="FD0000"/>
                </a:solidFill>
                <a:latin typeface="Josefin Sans"/>
                <a:ea typeface="Josefin Sans"/>
                <a:cs typeface="Josefin Sans"/>
                <a:sym typeface="Josefin Sans"/>
              </a:defRPr>
            </a:lvl8pPr>
            <a:lvl9pPr lvl="8" rtl="0">
              <a:spcBef>
                <a:spcPts val="0"/>
              </a:spcBef>
              <a:spcAft>
                <a:spcPts val="0"/>
              </a:spcAft>
              <a:buClr>
                <a:srgbClr val="FD0000"/>
              </a:buClr>
              <a:buSzPts val="4000"/>
              <a:buFont typeface="Josefin Sans"/>
              <a:buNone/>
              <a:defRPr b="1" sz="4000">
                <a:solidFill>
                  <a:srgbClr val="FD0000"/>
                </a:solidFill>
                <a:latin typeface="Josefin Sans"/>
                <a:ea typeface="Josefin Sans"/>
                <a:cs typeface="Josefin Sans"/>
                <a:sym typeface="Josefin Sans"/>
              </a:defRPr>
            </a:lvl9pPr>
          </a:lstStyle>
          <a:p>
            <a:r>
              <a:t>xx%</a:t>
            </a:r>
          </a:p>
        </p:txBody>
      </p:sp>
      <p:cxnSp>
        <p:nvCxnSpPr>
          <p:cNvPr id="584" name="Google Shape;584;p65"/>
          <p:cNvCxnSpPr/>
          <p:nvPr/>
        </p:nvCxnSpPr>
        <p:spPr>
          <a:xfrm rot="10800000">
            <a:off x="241206" y="4608973"/>
            <a:ext cx="1209600" cy="0"/>
          </a:xfrm>
          <a:prstGeom prst="straightConnector1">
            <a:avLst/>
          </a:prstGeom>
          <a:noFill/>
          <a:ln cap="flat" cmpd="sng" w="9525">
            <a:solidFill>
              <a:schemeClr val="accent1"/>
            </a:solidFill>
            <a:prstDash val="solid"/>
            <a:round/>
            <a:headEnd len="med" w="med" type="none"/>
            <a:tailEnd len="med" w="med" type="none"/>
          </a:ln>
        </p:spPr>
      </p:cxnSp>
      <p:sp>
        <p:nvSpPr>
          <p:cNvPr id="585" name="Google Shape;585;p65"/>
          <p:cNvSpPr txBox="1"/>
          <p:nvPr>
            <p:ph idx="6" type="subTitle"/>
          </p:nvPr>
        </p:nvSpPr>
        <p:spPr>
          <a:xfrm>
            <a:off x="1898375" y="4004934"/>
            <a:ext cx="2263500" cy="393300"/>
          </a:xfrm>
          <a:prstGeom prst="rect">
            <a:avLst/>
          </a:prstGeom>
          <a:noFill/>
          <a:ln>
            <a:noFill/>
          </a:ln>
        </p:spPr>
        <p:txBody>
          <a:bodyPr anchorCtr="0" anchor="t" bIns="0" lIns="91425" spcFirstLastPara="1" rIns="91425" wrap="square" tIns="91425">
            <a:noAutofit/>
          </a:bodyPr>
          <a:lstStyle>
            <a:lvl1pPr lvl="0" rtl="0">
              <a:lnSpc>
                <a:spcPct val="100000"/>
              </a:lnSpc>
              <a:spcBef>
                <a:spcPts val="0"/>
              </a:spcBef>
              <a:spcAft>
                <a:spcPts val="0"/>
              </a:spcAft>
              <a:buClr>
                <a:schemeClr val="dk1"/>
              </a:buClr>
              <a:buSzPts val="1600"/>
              <a:buFont typeface="Josefin Sans"/>
              <a:buNone/>
              <a:defRPr sz="1400">
                <a:solidFill>
                  <a:schemeClr val="dk1"/>
                </a:solidFill>
                <a:latin typeface="Josefin Sans"/>
                <a:ea typeface="Josefin Sans"/>
                <a:cs typeface="Josefin Sans"/>
                <a:sym typeface="Josefin Sans"/>
              </a:defRPr>
            </a:lvl1pPr>
            <a:lvl2pPr lvl="1" rtl="0">
              <a:lnSpc>
                <a:spcPct val="100000"/>
              </a:lnSpc>
              <a:spcBef>
                <a:spcPts val="0"/>
              </a:spcBef>
              <a:spcAft>
                <a:spcPts val="0"/>
              </a:spcAft>
              <a:buClr>
                <a:schemeClr val="dk1"/>
              </a:buClr>
              <a:buSzPts val="1400"/>
              <a:buFont typeface="Josefin Sans"/>
              <a:buNone/>
              <a:defRPr>
                <a:solidFill>
                  <a:schemeClr val="dk1"/>
                </a:solidFill>
                <a:latin typeface="Josefin Sans"/>
                <a:ea typeface="Josefin Sans"/>
                <a:cs typeface="Josefin Sans"/>
                <a:sym typeface="Josefin Sans"/>
              </a:defRPr>
            </a:lvl2pPr>
            <a:lvl3pPr lvl="2" rtl="0">
              <a:lnSpc>
                <a:spcPct val="100000"/>
              </a:lnSpc>
              <a:spcBef>
                <a:spcPts val="0"/>
              </a:spcBef>
              <a:spcAft>
                <a:spcPts val="0"/>
              </a:spcAft>
              <a:buClr>
                <a:schemeClr val="dk1"/>
              </a:buClr>
              <a:buSzPts val="1400"/>
              <a:buFont typeface="Josefin Sans"/>
              <a:buNone/>
              <a:defRPr>
                <a:solidFill>
                  <a:schemeClr val="dk1"/>
                </a:solidFill>
                <a:latin typeface="Josefin Sans"/>
                <a:ea typeface="Josefin Sans"/>
                <a:cs typeface="Josefin Sans"/>
                <a:sym typeface="Josefin Sans"/>
              </a:defRPr>
            </a:lvl3pPr>
            <a:lvl4pPr lvl="3" rtl="0">
              <a:lnSpc>
                <a:spcPct val="100000"/>
              </a:lnSpc>
              <a:spcBef>
                <a:spcPts val="0"/>
              </a:spcBef>
              <a:spcAft>
                <a:spcPts val="0"/>
              </a:spcAft>
              <a:buClr>
                <a:schemeClr val="dk1"/>
              </a:buClr>
              <a:buSzPts val="1400"/>
              <a:buFont typeface="Josefin Sans"/>
              <a:buNone/>
              <a:defRPr>
                <a:solidFill>
                  <a:schemeClr val="dk1"/>
                </a:solidFill>
                <a:latin typeface="Josefin Sans"/>
                <a:ea typeface="Josefin Sans"/>
                <a:cs typeface="Josefin Sans"/>
                <a:sym typeface="Josefin Sans"/>
              </a:defRPr>
            </a:lvl4pPr>
            <a:lvl5pPr lvl="4" rtl="0">
              <a:lnSpc>
                <a:spcPct val="100000"/>
              </a:lnSpc>
              <a:spcBef>
                <a:spcPts val="0"/>
              </a:spcBef>
              <a:spcAft>
                <a:spcPts val="0"/>
              </a:spcAft>
              <a:buClr>
                <a:schemeClr val="dk1"/>
              </a:buClr>
              <a:buSzPts val="1400"/>
              <a:buFont typeface="Josefin Sans"/>
              <a:buNone/>
              <a:defRPr>
                <a:solidFill>
                  <a:schemeClr val="dk1"/>
                </a:solidFill>
                <a:latin typeface="Josefin Sans"/>
                <a:ea typeface="Josefin Sans"/>
                <a:cs typeface="Josefin Sans"/>
                <a:sym typeface="Josefin Sans"/>
              </a:defRPr>
            </a:lvl5pPr>
            <a:lvl6pPr lvl="5" rtl="0">
              <a:lnSpc>
                <a:spcPct val="100000"/>
              </a:lnSpc>
              <a:spcBef>
                <a:spcPts val="0"/>
              </a:spcBef>
              <a:spcAft>
                <a:spcPts val="0"/>
              </a:spcAft>
              <a:buClr>
                <a:schemeClr val="dk1"/>
              </a:buClr>
              <a:buSzPts val="1400"/>
              <a:buFont typeface="Josefin Sans"/>
              <a:buNone/>
              <a:defRPr>
                <a:solidFill>
                  <a:schemeClr val="dk1"/>
                </a:solidFill>
                <a:latin typeface="Josefin Sans"/>
                <a:ea typeface="Josefin Sans"/>
                <a:cs typeface="Josefin Sans"/>
                <a:sym typeface="Josefin Sans"/>
              </a:defRPr>
            </a:lvl6pPr>
            <a:lvl7pPr lvl="6" rtl="0">
              <a:lnSpc>
                <a:spcPct val="100000"/>
              </a:lnSpc>
              <a:spcBef>
                <a:spcPts val="0"/>
              </a:spcBef>
              <a:spcAft>
                <a:spcPts val="0"/>
              </a:spcAft>
              <a:buClr>
                <a:schemeClr val="dk1"/>
              </a:buClr>
              <a:buSzPts val="1400"/>
              <a:buFont typeface="Josefin Sans"/>
              <a:buNone/>
              <a:defRPr>
                <a:solidFill>
                  <a:schemeClr val="dk1"/>
                </a:solidFill>
                <a:latin typeface="Josefin Sans"/>
                <a:ea typeface="Josefin Sans"/>
                <a:cs typeface="Josefin Sans"/>
                <a:sym typeface="Josefin Sans"/>
              </a:defRPr>
            </a:lvl7pPr>
            <a:lvl8pPr lvl="7" rtl="0">
              <a:lnSpc>
                <a:spcPct val="100000"/>
              </a:lnSpc>
              <a:spcBef>
                <a:spcPts val="0"/>
              </a:spcBef>
              <a:spcAft>
                <a:spcPts val="0"/>
              </a:spcAft>
              <a:buClr>
                <a:schemeClr val="dk1"/>
              </a:buClr>
              <a:buSzPts val="1400"/>
              <a:buFont typeface="Josefin Sans"/>
              <a:buNone/>
              <a:defRPr>
                <a:solidFill>
                  <a:schemeClr val="dk1"/>
                </a:solidFill>
                <a:latin typeface="Josefin Sans"/>
                <a:ea typeface="Josefin Sans"/>
                <a:cs typeface="Josefin Sans"/>
                <a:sym typeface="Josefin Sans"/>
              </a:defRPr>
            </a:lvl8pPr>
            <a:lvl9pPr lvl="8" rtl="0">
              <a:lnSpc>
                <a:spcPct val="100000"/>
              </a:lnSpc>
              <a:spcBef>
                <a:spcPts val="0"/>
              </a:spcBef>
              <a:spcAft>
                <a:spcPts val="0"/>
              </a:spcAft>
              <a:buClr>
                <a:schemeClr val="dk1"/>
              </a:buClr>
              <a:buSzPts val="1400"/>
              <a:buFont typeface="Josefin Sans"/>
              <a:buNone/>
              <a:defRPr>
                <a:solidFill>
                  <a:schemeClr val="dk1"/>
                </a:solidFill>
                <a:latin typeface="Josefin Sans"/>
                <a:ea typeface="Josefin Sans"/>
                <a:cs typeface="Josefin Sans"/>
                <a:sym typeface="Josefin Sans"/>
              </a:defRPr>
            </a:lvl9pPr>
          </a:lstStyle>
          <a:p/>
        </p:txBody>
      </p:sp>
      <p:sp>
        <p:nvSpPr>
          <p:cNvPr id="586" name="Google Shape;586;p65"/>
          <p:cNvSpPr txBox="1"/>
          <p:nvPr>
            <p:ph idx="7" type="subTitle"/>
          </p:nvPr>
        </p:nvSpPr>
        <p:spPr>
          <a:xfrm>
            <a:off x="4982125" y="4004934"/>
            <a:ext cx="2263500" cy="393300"/>
          </a:xfrm>
          <a:prstGeom prst="rect">
            <a:avLst/>
          </a:prstGeom>
          <a:noFill/>
          <a:ln>
            <a:noFill/>
          </a:ln>
        </p:spPr>
        <p:txBody>
          <a:bodyPr anchorCtr="0" anchor="t" bIns="0" lIns="91425" spcFirstLastPara="1" rIns="91425" wrap="square" tIns="91425">
            <a:noAutofit/>
          </a:bodyPr>
          <a:lstStyle>
            <a:lvl1pPr lvl="0" rtl="0">
              <a:lnSpc>
                <a:spcPct val="100000"/>
              </a:lnSpc>
              <a:spcBef>
                <a:spcPts val="0"/>
              </a:spcBef>
              <a:spcAft>
                <a:spcPts val="0"/>
              </a:spcAft>
              <a:buClr>
                <a:schemeClr val="dk1"/>
              </a:buClr>
              <a:buSzPts val="1600"/>
              <a:buFont typeface="Josefin Sans"/>
              <a:buNone/>
              <a:defRPr sz="1400">
                <a:solidFill>
                  <a:schemeClr val="dk1"/>
                </a:solidFill>
                <a:latin typeface="Josefin Sans"/>
                <a:ea typeface="Josefin Sans"/>
                <a:cs typeface="Josefin Sans"/>
                <a:sym typeface="Josefin Sans"/>
              </a:defRPr>
            </a:lvl1pPr>
            <a:lvl2pPr lvl="1" rtl="0">
              <a:lnSpc>
                <a:spcPct val="100000"/>
              </a:lnSpc>
              <a:spcBef>
                <a:spcPts val="0"/>
              </a:spcBef>
              <a:spcAft>
                <a:spcPts val="0"/>
              </a:spcAft>
              <a:buClr>
                <a:schemeClr val="dk1"/>
              </a:buClr>
              <a:buSzPts val="1400"/>
              <a:buFont typeface="Josefin Sans"/>
              <a:buNone/>
              <a:defRPr>
                <a:solidFill>
                  <a:schemeClr val="dk1"/>
                </a:solidFill>
                <a:latin typeface="Josefin Sans"/>
                <a:ea typeface="Josefin Sans"/>
                <a:cs typeface="Josefin Sans"/>
                <a:sym typeface="Josefin Sans"/>
              </a:defRPr>
            </a:lvl2pPr>
            <a:lvl3pPr lvl="2" rtl="0">
              <a:lnSpc>
                <a:spcPct val="100000"/>
              </a:lnSpc>
              <a:spcBef>
                <a:spcPts val="0"/>
              </a:spcBef>
              <a:spcAft>
                <a:spcPts val="0"/>
              </a:spcAft>
              <a:buClr>
                <a:schemeClr val="dk1"/>
              </a:buClr>
              <a:buSzPts val="1400"/>
              <a:buFont typeface="Josefin Sans"/>
              <a:buNone/>
              <a:defRPr>
                <a:solidFill>
                  <a:schemeClr val="dk1"/>
                </a:solidFill>
                <a:latin typeface="Josefin Sans"/>
                <a:ea typeface="Josefin Sans"/>
                <a:cs typeface="Josefin Sans"/>
                <a:sym typeface="Josefin Sans"/>
              </a:defRPr>
            </a:lvl3pPr>
            <a:lvl4pPr lvl="3" rtl="0">
              <a:lnSpc>
                <a:spcPct val="100000"/>
              </a:lnSpc>
              <a:spcBef>
                <a:spcPts val="0"/>
              </a:spcBef>
              <a:spcAft>
                <a:spcPts val="0"/>
              </a:spcAft>
              <a:buClr>
                <a:schemeClr val="dk1"/>
              </a:buClr>
              <a:buSzPts val="1400"/>
              <a:buFont typeface="Josefin Sans"/>
              <a:buNone/>
              <a:defRPr>
                <a:solidFill>
                  <a:schemeClr val="dk1"/>
                </a:solidFill>
                <a:latin typeface="Josefin Sans"/>
                <a:ea typeface="Josefin Sans"/>
                <a:cs typeface="Josefin Sans"/>
                <a:sym typeface="Josefin Sans"/>
              </a:defRPr>
            </a:lvl4pPr>
            <a:lvl5pPr lvl="4" rtl="0">
              <a:lnSpc>
                <a:spcPct val="100000"/>
              </a:lnSpc>
              <a:spcBef>
                <a:spcPts val="0"/>
              </a:spcBef>
              <a:spcAft>
                <a:spcPts val="0"/>
              </a:spcAft>
              <a:buClr>
                <a:schemeClr val="dk1"/>
              </a:buClr>
              <a:buSzPts val="1400"/>
              <a:buFont typeface="Josefin Sans"/>
              <a:buNone/>
              <a:defRPr>
                <a:solidFill>
                  <a:schemeClr val="dk1"/>
                </a:solidFill>
                <a:latin typeface="Josefin Sans"/>
                <a:ea typeface="Josefin Sans"/>
                <a:cs typeface="Josefin Sans"/>
                <a:sym typeface="Josefin Sans"/>
              </a:defRPr>
            </a:lvl5pPr>
            <a:lvl6pPr lvl="5" rtl="0">
              <a:lnSpc>
                <a:spcPct val="100000"/>
              </a:lnSpc>
              <a:spcBef>
                <a:spcPts val="0"/>
              </a:spcBef>
              <a:spcAft>
                <a:spcPts val="0"/>
              </a:spcAft>
              <a:buClr>
                <a:schemeClr val="dk1"/>
              </a:buClr>
              <a:buSzPts val="1400"/>
              <a:buFont typeface="Josefin Sans"/>
              <a:buNone/>
              <a:defRPr>
                <a:solidFill>
                  <a:schemeClr val="dk1"/>
                </a:solidFill>
                <a:latin typeface="Josefin Sans"/>
                <a:ea typeface="Josefin Sans"/>
                <a:cs typeface="Josefin Sans"/>
                <a:sym typeface="Josefin Sans"/>
              </a:defRPr>
            </a:lvl6pPr>
            <a:lvl7pPr lvl="6" rtl="0">
              <a:lnSpc>
                <a:spcPct val="100000"/>
              </a:lnSpc>
              <a:spcBef>
                <a:spcPts val="0"/>
              </a:spcBef>
              <a:spcAft>
                <a:spcPts val="0"/>
              </a:spcAft>
              <a:buClr>
                <a:schemeClr val="dk1"/>
              </a:buClr>
              <a:buSzPts val="1400"/>
              <a:buFont typeface="Josefin Sans"/>
              <a:buNone/>
              <a:defRPr>
                <a:solidFill>
                  <a:schemeClr val="dk1"/>
                </a:solidFill>
                <a:latin typeface="Josefin Sans"/>
                <a:ea typeface="Josefin Sans"/>
                <a:cs typeface="Josefin Sans"/>
                <a:sym typeface="Josefin Sans"/>
              </a:defRPr>
            </a:lvl7pPr>
            <a:lvl8pPr lvl="7" rtl="0">
              <a:lnSpc>
                <a:spcPct val="100000"/>
              </a:lnSpc>
              <a:spcBef>
                <a:spcPts val="0"/>
              </a:spcBef>
              <a:spcAft>
                <a:spcPts val="0"/>
              </a:spcAft>
              <a:buClr>
                <a:schemeClr val="dk1"/>
              </a:buClr>
              <a:buSzPts val="1400"/>
              <a:buFont typeface="Josefin Sans"/>
              <a:buNone/>
              <a:defRPr>
                <a:solidFill>
                  <a:schemeClr val="dk1"/>
                </a:solidFill>
                <a:latin typeface="Josefin Sans"/>
                <a:ea typeface="Josefin Sans"/>
                <a:cs typeface="Josefin Sans"/>
                <a:sym typeface="Josefin Sans"/>
              </a:defRPr>
            </a:lvl8pPr>
            <a:lvl9pPr lvl="8" rtl="0">
              <a:lnSpc>
                <a:spcPct val="100000"/>
              </a:lnSpc>
              <a:spcBef>
                <a:spcPts val="0"/>
              </a:spcBef>
              <a:spcAft>
                <a:spcPts val="0"/>
              </a:spcAft>
              <a:buClr>
                <a:schemeClr val="dk1"/>
              </a:buClr>
              <a:buSzPts val="1400"/>
              <a:buFont typeface="Josefin Sans"/>
              <a:buNone/>
              <a:defRPr>
                <a:solidFill>
                  <a:schemeClr val="dk1"/>
                </a:solidFill>
                <a:latin typeface="Josefin Sans"/>
                <a:ea typeface="Josefin Sans"/>
                <a:cs typeface="Josefin Sans"/>
                <a:sym typeface="Josefin Sans"/>
              </a:defRPr>
            </a:lvl9pPr>
          </a:lstStyle>
          <a:p/>
        </p:txBody>
      </p:sp>
      <p:sp>
        <p:nvSpPr>
          <p:cNvPr id="587" name="Google Shape;587;p65"/>
          <p:cNvSpPr txBox="1"/>
          <p:nvPr>
            <p:ph idx="8" type="subTitle"/>
          </p:nvPr>
        </p:nvSpPr>
        <p:spPr>
          <a:xfrm>
            <a:off x="1898375" y="3438991"/>
            <a:ext cx="2263500" cy="393600"/>
          </a:xfrm>
          <a:prstGeom prst="rect">
            <a:avLst/>
          </a:prstGeom>
          <a:noFill/>
          <a:ln>
            <a:noFill/>
          </a:ln>
        </p:spPr>
        <p:txBody>
          <a:bodyPr anchorCtr="0" anchor="t" bIns="91425" lIns="91425" spcFirstLastPara="1" rIns="91425" wrap="square" tIns="91425">
            <a:noAutofit/>
          </a:bodyPr>
          <a:lstStyle>
            <a:lvl1pPr lvl="0" rtl="0">
              <a:lnSpc>
                <a:spcPct val="100000"/>
              </a:lnSpc>
              <a:spcBef>
                <a:spcPts val="0"/>
              </a:spcBef>
              <a:spcAft>
                <a:spcPts val="0"/>
              </a:spcAft>
              <a:buClr>
                <a:schemeClr val="accent1"/>
              </a:buClr>
              <a:buSzPts val="1800"/>
              <a:buFont typeface="Josefin Sans SemiBold"/>
              <a:buNone/>
              <a:defRPr sz="1800">
                <a:solidFill>
                  <a:schemeClr val="accent1"/>
                </a:solidFill>
                <a:latin typeface="Josefin Sans SemiBold"/>
                <a:ea typeface="Josefin Sans SemiBold"/>
                <a:cs typeface="Josefin Sans SemiBold"/>
                <a:sym typeface="Josefin Sans SemiBold"/>
              </a:defRPr>
            </a:lvl1pPr>
            <a:lvl2pPr lvl="1" rtl="0">
              <a:lnSpc>
                <a:spcPct val="100000"/>
              </a:lnSpc>
              <a:spcBef>
                <a:spcPts val="0"/>
              </a:spcBef>
              <a:spcAft>
                <a:spcPts val="0"/>
              </a:spcAft>
              <a:buClr>
                <a:schemeClr val="accent1"/>
              </a:buClr>
              <a:buSzPts val="1800"/>
              <a:buFont typeface="Josefin Sans SemiBold"/>
              <a:buNone/>
              <a:defRPr sz="1800">
                <a:solidFill>
                  <a:schemeClr val="accent1"/>
                </a:solidFill>
                <a:latin typeface="Josefin Sans SemiBold"/>
                <a:ea typeface="Josefin Sans SemiBold"/>
                <a:cs typeface="Josefin Sans SemiBold"/>
                <a:sym typeface="Josefin Sans SemiBold"/>
              </a:defRPr>
            </a:lvl2pPr>
            <a:lvl3pPr lvl="2" rtl="0">
              <a:lnSpc>
                <a:spcPct val="100000"/>
              </a:lnSpc>
              <a:spcBef>
                <a:spcPts val="0"/>
              </a:spcBef>
              <a:spcAft>
                <a:spcPts val="0"/>
              </a:spcAft>
              <a:buClr>
                <a:schemeClr val="accent1"/>
              </a:buClr>
              <a:buSzPts val="1800"/>
              <a:buFont typeface="Josefin Sans SemiBold"/>
              <a:buNone/>
              <a:defRPr sz="1800">
                <a:solidFill>
                  <a:schemeClr val="accent1"/>
                </a:solidFill>
                <a:latin typeface="Josefin Sans SemiBold"/>
                <a:ea typeface="Josefin Sans SemiBold"/>
                <a:cs typeface="Josefin Sans SemiBold"/>
                <a:sym typeface="Josefin Sans SemiBold"/>
              </a:defRPr>
            </a:lvl3pPr>
            <a:lvl4pPr lvl="3" rtl="0">
              <a:lnSpc>
                <a:spcPct val="100000"/>
              </a:lnSpc>
              <a:spcBef>
                <a:spcPts val="0"/>
              </a:spcBef>
              <a:spcAft>
                <a:spcPts val="0"/>
              </a:spcAft>
              <a:buClr>
                <a:schemeClr val="accent1"/>
              </a:buClr>
              <a:buSzPts val="1800"/>
              <a:buFont typeface="Josefin Sans SemiBold"/>
              <a:buNone/>
              <a:defRPr sz="1800">
                <a:solidFill>
                  <a:schemeClr val="accent1"/>
                </a:solidFill>
                <a:latin typeface="Josefin Sans SemiBold"/>
                <a:ea typeface="Josefin Sans SemiBold"/>
                <a:cs typeface="Josefin Sans SemiBold"/>
                <a:sym typeface="Josefin Sans SemiBold"/>
              </a:defRPr>
            </a:lvl4pPr>
            <a:lvl5pPr lvl="4" rtl="0">
              <a:lnSpc>
                <a:spcPct val="100000"/>
              </a:lnSpc>
              <a:spcBef>
                <a:spcPts val="0"/>
              </a:spcBef>
              <a:spcAft>
                <a:spcPts val="0"/>
              </a:spcAft>
              <a:buClr>
                <a:schemeClr val="accent1"/>
              </a:buClr>
              <a:buSzPts val="1800"/>
              <a:buFont typeface="Josefin Sans SemiBold"/>
              <a:buNone/>
              <a:defRPr sz="1800">
                <a:solidFill>
                  <a:schemeClr val="accent1"/>
                </a:solidFill>
                <a:latin typeface="Josefin Sans SemiBold"/>
                <a:ea typeface="Josefin Sans SemiBold"/>
                <a:cs typeface="Josefin Sans SemiBold"/>
                <a:sym typeface="Josefin Sans SemiBold"/>
              </a:defRPr>
            </a:lvl5pPr>
            <a:lvl6pPr lvl="5" rtl="0">
              <a:lnSpc>
                <a:spcPct val="100000"/>
              </a:lnSpc>
              <a:spcBef>
                <a:spcPts val="0"/>
              </a:spcBef>
              <a:spcAft>
                <a:spcPts val="0"/>
              </a:spcAft>
              <a:buClr>
                <a:schemeClr val="accent1"/>
              </a:buClr>
              <a:buSzPts val="1800"/>
              <a:buFont typeface="Josefin Sans SemiBold"/>
              <a:buNone/>
              <a:defRPr sz="1800">
                <a:solidFill>
                  <a:schemeClr val="accent1"/>
                </a:solidFill>
                <a:latin typeface="Josefin Sans SemiBold"/>
                <a:ea typeface="Josefin Sans SemiBold"/>
                <a:cs typeface="Josefin Sans SemiBold"/>
                <a:sym typeface="Josefin Sans SemiBold"/>
              </a:defRPr>
            </a:lvl6pPr>
            <a:lvl7pPr lvl="6" rtl="0">
              <a:lnSpc>
                <a:spcPct val="100000"/>
              </a:lnSpc>
              <a:spcBef>
                <a:spcPts val="0"/>
              </a:spcBef>
              <a:spcAft>
                <a:spcPts val="0"/>
              </a:spcAft>
              <a:buClr>
                <a:schemeClr val="accent1"/>
              </a:buClr>
              <a:buSzPts val="1800"/>
              <a:buFont typeface="Josefin Sans SemiBold"/>
              <a:buNone/>
              <a:defRPr sz="1800">
                <a:solidFill>
                  <a:schemeClr val="accent1"/>
                </a:solidFill>
                <a:latin typeface="Josefin Sans SemiBold"/>
                <a:ea typeface="Josefin Sans SemiBold"/>
                <a:cs typeface="Josefin Sans SemiBold"/>
                <a:sym typeface="Josefin Sans SemiBold"/>
              </a:defRPr>
            </a:lvl7pPr>
            <a:lvl8pPr lvl="7" rtl="0">
              <a:lnSpc>
                <a:spcPct val="100000"/>
              </a:lnSpc>
              <a:spcBef>
                <a:spcPts val="0"/>
              </a:spcBef>
              <a:spcAft>
                <a:spcPts val="0"/>
              </a:spcAft>
              <a:buClr>
                <a:schemeClr val="accent1"/>
              </a:buClr>
              <a:buSzPts val="1800"/>
              <a:buFont typeface="Josefin Sans SemiBold"/>
              <a:buNone/>
              <a:defRPr sz="1800">
                <a:solidFill>
                  <a:schemeClr val="accent1"/>
                </a:solidFill>
                <a:latin typeface="Josefin Sans SemiBold"/>
                <a:ea typeface="Josefin Sans SemiBold"/>
                <a:cs typeface="Josefin Sans SemiBold"/>
                <a:sym typeface="Josefin Sans SemiBold"/>
              </a:defRPr>
            </a:lvl8pPr>
            <a:lvl9pPr lvl="8" rtl="0">
              <a:lnSpc>
                <a:spcPct val="100000"/>
              </a:lnSpc>
              <a:spcBef>
                <a:spcPts val="0"/>
              </a:spcBef>
              <a:spcAft>
                <a:spcPts val="0"/>
              </a:spcAft>
              <a:buClr>
                <a:schemeClr val="accent1"/>
              </a:buClr>
              <a:buSzPts val="1800"/>
              <a:buFont typeface="Josefin Sans SemiBold"/>
              <a:buNone/>
              <a:defRPr sz="1800">
                <a:solidFill>
                  <a:schemeClr val="accent1"/>
                </a:solidFill>
                <a:latin typeface="Josefin Sans SemiBold"/>
                <a:ea typeface="Josefin Sans SemiBold"/>
                <a:cs typeface="Josefin Sans SemiBold"/>
                <a:sym typeface="Josefin Sans SemiBold"/>
              </a:defRPr>
            </a:lvl9pPr>
          </a:lstStyle>
          <a:p/>
        </p:txBody>
      </p:sp>
      <p:sp>
        <p:nvSpPr>
          <p:cNvPr id="588" name="Google Shape;588;p65"/>
          <p:cNvSpPr txBox="1"/>
          <p:nvPr>
            <p:ph idx="9" type="subTitle"/>
          </p:nvPr>
        </p:nvSpPr>
        <p:spPr>
          <a:xfrm>
            <a:off x="4982125" y="3438991"/>
            <a:ext cx="2263500" cy="393600"/>
          </a:xfrm>
          <a:prstGeom prst="rect">
            <a:avLst/>
          </a:prstGeom>
          <a:noFill/>
          <a:ln>
            <a:noFill/>
          </a:ln>
        </p:spPr>
        <p:txBody>
          <a:bodyPr anchorCtr="0" anchor="t" bIns="91425" lIns="91425" spcFirstLastPara="1" rIns="91425" wrap="square" tIns="91425">
            <a:noAutofit/>
          </a:bodyPr>
          <a:lstStyle>
            <a:lvl1pPr lvl="0" rtl="0">
              <a:lnSpc>
                <a:spcPct val="100000"/>
              </a:lnSpc>
              <a:spcBef>
                <a:spcPts val="0"/>
              </a:spcBef>
              <a:spcAft>
                <a:spcPts val="0"/>
              </a:spcAft>
              <a:buClr>
                <a:schemeClr val="accent1"/>
              </a:buClr>
              <a:buSzPts val="1800"/>
              <a:buFont typeface="Josefin Sans SemiBold"/>
              <a:buNone/>
              <a:defRPr sz="1800">
                <a:solidFill>
                  <a:schemeClr val="accent1"/>
                </a:solidFill>
                <a:latin typeface="Josefin Sans SemiBold"/>
                <a:ea typeface="Josefin Sans SemiBold"/>
                <a:cs typeface="Josefin Sans SemiBold"/>
                <a:sym typeface="Josefin Sans SemiBold"/>
              </a:defRPr>
            </a:lvl1pPr>
            <a:lvl2pPr lvl="1" rtl="0">
              <a:lnSpc>
                <a:spcPct val="100000"/>
              </a:lnSpc>
              <a:spcBef>
                <a:spcPts val="0"/>
              </a:spcBef>
              <a:spcAft>
                <a:spcPts val="0"/>
              </a:spcAft>
              <a:buClr>
                <a:schemeClr val="accent1"/>
              </a:buClr>
              <a:buSzPts val="1800"/>
              <a:buFont typeface="Josefin Sans SemiBold"/>
              <a:buNone/>
              <a:defRPr sz="1800">
                <a:solidFill>
                  <a:schemeClr val="accent1"/>
                </a:solidFill>
                <a:latin typeface="Josefin Sans SemiBold"/>
                <a:ea typeface="Josefin Sans SemiBold"/>
                <a:cs typeface="Josefin Sans SemiBold"/>
                <a:sym typeface="Josefin Sans SemiBold"/>
              </a:defRPr>
            </a:lvl2pPr>
            <a:lvl3pPr lvl="2" rtl="0">
              <a:lnSpc>
                <a:spcPct val="100000"/>
              </a:lnSpc>
              <a:spcBef>
                <a:spcPts val="0"/>
              </a:spcBef>
              <a:spcAft>
                <a:spcPts val="0"/>
              </a:spcAft>
              <a:buClr>
                <a:schemeClr val="accent1"/>
              </a:buClr>
              <a:buSzPts val="1800"/>
              <a:buFont typeface="Josefin Sans SemiBold"/>
              <a:buNone/>
              <a:defRPr sz="1800">
                <a:solidFill>
                  <a:schemeClr val="accent1"/>
                </a:solidFill>
                <a:latin typeface="Josefin Sans SemiBold"/>
                <a:ea typeface="Josefin Sans SemiBold"/>
                <a:cs typeface="Josefin Sans SemiBold"/>
                <a:sym typeface="Josefin Sans SemiBold"/>
              </a:defRPr>
            </a:lvl3pPr>
            <a:lvl4pPr lvl="3" rtl="0">
              <a:lnSpc>
                <a:spcPct val="100000"/>
              </a:lnSpc>
              <a:spcBef>
                <a:spcPts val="0"/>
              </a:spcBef>
              <a:spcAft>
                <a:spcPts val="0"/>
              </a:spcAft>
              <a:buClr>
                <a:schemeClr val="accent1"/>
              </a:buClr>
              <a:buSzPts val="1800"/>
              <a:buFont typeface="Josefin Sans SemiBold"/>
              <a:buNone/>
              <a:defRPr sz="1800">
                <a:solidFill>
                  <a:schemeClr val="accent1"/>
                </a:solidFill>
                <a:latin typeface="Josefin Sans SemiBold"/>
                <a:ea typeface="Josefin Sans SemiBold"/>
                <a:cs typeface="Josefin Sans SemiBold"/>
                <a:sym typeface="Josefin Sans SemiBold"/>
              </a:defRPr>
            </a:lvl4pPr>
            <a:lvl5pPr lvl="4" rtl="0">
              <a:lnSpc>
                <a:spcPct val="100000"/>
              </a:lnSpc>
              <a:spcBef>
                <a:spcPts val="0"/>
              </a:spcBef>
              <a:spcAft>
                <a:spcPts val="0"/>
              </a:spcAft>
              <a:buClr>
                <a:schemeClr val="accent1"/>
              </a:buClr>
              <a:buSzPts val="1800"/>
              <a:buFont typeface="Josefin Sans SemiBold"/>
              <a:buNone/>
              <a:defRPr sz="1800">
                <a:solidFill>
                  <a:schemeClr val="accent1"/>
                </a:solidFill>
                <a:latin typeface="Josefin Sans SemiBold"/>
                <a:ea typeface="Josefin Sans SemiBold"/>
                <a:cs typeface="Josefin Sans SemiBold"/>
                <a:sym typeface="Josefin Sans SemiBold"/>
              </a:defRPr>
            </a:lvl5pPr>
            <a:lvl6pPr lvl="5" rtl="0">
              <a:lnSpc>
                <a:spcPct val="100000"/>
              </a:lnSpc>
              <a:spcBef>
                <a:spcPts val="0"/>
              </a:spcBef>
              <a:spcAft>
                <a:spcPts val="0"/>
              </a:spcAft>
              <a:buClr>
                <a:schemeClr val="accent1"/>
              </a:buClr>
              <a:buSzPts val="1800"/>
              <a:buFont typeface="Josefin Sans SemiBold"/>
              <a:buNone/>
              <a:defRPr sz="1800">
                <a:solidFill>
                  <a:schemeClr val="accent1"/>
                </a:solidFill>
                <a:latin typeface="Josefin Sans SemiBold"/>
                <a:ea typeface="Josefin Sans SemiBold"/>
                <a:cs typeface="Josefin Sans SemiBold"/>
                <a:sym typeface="Josefin Sans SemiBold"/>
              </a:defRPr>
            </a:lvl6pPr>
            <a:lvl7pPr lvl="6" rtl="0">
              <a:lnSpc>
                <a:spcPct val="100000"/>
              </a:lnSpc>
              <a:spcBef>
                <a:spcPts val="0"/>
              </a:spcBef>
              <a:spcAft>
                <a:spcPts val="0"/>
              </a:spcAft>
              <a:buClr>
                <a:schemeClr val="accent1"/>
              </a:buClr>
              <a:buSzPts val="1800"/>
              <a:buFont typeface="Josefin Sans SemiBold"/>
              <a:buNone/>
              <a:defRPr sz="1800">
                <a:solidFill>
                  <a:schemeClr val="accent1"/>
                </a:solidFill>
                <a:latin typeface="Josefin Sans SemiBold"/>
                <a:ea typeface="Josefin Sans SemiBold"/>
                <a:cs typeface="Josefin Sans SemiBold"/>
                <a:sym typeface="Josefin Sans SemiBold"/>
              </a:defRPr>
            </a:lvl7pPr>
            <a:lvl8pPr lvl="7" rtl="0">
              <a:lnSpc>
                <a:spcPct val="100000"/>
              </a:lnSpc>
              <a:spcBef>
                <a:spcPts val="0"/>
              </a:spcBef>
              <a:spcAft>
                <a:spcPts val="0"/>
              </a:spcAft>
              <a:buClr>
                <a:schemeClr val="accent1"/>
              </a:buClr>
              <a:buSzPts val="1800"/>
              <a:buFont typeface="Josefin Sans SemiBold"/>
              <a:buNone/>
              <a:defRPr sz="1800">
                <a:solidFill>
                  <a:schemeClr val="accent1"/>
                </a:solidFill>
                <a:latin typeface="Josefin Sans SemiBold"/>
                <a:ea typeface="Josefin Sans SemiBold"/>
                <a:cs typeface="Josefin Sans SemiBold"/>
                <a:sym typeface="Josefin Sans SemiBold"/>
              </a:defRPr>
            </a:lvl8pPr>
            <a:lvl9pPr lvl="8" rtl="0">
              <a:lnSpc>
                <a:spcPct val="100000"/>
              </a:lnSpc>
              <a:spcBef>
                <a:spcPts val="0"/>
              </a:spcBef>
              <a:spcAft>
                <a:spcPts val="0"/>
              </a:spcAft>
              <a:buClr>
                <a:schemeClr val="accent1"/>
              </a:buClr>
              <a:buSzPts val="1800"/>
              <a:buFont typeface="Josefin Sans SemiBold"/>
              <a:buNone/>
              <a:defRPr sz="1800">
                <a:solidFill>
                  <a:schemeClr val="accent1"/>
                </a:solidFill>
                <a:latin typeface="Josefin Sans SemiBold"/>
                <a:ea typeface="Josefin Sans SemiBold"/>
                <a:cs typeface="Josefin Sans SemiBold"/>
                <a:sym typeface="Josefin Sans SemiBold"/>
              </a:defRPr>
            </a:lvl9pPr>
          </a:lstStyle>
          <a:p/>
        </p:txBody>
      </p:sp>
      <p:sp>
        <p:nvSpPr>
          <p:cNvPr id="589" name="Google Shape;589;p65"/>
          <p:cNvSpPr txBox="1"/>
          <p:nvPr>
            <p:ph idx="13" type="title"/>
          </p:nvPr>
        </p:nvSpPr>
        <p:spPr>
          <a:xfrm>
            <a:off x="1470900" y="476534"/>
            <a:ext cx="62022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800"/>
              <a:buFont typeface="Josefin Sans"/>
              <a:buNone/>
              <a:defRPr b="1">
                <a:latin typeface="Josefin Sans"/>
                <a:ea typeface="Josefin Sans"/>
                <a:cs typeface="Josefin Sans"/>
                <a:sym typeface="Josefin Sans"/>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cxnSp>
        <p:nvCxnSpPr>
          <p:cNvPr id="590" name="Google Shape;590;p65"/>
          <p:cNvCxnSpPr/>
          <p:nvPr/>
        </p:nvCxnSpPr>
        <p:spPr>
          <a:xfrm>
            <a:off x="6481100" y="4609950"/>
            <a:ext cx="2544000" cy="0"/>
          </a:xfrm>
          <a:prstGeom prst="straightConnector1">
            <a:avLst/>
          </a:prstGeom>
          <a:noFill/>
          <a:ln cap="flat" cmpd="sng" w="9525">
            <a:solidFill>
              <a:schemeClr val="accent1"/>
            </a:solidFill>
            <a:prstDash val="solid"/>
            <a:round/>
            <a:headEnd len="med" w="med" type="none"/>
            <a:tailEnd len="med" w="med" type="none"/>
          </a:ln>
        </p:spPr>
      </p:cxnSp>
      <p:sp>
        <p:nvSpPr>
          <p:cNvPr id="591" name="Google Shape;591;p65"/>
          <p:cNvSpPr txBox="1"/>
          <p:nvPr/>
        </p:nvSpPr>
        <p:spPr>
          <a:xfrm>
            <a:off x="8439900" y="4609950"/>
            <a:ext cx="585300" cy="3936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b="1" lang="en" sz="1100">
                <a:solidFill>
                  <a:schemeClr val="accent1"/>
                </a:solidFill>
                <a:latin typeface="Josefin Sans"/>
                <a:ea typeface="Josefin Sans"/>
                <a:cs typeface="Josefin Sans"/>
                <a:sym typeface="Josefin Sans"/>
              </a:rPr>
              <a:t>‹#›</a:t>
            </a:fld>
            <a:endParaRPr b="1" sz="1100">
              <a:solidFill>
                <a:schemeClr val="accent1"/>
              </a:solidFill>
              <a:latin typeface="Josefin Sans"/>
              <a:ea typeface="Josefin Sans"/>
              <a:cs typeface="Josefin Sans"/>
              <a:sym typeface="Josefin Sans"/>
            </a:endParaRPr>
          </a:p>
        </p:txBody>
      </p:sp>
      <p:sp>
        <p:nvSpPr>
          <p:cNvPr id="592" name="Google Shape;592;p65"/>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p:cSld name="CUSTOM_2_1_1">
    <p:spTree>
      <p:nvGrpSpPr>
        <p:cNvPr id="593" name="Shape 593"/>
        <p:cNvGrpSpPr/>
        <p:nvPr/>
      </p:nvGrpSpPr>
      <p:grpSpPr>
        <a:xfrm>
          <a:off x="0" y="0"/>
          <a:ext cx="0" cy="0"/>
          <a:chOff x="0" y="0"/>
          <a:chExt cx="0" cy="0"/>
        </a:xfrm>
      </p:grpSpPr>
      <p:sp>
        <p:nvSpPr>
          <p:cNvPr id="594" name="Google Shape;594;p66"/>
          <p:cNvSpPr txBox="1"/>
          <p:nvPr>
            <p:ph idx="1" type="subTitle"/>
          </p:nvPr>
        </p:nvSpPr>
        <p:spPr>
          <a:xfrm>
            <a:off x="932700" y="2059113"/>
            <a:ext cx="2263500" cy="674400"/>
          </a:xfrm>
          <a:prstGeom prst="rect">
            <a:avLst/>
          </a:prstGeom>
          <a:noFill/>
          <a:ln>
            <a:noFill/>
          </a:ln>
        </p:spPr>
        <p:txBody>
          <a:bodyPr anchorCtr="0" anchor="t" bIns="0" lIns="91425" spcFirstLastPara="1" rIns="91425" wrap="square" tIns="91425">
            <a:noAutofit/>
          </a:bodyPr>
          <a:lstStyle>
            <a:lvl1pPr lvl="0" rtl="0">
              <a:lnSpc>
                <a:spcPct val="100000"/>
              </a:lnSpc>
              <a:spcBef>
                <a:spcPts val="0"/>
              </a:spcBef>
              <a:spcAft>
                <a:spcPts val="0"/>
              </a:spcAft>
              <a:buClr>
                <a:schemeClr val="dk1"/>
              </a:buClr>
              <a:buSzPts val="1600"/>
              <a:buFont typeface="Josefin Sans"/>
              <a:buNone/>
              <a:defRPr sz="1400">
                <a:solidFill>
                  <a:schemeClr val="dk1"/>
                </a:solidFill>
                <a:latin typeface="Josefin Sans"/>
                <a:ea typeface="Josefin Sans"/>
                <a:cs typeface="Josefin Sans"/>
                <a:sym typeface="Josefin Sans"/>
              </a:defRPr>
            </a:lvl1pPr>
            <a:lvl2pPr lvl="1" rtl="0">
              <a:lnSpc>
                <a:spcPct val="100000"/>
              </a:lnSpc>
              <a:spcBef>
                <a:spcPts val="0"/>
              </a:spcBef>
              <a:spcAft>
                <a:spcPts val="0"/>
              </a:spcAft>
              <a:buClr>
                <a:schemeClr val="dk1"/>
              </a:buClr>
              <a:buSzPts val="1400"/>
              <a:buFont typeface="Josefin Sans"/>
              <a:buNone/>
              <a:defRPr>
                <a:solidFill>
                  <a:schemeClr val="dk1"/>
                </a:solidFill>
                <a:latin typeface="Josefin Sans"/>
                <a:ea typeface="Josefin Sans"/>
                <a:cs typeface="Josefin Sans"/>
                <a:sym typeface="Josefin Sans"/>
              </a:defRPr>
            </a:lvl2pPr>
            <a:lvl3pPr lvl="2" rtl="0">
              <a:lnSpc>
                <a:spcPct val="100000"/>
              </a:lnSpc>
              <a:spcBef>
                <a:spcPts val="0"/>
              </a:spcBef>
              <a:spcAft>
                <a:spcPts val="0"/>
              </a:spcAft>
              <a:buClr>
                <a:schemeClr val="dk1"/>
              </a:buClr>
              <a:buSzPts val="1400"/>
              <a:buFont typeface="Josefin Sans"/>
              <a:buNone/>
              <a:defRPr>
                <a:solidFill>
                  <a:schemeClr val="dk1"/>
                </a:solidFill>
                <a:latin typeface="Josefin Sans"/>
                <a:ea typeface="Josefin Sans"/>
                <a:cs typeface="Josefin Sans"/>
                <a:sym typeface="Josefin Sans"/>
              </a:defRPr>
            </a:lvl3pPr>
            <a:lvl4pPr lvl="3" rtl="0">
              <a:lnSpc>
                <a:spcPct val="100000"/>
              </a:lnSpc>
              <a:spcBef>
                <a:spcPts val="0"/>
              </a:spcBef>
              <a:spcAft>
                <a:spcPts val="0"/>
              </a:spcAft>
              <a:buClr>
                <a:schemeClr val="dk1"/>
              </a:buClr>
              <a:buSzPts val="1400"/>
              <a:buFont typeface="Josefin Sans"/>
              <a:buNone/>
              <a:defRPr>
                <a:solidFill>
                  <a:schemeClr val="dk1"/>
                </a:solidFill>
                <a:latin typeface="Josefin Sans"/>
                <a:ea typeface="Josefin Sans"/>
                <a:cs typeface="Josefin Sans"/>
                <a:sym typeface="Josefin Sans"/>
              </a:defRPr>
            </a:lvl4pPr>
            <a:lvl5pPr lvl="4" rtl="0">
              <a:lnSpc>
                <a:spcPct val="100000"/>
              </a:lnSpc>
              <a:spcBef>
                <a:spcPts val="0"/>
              </a:spcBef>
              <a:spcAft>
                <a:spcPts val="0"/>
              </a:spcAft>
              <a:buClr>
                <a:schemeClr val="dk1"/>
              </a:buClr>
              <a:buSzPts val="1400"/>
              <a:buFont typeface="Josefin Sans"/>
              <a:buNone/>
              <a:defRPr>
                <a:solidFill>
                  <a:schemeClr val="dk1"/>
                </a:solidFill>
                <a:latin typeface="Josefin Sans"/>
                <a:ea typeface="Josefin Sans"/>
                <a:cs typeface="Josefin Sans"/>
                <a:sym typeface="Josefin Sans"/>
              </a:defRPr>
            </a:lvl5pPr>
            <a:lvl6pPr lvl="5" rtl="0">
              <a:lnSpc>
                <a:spcPct val="100000"/>
              </a:lnSpc>
              <a:spcBef>
                <a:spcPts val="0"/>
              </a:spcBef>
              <a:spcAft>
                <a:spcPts val="0"/>
              </a:spcAft>
              <a:buClr>
                <a:schemeClr val="dk1"/>
              </a:buClr>
              <a:buSzPts val="1400"/>
              <a:buFont typeface="Josefin Sans"/>
              <a:buNone/>
              <a:defRPr>
                <a:solidFill>
                  <a:schemeClr val="dk1"/>
                </a:solidFill>
                <a:latin typeface="Josefin Sans"/>
                <a:ea typeface="Josefin Sans"/>
                <a:cs typeface="Josefin Sans"/>
                <a:sym typeface="Josefin Sans"/>
              </a:defRPr>
            </a:lvl6pPr>
            <a:lvl7pPr lvl="6" rtl="0">
              <a:lnSpc>
                <a:spcPct val="100000"/>
              </a:lnSpc>
              <a:spcBef>
                <a:spcPts val="0"/>
              </a:spcBef>
              <a:spcAft>
                <a:spcPts val="0"/>
              </a:spcAft>
              <a:buClr>
                <a:schemeClr val="dk1"/>
              </a:buClr>
              <a:buSzPts val="1400"/>
              <a:buFont typeface="Josefin Sans"/>
              <a:buNone/>
              <a:defRPr>
                <a:solidFill>
                  <a:schemeClr val="dk1"/>
                </a:solidFill>
                <a:latin typeface="Josefin Sans"/>
                <a:ea typeface="Josefin Sans"/>
                <a:cs typeface="Josefin Sans"/>
                <a:sym typeface="Josefin Sans"/>
              </a:defRPr>
            </a:lvl7pPr>
            <a:lvl8pPr lvl="7" rtl="0">
              <a:lnSpc>
                <a:spcPct val="100000"/>
              </a:lnSpc>
              <a:spcBef>
                <a:spcPts val="0"/>
              </a:spcBef>
              <a:spcAft>
                <a:spcPts val="0"/>
              </a:spcAft>
              <a:buClr>
                <a:schemeClr val="dk1"/>
              </a:buClr>
              <a:buSzPts val="1400"/>
              <a:buFont typeface="Josefin Sans"/>
              <a:buNone/>
              <a:defRPr>
                <a:solidFill>
                  <a:schemeClr val="dk1"/>
                </a:solidFill>
                <a:latin typeface="Josefin Sans"/>
                <a:ea typeface="Josefin Sans"/>
                <a:cs typeface="Josefin Sans"/>
                <a:sym typeface="Josefin Sans"/>
              </a:defRPr>
            </a:lvl8pPr>
            <a:lvl9pPr lvl="8" rtl="0">
              <a:lnSpc>
                <a:spcPct val="100000"/>
              </a:lnSpc>
              <a:spcBef>
                <a:spcPts val="0"/>
              </a:spcBef>
              <a:spcAft>
                <a:spcPts val="0"/>
              </a:spcAft>
              <a:buClr>
                <a:schemeClr val="dk1"/>
              </a:buClr>
              <a:buSzPts val="1400"/>
              <a:buFont typeface="Josefin Sans"/>
              <a:buNone/>
              <a:defRPr>
                <a:solidFill>
                  <a:schemeClr val="dk1"/>
                </a:solidFill>
                <a:latin typeface="Josefin Sans"/>
                <a:ea typeface="Josefin Sans"/>
                <a:cs typeface="Josefin Sans"/>
                <a:sym typeface="Josefin Sans"/>
              </a:defRPr>
            </a:lvl9pPr>
          </a:lstStyle>
          <a:p/>
        </p:txBody>
      </p:sp>
      <p:sp>
        <p:nvSpPr>
          <p:cNvPr id="595" name="Google Shape;595;p66"/>
          <p:cNvSpPr txBox="1"/>
          <p:nvPr>
            <p:ph idx="2" type="subTitle"/>
          </p:nvPr>
        </p:nvSpPr>
        <p:spPr>
          <a:xfrm>
            <a:off x="3440250" y="2059113"/>
            <a:ext cx="2263500" cy="674400"/>
          </a:xfrm>
          <a:prstGeom prst="rect">
            <a:avLst/>
          </a:prstGeom>
          <a:noFill/>
          <a:ln>
            <a:noFill/>
          </a:ln>
        </p:spPr>
        <p:txBody>
          <a:bodyPr anchorCtr="0" anchor="t" bIns="0" lIns="91425" spcFirstLastPara="1" rIns="91425" wrap="square" tIns="91425">
            <a:noAutofit/>
          </a:bodyPr>
          <a:lstStyle>
            <a:lvl1pPr lvl="0" rtl="0">
              <a:lnSpc>
                <a:spcPct val="100000"/>
              </a:lnSpc>
              <a:spcBef>
                <a:spcPts val="0"/>
              </a:spcBef>
              <a:spcAft>
                <a:spcPts val="0"/>
              </a:spcAft>
              <a:buClr>
                <a:schemeClr val="dk1"/>
              </a:buClr>
              <a:buSzPts val="1600"/>
              <a:buFont typeface="Josefin Sans"/>
              <a:buNone/>
              <a:defRPr sz="1400">
                <a:solidFill>
                  <a:schemeClr val="dk1"/>
                </a:solidFill>
                <a:latin typeface="Josefin Sans"/>
                <a:ea typeface="Josefin Sans"/>
                <a:cs typeface="Josefin Sans"/>
                <a:sym typeface="Josefin Sans"/>
              </a:defRPr>
            </a:lvl1pPr>
            <a:lvl2pPr lvl="1" rtl="0">
              <a:lnSpc>
                <a:spcPct val="100000"/>
              </a:lnSpc>
              <a:spcBef>
                <a:spcPts val="0"/>
              </a:spcBef>
              <a:spcAft>
                <a:spcPts val="0"/>
              </a:spcAft>
              <a:buClr>
                <a:schemeClr val="dk1"/>
              </a:buClr>
              <a:buSzPts val="1400"/>
              <a:buFont typeface="Josefin Sans"/>
              <a:buNone/>
              <a:defRPr>
                <a:solidFill>
                  <a:schemeClr val="dk1"/>
                </a:solidFill>
                <a:latin typeface="Josefin Sans"/>
                <a:ea typeface="Josefin Sans"/>
                <a:cs typeface="Josefin Sans"/>
                <a:sym typeface="Josefin Sans"/>
              </a:defRPr>
            </a:lvl2pPr>
            <a:lvl3pPr lvl="2" rtl="0">
              <a:lnSpc>
                <a:spcPct val="100000"/>
              </a:lnSpc>
              <a:spcBef>
                <a:spcPts val="0"/>
              </a:spcBef>
              <a:spcAft>
                <a:spcPts val="0"/>
              </a:spcAft>
              <a:buClr>
                <a:schemeClr val="dk1"/>
              </a:buClr>
              <a:buSzPts val="1400"/>
              <a:buFont typeface="Josefin Sans"/>
              <a:buNone/>
              <a:defRPr>
                <a:solidFill>
                  <a:schemeClr val="dk1"/>
                </a:solidFill>
                <a:latin typeface="Josefin Sans"/>
                <a:ea typeface="Josefin Sans"/>
                <a:cs typeface="Josefin Sans"/>
                <a:sym typeface="Josefin Sans"/>
              </a:defRPr>
            </a:lvl3pPr>
            <a:lvl4pPr lvl="3" rtl="0">
              <a:lnSpc>
                <a:spcPct val="100000"/>
              </a:lnSpc>
              <a:spcBef>
                <a:spcPts val="0"/>
              </a:spcBef>
              <a:spcAft>
                <a:spcPts val="0"/>
              </a:spcAft>
              <a:buClr>
                <a:schemeClr val="dk1"/>
              </a:buClr>
              <a:buSzPts val="1400"/>
              <a:buFont typeface="Josefin Sans"/>
              <a:buNone/>
              <a:defRPr>
                <a:solidFill>
                  <a:schemeClr val="dk1"/>
                </a:solidFill>
                <a:latin typeface="Josefin Sans"/>
                <a:ea typeface="Josefin Sans"/>
                <a:cs typeface="Josefin Sans"/>
                <a:sym typeface="Josefin Sans"/>
              </a:defRPr>
            </a:lvl4pPr>
            <a:lvl5pPr lvl="4" rtl="0">
              <a:lnSpc>
                <a:spcPct val="100000"/>
              </a:lnSpc>
              <a:spcBef>
                <a:spcPts val="0"/>
              </a:spcBef>
              <a:spcAft>
                <a:spcPts val="0"/>
              </a:spcAft>
              <a:buClr>
                <a:schemeClr val="dk1"/>
              </a:buClr>
              <a:buSzPts val="1400"/>
              <a:buFont typeface="Josefin Sans"/>
              <a:buNone/>
              <a:defRPr>
                <a:solidFill>
                  <a:schemeClr val="dk1"/>
                </a:solidFill>
                <a:latin typeface="Josefin Sans"/>
                <a:ea typeface="Josefin Sans"/>
                <a:cs typeface="Josefin Sans"/>
                <a:sym typeface="Josefin Sans"/>
              </a:defRPr>
            </a:lvl5pPr>
            <a:lvl6pPr lvl="5" rtl="0">
              <a:lnSpc>
                <a:spcPct val="100000"/>
              </a:lnSpc>
              <a:spcBef>
                <a:spcPts val="0"/>
              </a:spcBef>
              <a:spcAft>
                <a:spcPts val="0"/>
              </a:spcAft>
              <a:buClr>
                <a:schemeClr val="dk1"/>
              </a:buClr>
              <a:buSzPts val="1400"/>
              <a:buFont typeface="Josefin Sans"/>
              <a:buNone/>
              <a:defRPr>
                <a:solidFill>
                  <a:schemeClr val="dk1"/>
                </a:solidFill>
                <a:latin typeface="Josefin Sans"/>
                <a:ea typeface="Josefin Sans"/>
                <a:cs typeface="Josefin Sans"/>
                <a:sym typeface="Josefin Sans"/>
              </a:defRPr>
            </a:lvl6pPr>
            <a:lvl7pPr lvl="6" rtl="0">
              <a:lnSpc>
                <a:spcPct val="100000"/>
              </a:lnSpc>
              <a:spcBef>
                <a:spcPts val="0"/>
              </a:spcBef>
              <a:spcAft>
                <a:spcPts val="0"/>
              </a:spcAft>
              <a:buClr>
                <a:schemeClr val="dk1"/>
              </a:buClr>
              <a:buSzPts val="1400"/>
              <a:buFont typeface="Josefin Sans"/>
              <a:buNone/>
              <a:defRPr>
                <a:solidFill>
                  <a:schemeClr val="dk1"/>
                </a:solidFill>
                <a:latin typeface="Josefin Sans"/>
                <a:ea typeface="Josefin Sans"/>
                <a:cs typeface="Josefin Sans"/>
                <a:sym typeface="Josefin Sans"/>
              </a:defRPr>
            </a:lvl7pPr>
            <a:lvl8pPr lvl="7" rtl="0">
              <a:lnSpc>
                <a:spcPct val="100000"/>
              </a:lnSpc>
              <a:spcBef>
                <a:spcPts val="0"/>
              </a:spcBef>
              <a:spcAft>
                <a:spcPts val="0"/>
              </a:spcAft>
              <a:buClr>
                <a:schemeClr val="dk1"/>
              </a:buClr>
              <a:buSzPts val="1400"/>
              <a:buFont typeface="Josefin Sans"/>
              <a:buNone/>
              <a:defRPr>
                <a:solidFill>
                  <a:schemeClr val="dk1"/>
                </a:solidFill>
                <a:latin typeface="Josefin Sans"/>
                <a:ea typeface="Josefin Sans"/>
                <a:cs typeface="Josefin Sans"/>
                <a:sym typeface="Josefin Sans"/>
              </a:defRPr>
            </a:lvl8pPr>
            <a:lvl9pPr lvl="8" rtl="0">
              <a:lnSpc>
                <a:spcPct val="100000"/>
              </a:lnSpc>
              <a:spcBef>
                <a:spcPts val="0"/>
              </a:spcBef>
              <a:spcAft>
                <a:spcPts val="0"/>
              </a:spcAft>
              <a:buClr>
                <a:schemeClr val="dk1"/>
              </a:buClr>
              <a:buSzPts val="1400"/>
              <a:buFont typeface="Josefin Sans"/>
              <a:buNone/>
              <a:defRPr>
                <a:solidFill>
                  <a:schemeClr val="dk1"/>
                </a:solidFill>
                <a:latin typeface="Josefin Sans"/>
                <a:ea typeface="Josefin Sans"/>
                <a:cs typeface="Josefin Sans"/>
                <a:sym typeface="Josefin Sans"/>
              </a:defRPr>
            </a:lvl9pPr>
          </a:lstStyle>
          <a:p/>
        </p:txBody>
      </p:sp>
      <p:sp>
        <p:nvSpPr>
          <p:cNvPr id="596" name="Google Shape;596;p66"/>
          <p:cNvSpPr txBox="1"/>
          <p:nvPr>
            <p:ph idx="3" type="subTitle"/>
          </p:nvPr>
        </p:nvSpPr>
        <p:spPr>
          <a:xfrm>
            <a:off x="932700" y="1667981"/>
            <a:ext cx="2263500" cy="393600"/>
          </a:xfrm>
          <a:prstGeom prst="rect">
            <a:avLst/>
          </a:prstGeom>
          <a:noFill/>
          <a:ln>
            <a:noFill/>
          </a:ln>
        </p:spPr>
        <p:txBody>
          <a:bodyPr anchorCtr="0" anchor="t" bIns="91425" lIns="91425" spcFirstLastPara="1" rIns="91425" wrap="square" tIns="91425">
            <a:noAutofit/>
          </a:bodyPr>
          <a:lstStyle>
            <a:lvl1pPr lvl="0" rtl="0">
              <a:lnSpc>
                <a:spcPct val="100000"/>
              </a:lnSpc>
              <a:spcBef>
                <a:spcPts val="0"/>
              </a:spcBef>
              <a:spcAft>
                <a:spcPts val="0"/>
              </a:spcAft>
              <a:buClr>
                <a:schemeClr val="accent1"/>
              </a:buClr>
              <a:buSzPts val="1800"/>
              <a:buFont typeface="Josefin Sans SemiBold"/>
              <a:buNone/>
              <a:defRPr sz="1800">
                <a:solidFill>
                  <a:schemeClr val="accent1"/>
                </a:solidFill>
                <a:latin typeface="Josefin Sans SemiBold"/>
                <a:ea typeface="Josefin Sans SemiBold"/>
                <a:cs typeface="Josefin Sans SemiBold"/>
                <a:sym typeface="Josefin Sans SemiBold"/>
              </a:defRPr>
            </a:lvl1pPr>
            <a:lvl2pPr lvl="1" rtl="0">
              <a:lnSpc>
                <a:spcPct val="100000"/>
              </a:lnSpc>
              <a:spcBef>
                <a:spcPts val="0"/>
              </a:spcBef>
              <a:spcAft>
                <a:spcPts val="0"/>
              </a:spcAft>
              <a:buClr>
                <a:schemeClr val="accent1"/>
              </a:buClr>
              <a:buSzPts val="1800"/>
              <a:buFont typeface="Josefin Sans SemiBold"/>
              <a:buNone/>
              <a:defRPr sz="1800">
                <a:solidFill>
                  <a:schemeClr val="accent1"/>
                </a:solidFill>
                <a:latin typeface="Josefin Sans SemiBold"/>
                <a:ea typeface="Josefin Sans SemiBold"/>
                <a:cs typeface="Josefin Sans SemiBold"/>
                <a:sym typeface="Josefin Sans SemiBold"/>
              </a:defRPr>
            </a:lvl2pPr>
            <a:lvl3pPr lvl="2" rtl="0">
              <a:lnSpc>
                <a:spcPct val="100000"/>
              </a:lnSpc>
              <a:spcBef>
                <a:spcPts val="0"/>
              </a:spcBef>
              <a:spcAft>
                <a:spcPts val="0"/>
              </a:spcAft>
              <a:buClr>
                <a:schemeClr val="accent1"/>
              </a:buClr>
              <a:buSzPts val="1800"/>
              <a:buFont typeface="Josefin Sans SemiBold"/>
              <a:buNone/>
              <a:defRPr sz="1800">
                <a:solidFill>
                  <a:schemeClr val="accent1"/>
                </a:solidFill>
                <a:latin typeface="Josefin Sans SemiBold"/>
                <a:ea typeface="Josefin Sans SemiBold"/>
                <a:cs typeface="Josefin Sans SemiBold"/>
                <a:sym typeface="Josefin Sans SemiBold"/>
              </a:defRPr>
            </a:lvl3pPr>
            <a:lvl4pPr lvl="3" rtl="0">
              <a:lnSpc>
                <a:spcPct val="100000"/>
              </a:lnSpc>
              <a:spcBef>
                <a:spcPts val="0"/>
              </a:spcBef>
              <a:spcAft>
                <a:spcPts val="0"/>
              </a:spcAft>
              <a:buClr>
                <a:schemeClr val="accent1"/>
              </a:buClr>
              <a:buSzPts val="1800"/>
              <a:buFont typeface="Josefin Sans SemiBold"/>
              <a:buNone/>
              <a:defRPr sz="1800">
                <a:solidFill>
                  <a:schemeClr val="accent1"/>
                </a:solidFill>
                <a:latin typeface="Josefin Sans SemiBold"/>
                <a:ea typeface="Josefin Sans SemiBold"/>
                <a:cs typeface="Josefin Sans SemiBold"/>
                <a:sym typeface="Josefin Sans SemiBold"/>
              </a:defRPr>
            </a:lvl4pPr>
            <a:lvl5pPr lvl="4" rtl="0">
              <a:lnSpc>
                <a:spcPct val="100000"/>
              </a:lnSpc>
              <a:spcBef>
                <a:spcPts val="0"/>
              </a:spcBef>
              <a:spcAft>
                <a:spcPts val="0"/>
              </a:spcAft>
              <a:buClr>
                <a:schemeClr val="accent1"/>
              </a:buClr>
              <a:buSzPts val="1800"/>
              <a:buFont typeface="Josefin Sans SemiBold"/>
              <a:buNone/>
              <a:defRPr sz="1800">
                <a:solidFill>
                  <a:schemeClr val="accent1"/>
                </a:solidFill>
                <a:latin typeface="Josefin Sans SemiBold"/>
                <a:ea typeface="Josefin Sans SemiBold"/>
                <a:cs typeface="Josefin Sans SemiBold"/>
                <a:sym typeface="Josefin Sans SemiBold"/>
              </a:defRPr>
            </a:lvl5pPr>
            <a:lvl6pPr lvl="5" rtl="0">
              <a:lnSpc>
                <a:spcPct val="100000"/>
              </a:lnSpc>
              <a:spcBef>
                <a:spcPts val="0"/>
              </a:spcBef>
              <a:spcAft>
                <a:spcPts val="0"/>
              </a:spcAft>
              <a:buClr>
                <a:schemeClr val="accent1"/>
              </a:buClr>
              <a:buSzPts val="1800"/>
              <a:buFont typeface="Josefin Sans SemiBold"/>
              <a:buNone/>
              <a:defRPr sz="1800">
                <a:solidFill>
                  <a:schemeClr val="accent1"/>
                </a:solidFill>
                <a:latin typeface="Josefin Sans SemiBold"/>
                <a:ea typeface="Josefin Sans SemiBold"/>
                <a:cs typeface="Josefin Sans SemiBold"/>
                <a:sym typeface="Josefin Sans SemiBold"/>
              </a:defRPr>
            </a:lvl6pPr>
            <a:lvl7pPr lvl="6" rtl="0">
              <a:lnSpc>
                <a:spcPct val="100000"/>
              </a:lnSpc>
              <a:spcBef>
                <a:spcPts val="0"/>
              </a:spcBef>
              <a:spcAft>
                <a:spcPts val="0"/>
              </a:spcAft>
              <a:buClr>
                <a:schemeClr val="accent1"/>
              </a:buClr>
              <a:buSzPts val="1800"/>
              <a:buFont typeface="Josefin Sans SemiBold"/>
              <a:buNone/>
              <a:defRPr sz="1800">
                <a:solidFill>
                  <a:schemeClr val="accent1"/>
                </a:solidFill>
                <a:latin typeface="Josefin Sans SemiBold"/>
                <a:ea typeface="Josefin Sans SemiBold"/>
                <a:cs typeface="Josefin Sans SemiBold"/>
                <a:sym typeface="Josefin Sans SemiBold"/>
              </a:defRPr>
            </a:lvl7pPr>
            <a:lvl8pPr lvl="7" rtl="0">
              <a:lnSpc>
                <a:spcPct val="100000"/>
              </a:lnSpc>
              <a:spcBef>
                <a:spcPts val="0"/>
              </a:spcBef>
              <a:spcAft>
                <a:spcPts val="0"/>
              </a:spcAft>
              <a:buClr>
                <a:schemeClr val="accent1"/>
              </a:buClr>
              <a:buSzPts val="1800"/>
              <a:buFont typeface="Josefin Sans SemiBold"/>
              <a:buNone/>
              <a:defRPr sz="1800">
                <a:solidFill>
                  <a:schemeClr val="accent1"/>
                </a:solidFill>
                <a:latin typeface="Josefin Sans SemiBold"/>
                <a:ea typeface="Josefin Sans SemiBold"/>
                <a:cs typeface="Josefin Sans SemiBold"/>
                <a:sym typeface="Josefin Sans SemiBold"/>
              </a:defRPr>
            </a:lvl8pPr>
            <a:lvl9pPr lvl="8" rtl="0">
              <a:lnSpc>
                <a:spcPct val="100000"/>
              </a:lnSpc>
              <a:spcBef>
                <a:spcPts val="0"/>
              </a:spcBef>
              <a:spcAft>
                <a:spcPts val="0"/>
              </a:spcAft>
              <a:buClr>
                <a:schemeClr val="accent1"/>
              </a:buClr>
              <a:buSzPts val="1800"/>
              <a:buFont typeface="Josefin Sans SemiBold"/>
              <a:buNone/>
              <a:defRPr sz="1800">
                <a:solidFill>
                  <a:schemeClr val="accent1"/>
                </a:solidFill>
                <a:latin typeface="Josefin Sans SemiBold"/>
                <a:ea typeface="Josefin Sans SemiBold"/>
                <a:cs typeface="Josefin Sans SemiBold"/>
                <a:sym typeface="Josefin Sans SemiBold"/>
              </a:defRPr>
            </a:lvl9pPr>
          </a:lstStyle>
          <a:p/>
        </p:txBody>
      </p:sp>
      <p:sp>
        <p:nvSpPr>
          <p:cNvPr id="597" name="Google Shape;597;p66"/>
          <p:cNvSpPr txBox="1"/>
          <p:nvPr>
            <p:ph idx="4" type="subTitle"/>
          </p:nvPr>
        </p:nvSpPr>
        <p:spPr>
          <a:xfrm>
            <a:off x="3440250" y="1667981"/>
            <a:ext cx="2263500" cy="393600"/>
          </a:xfrm>
          <a:prstGeom prst="rect">
            <a:avLst/>
          </a:prstGeom>
          <a:noFill/>
          <a:ln>
            <a:noFill/>
          </a:ln>
        </p:spPr>
        <p:txBody>
          <a:bodyPr anchorCtr="0" anchor="t" bIns="91425" lIns="91425" spcFirstLastPara="1" rIns="91425" wrap="square" tIns="91425">
            <a:noAutofit/>
          </a:bodyPr>
          <a:lstStyle>
            <a:lvl1pPr lvl="0" rtl="0">
              <a:lnSpc>
                <a:spcPct val="100000"/>
              </a:lnSpc>
              <a:spcBef>
                <a:spcPts val="0"/>
              </a:spcBef>
              <a:spcAft>
                <a:spcPts val="0"/>
              </a:spcAft>
              <a:buClr>
                <a:schemeClr val="accent1"/>
              </a:buClr>
              <a:buSzPts val="1800"/>
              <a:buFont typeface="Josefin Sans SemiBold"/>
              <a:buNone/>
              <a:defRPr sz="1800">
                <a:solidFill>
                  <a:schemeClr val="accent1"/>
                </a:solidFill>
                <a:latin typeface="Josefin Sans SemiBold"/>
                <a:ea typeface="Josefin Sans SemiBold"/>
                <a:cs typeface="Josefin Sans SemiBold"/>
                <a:sym typeface="Josefin Sans SemiBold"/>
              </a:defRPr>
            </a:lvl1pPr>
            <a:lvl2pPr lvl="1" rtl="0">
              <a:lnSpc>
                <a:spcPct val="100000"/>
              </a:lnSpc>
              <a:spcBef>
                <a:spcPts val="0"/>
              </a:spcBef>
              <a:spcAft>
                <a:spcPts val="0"/>
              </a:spcAft>
              <a:buClr>
                <a:schemeClr val="accent1"/>
              </a:buClr>
              <a:buSzPts val="1800"/>
              <a:buFont typeface="Josefin Sans SemiBold"/>
              <a:buNone/>
              <a:defRPr sz="1800">
                <a:solidFill>
                  <a:schemeClr val="accent1"/>
                </a:solidFill>
                <a:latin typeface="Josefin Sans SemiBold"/>
                <a:ea typeface="Josefin Sans SemiBold"/>
                <a:cs typeface="Josefin Sans SemiBold"/>
                <a:sym typeface="Josefin Sans SemiBold"/>
              </a:defRPr>
            </a:lvl2pPr>
            <a:lvl3pPr lvl="2" rtl="0">
              <a:lnSpc>
                <a:spcPct val="100000"/>
              </a:lnSpc>
              <a:spcBef>
                <a:spcPts val="0"/>
              </a:spcBef>
              <a:spcAft>
                <a:spcPts val="0"/>
              </a:spcAft>
              <a:buClr>
                <a:schemeClr val="accent1"/>
              </a:buClr>
              <a:buSzPts val="1800"/>
              <a:buFont typeface="Josefin Sans SemiBold"/>
              <a:buNone/>
              <a:defRPr sz="1800">
                <a:solidFill>
                  <a:schemeClr val="accent1"/>
                </a:solidFill>
                <a:latin typeface="Josefin Sans SemiBold"/>
                <a:ea typeface="Josefin Sans SemiBold"/>
                <a:cs typeface="Josefin Sans SemiBold"/>
                <a:sym typeface="Josefin Sans SemiBold"/>
              </a:defRPr>
            </a:lvl3pPr>
            <a:lvl4pPr lvl="3" rtl="0">
              <a:lnSpc>
                <a:spcPct val="100000"/>
              </a:lnSpc>
              <a:spcBef>
                <a:spcPts val="0"/>
              </a:spcBef>
              <a:spcAft>
                <a:spcPts val="0"/>
              </a:spcAft>
              <a:buClr>
                <a:schemeClr val="accent1"/>
              </a:buClr>
              <a:buSzPts val="1800"/>
              <a:buFont typeface="Josefin Sans SemiBold"/>
              <a:buNone/>
              <a:defRPr sz="1800">
                <a:solidFill>
                  <a:schemeClr val="accent1"/>
                </a:solidFill>
                <a:latin typeface="Josefin Sans SemiBold"/>
                <a:ea typeface="Josefin Sans SemiBold"/>
                <a:cs typeface="Josefin Sans SemiBold"/>
                <a:sym typeface="Josefin Sans SemiBold"/>
              </a:defRPr>
            </a:lvl4pPr>
            <a:lvl5pPr lvl="4" rtl="0">
              <a:lnSpc>
                <a:spcPct val="100000"/>
              </a:lnSpc>
              <a:spcBef>
                <a:spcPts val="0"/>
              </a:spcBef>
              <a:spcAft>
                <a:spcPts val="0"/>
              </a:spcAft>
              <a:buClr>
                <a:schemeClr val="accent1"/>
              </a:buClr>
              <a:buSzPts val="1800"/>
              <a:buFont typeface="Josefin Sans SemiBold"/>
              <a:buNone/>
              <a:defRPr sz="1800">
                <a:solidFill>
                  <a:schemeClr val="accent1"/>
                </a:solidFill>
                <a:latin typeface="Josefin Sans SemiBold"/>
                <a:ea typeface="Josefin Sans SemiBold"/>
                <a:cs typeface="Josefin Sans SemiBold"/>
                <a:sym typeface="Josefin Sans SemiBold"/>
              </a:defRPr>
            </a:lvl5pPr>
            <a:lvl6pPr lvl="5" rtl="0">
              <a:lnSpc>
                <a:spcPct val="100000"/>
              </a:lnSpc>
              <a:spcBef>
                <a:spcPts val="0"/>
              </a:spcBef>
              <a:spcAft>
                <a:spcPts val="0"/>
              </a:spcAft>
              <a:buClr>
                <a:schemeClr val="accent1"/>
              </a:buClr>
              <a:buSzPts val="1800"/>
              <a:buFont typeface="Josefin Sans SemiBold"/>
              <a:buNone/>
              <a:defRPr sz="1800">
                <a:solidFill>
                  <a:schemeClr val="accent1"/>
                </a:solidFill>
                <a:latin typeface="Josefin Sans SemiBold"/>
                <a:ea typeface="Josefin Sans SemiBold"/>
                <a:cs typeface="Josefin Sans SemiBold"/>
                <a:sym typeface="Josefin Sans SemiBold"/>
              </a:defRPr>
            </a:lvl6pPr>
            <a:lvl7pPr lvl="6" rtl="0">
              <a:lnSpc>
                <a:spcPct val="100000"/>
              </a:lnSpc>
              <a:spcBef>
                <a:spcPts val="0"/>
              </a:spcBef>
              <a:spcAft>
                <a:spcPts val="0"/>
              </a:spcAft>
              <a:buClr>
                <a:schemeClr val="accent1"/>
              </a:buClr>
              <a:buSzPts val="1800"/>
              <a:buFont typeface="Josefin Sans SemiBold"/>
              <a:buNone/>
              <a:defRPr sz="1800">
                <a:solidFill>
                  <a:schemeClr val="accent1"/>
                </a:solidFill>
                <a:latin typeface="Josefin Sans SemiBold"/>
                <a:ea typeface="Josefin Sans SemiBold"/>
                <a:cs typeface="Josefin Sans SemiBold"/>
                <a:sym typeface="Josefin Sans SemiBold"/>
              </a:defRPr>
            </a:lvl7pPr>
            <a:lvl8pPr lvl="7" rtl="0">
              <a:lnSpc>
                <a:spcPct val="100000"/>
              </a:lnSpc>
              <a:spcBef>
                <a:spcPts val="0"/>
              </a:spcBef>
              <a:spcAft>
                <a:spcPts val="0"/>
              </a:spcAft>
              <a:buClr>
                <a:schemeClr val="accent1"/>
              </a:buClr>
              <a:buSzPts val="1800"/>
              <a:buFont typeface="Josefin Sans SemiBold"/>
              <a:buNone/>
              <a:defRPr sz="1800">
                <a:solidFill>
                  <a:schemeClr val="accent1"/>
                </a:solidFill>
                <a:latin typeface="Josefin Sans SemiBold"/>
                <a:ea typeface="Josefin Sans SemiBold"/>
                <a:cs typeface="Josefin Sans SemiBold"/>
                <a:sym typeface="Josefin Sans SemiBold"/>
              </a:defRPr>
            </a:lvl8pPr>
            <a:lvl9pPr lvl="8" rtl="0">
              <a:lnSpc>
                <a:spcPct val="100000"/>
              </a:lnSpc>
              <a:spcBef>
                <a:spcPts val="0"/>
              </a:spcBef>
              <a:spcAft>
                <a:spcPts val="0"/>
              </a:spcAft>
              <a:buClr>
                <a:schemeClr val="accent1"/>
              </a:buClr>
              <a:buSzPts val="1800"/>
              <a:buFont typeface="Josefin Sans SemiBold"/>
              <a:buNone/>
              <a:defRPr sz="1800">
                <a:solidFill>
                  <a:schemeClr val="accent1"/>
                </a:solidFill>
                <a:latin typeface="Josefin Sans SemiBold"/>
                <a:ea typeface="Josefin Sans SemiBold"/>
                <a:cs typeface="Josefin Sans SemiBold"/>
                <a:sym typeface="Josefin Sans SemiBold"/>
              </a:defRPr>
            </a:lvl9pPr>
          </a:lstStyle>
          <a:p/>
        </p:txBody>
      </p:sp>
      <p:sp>
        <p:nvSpPr>
          <p:cNvPr id="598" name="Google Shape;598;p66"/>
          <p:cNvSpPr txBox="1"/>
          <p:nvPr>
            <p:ph type="title"/>
          </p:nvPr>
        </p:nvSpPr>
        <p:spPr>
          <a:xfrm>
            <a:off x="146725" y="4789139"/>
            <a:ext cx="3027300" cy="229200"/>
          </a:xfrm>
          <a:prstGeom prst="rect">
            <a:avLst/>
          </a:prstGeom>
        </p:spPr>
        <p:txBody>
          <a:bodyPr anchorCtr="0" anchor="ctr" bIns="0" lIns="91425" spcFirstLastPara="1" rIns="91425" wrap="square" tIns="0">
            <a:noAutofit/>
          </a:bodyPr>
          <a:lstStyle>
            <a:lvl1pPr lvl="0" rtl="0">
              <a:spcBef>
                <a:spcPts val="0"/>
              </a:spcBef>
              <a:spcAft>
                <a:spcPts val="0"/>
              </a:spcAft>
              <a:buSzPts val="800"/>
              <a:buFont typeface="Josefin Sans"/>
              <a:buNone/>
              <a:defRPr b="1" sz="800">
                <a:latin typeface="Josefin Sans"/>
                <a:ea typeface="Josefin Sans"/>
                <a:cs typeface="Josefin Sans"/>
                <a:sym typeface="Josefin Sans"/>
              </a:defRPr>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599" name="Google Shape;599;p66"/>
          <p:cNvSpPr txBox="1"/>
          <p:nvPr>
            <p:ph hasCustomPrompt="1" idx="5" type="title"/>
          </p:nvPr>
        </p:nvSpPr>
        <p:spPr>
          <a:xfrm>
            <a:off x="146725" y="4719850"/>
            <a:ext cx="1689000" cy="160500"/>
          </a:xfrm>
          <a:prstGeom prst="rect">
            <a:avLst/>
          </a:prstGeom>
        </p:spPr>
        <p:txBody>
          <a:bodyPr anchorCtr="0" anchor="b" bIns="0" lIns="91425" spcFirstLastPara="1" rIns="91425" wrap="square" tIns="0">
            <a:noAutofit/>
          </a:bodyPr>
          <a:lstStyle>
            <a:lvl1pPr lvl="0" rtl="0">
              <a:spcBef>
                <a:spcPts val="0"/>
              </a:spcBef>
              <a:spcAft>
                <a:spcPts val="0"/>
              </a:spcAft>
              <a:buClr>
                <a:schemeClr val="accent1"/>
              </a:buClr>
              <a:buSzPts val="1900"/>
              <a:buFont typeface="Josefin Sans"/>
              <a:buNone/>
              <a:defRPr b="1" sz="1900">
                <a:solidFill>
                  <a:schemeClr val="accent1"/>
                </a:solidFill>
                <a:latin typeface="Josefin Sans"/>
                <a:ea typeface="Josefin Sans"/>
                <a:cs typeface="Josefin Sans"/>
                <a:sym typeface="Josefin Sans"/>
              </a:defRPr>
            </a:lvl1pPr>
            <a:lvl2pPr lvl="1" rtl="0">
              <a:spcBef>
                <a:spcPts val="0"/>
              </a:spcBef>
              <a:spcAft>
                <a:spcPts val="0"/>
              </a:spcAft>
              <a:buClr>
                <a:srgbClr val="FD0000"/>
              </a:buClr>
              <a:buSzPts val="4000"/>
              <a:buFont typeface="Josefin Sans"/>
              <a:buNone/>
              <a:defRPr b="1" sz="4000">
                <a:solidFill>
                  <a:srgbClr val="FD0000"/>
                </a:solidFill>
                <a:latin typeface="Josefin Sans"/>
                <a:ea typeface="Josefin Sans"/>
                <a:cs typeface="Josefin Sans"/>
                <a:sym typeface="Josefin Sans"/>
              </a:defRPr>
            </a:lvl2pPr>
            <a:lvl3pPr lvl="2" rtl="0">
              <a:spcBef>
                <a:spcPts val="0"/>
              </a:spcBef>
              <a:spcAft>
                <a:spcPts val="0"/>
              </a:spcAft>
              <a:buClr>
                <a:srgbClr val="FD0000"/>
              </a:buClr>
              <a:buSzPts val="4000"/>
              <a:buFont typeface="Josefin Sans"/>
              <a:buNone/>
              <a:defRPr b="1" sz="4000">
                <a:solidFill>
                  <a:srgbClr val="FD0000"/>
                </a:solidFill>
                <a:latin typeface="Josefin Sans"/>
                <a:ea typeface="Josefin Sans"/>
                <a:cs typeface="Josefin Sans"/>
                <a:sym typeface="Josefin Sans"/>
              </a:defRPr>
            </a:lvl3pPr>
            <a:lvl4pPr lvl="3" rtl="0">
              <a:spcBef>
                <a:spcPts val="0"/>
              </a:spcBef>
              <a:spcAft>
                <a:spcPts val="0"/>
              </a:spcAft>
              <a:buClr>
                <a:srgbClr val="FD0000"/>
              </a:buClr>
              <a:buSzPts val="4000"/>
              <a:buFont typeface="Josefin Sans"/>
              <a:buNone/>
              <a:defRPr b="1" sz="4000">
                <a:solidFill>
                  <a:srgbClr val="FD0000"/>
                </a:solidFill>
                <a:latin typeface="Josefin Sans"/>
                <a:ea typeface="Josefin Sans"/>
                <a:cs typeface="Josefin Sans"/>
                <a:sym typeface="Josefin Sans"/>
              </a:defRPr>
            </a:lvl4pPr>
            <a:lvl5pPr lvl="4" rtl="0">
              <a:spcBef>
                <a:spcPts val="0"/>
              </a:spcBef>
              <a:spcAft>
                <a:spcPts val="0"/>
              </a:spcAft>
              <a:buClr>
                <a:srgbClr val="FD0000"/>
              </a:buClr>
              <a:buSzPts val="4000"/>
              <a:buFont typeface="Josefin Sans"/>
              <a:buNone/>
              <a:defRPr b="1" sz="4000">
                <a:solidFill>
                  <a:srgbClr val="FD0000"/>
                </a:solidFill>
                <a:latin typeface="Josefin Sans"/>
                <a:ea typeface="Josefin Sans"/>
                <a:cs typeface="Josefin Sans"/>
                <a:sym typeface="Josefin Sans"/>
              </a:defRPr>
            </a:lvl5pPr>
            <a:lvl6pPr lvl="5" rtl="0">
              <a:spcBef>
                <a:spcPts val="0"/>
              </a:spcBef>
              <a:spcAft>
                <a:spcPts val="0"/>
              </a:spcAft>
              <a:buClr>
                <a:srgbClr val="FD0000"/>
              </a:buClr>
              <a:buSzPts val="4000"/>
              <a:buFont typeface="Josefin Sans"/>
              <a:buNone/>
              <a:defRPr b="1" sz="4000">
                <a:solidFill>
                  <a:srgbClr val="FD0000"/>
                </a:solidFill>
                <a:latin typeface="Josefin Sans"/>
                <a:ea typeface="Josefin Sans"/>
                <a:cs typeface="Josefin Sans"/>
                <a:sym typeface="Josefin Sans"/>
              </a:defRPr>
            </a:lvl6pPr>
            <a:lvl7pPr lvl="6" rtl="0">
              <a:spcBef>
                <a:spcPts val="0"/>
              </a:spcBef>
              <a:spcAft>
                <a:spcPts val="0"/>
              </a:spcAft>
              <a:buClr>
                <a:srgbClr val="FD0000"/>
              </a:buClr>
              <a:buSzPts val="4000"/>
              <a:buFont typeface="Josefin Sans"/>
              <a:buNone/>
              <a:defRPr b="1" sz="4000">
                <a:solidFill>
                  <a:srgbClr val="FD0000"/>
                </a:solidFill>
                <a:latin typeface="Josefin Sans"/>
                <a:ea typeface="Josefin Sans"/>
                <a:cs typeface="Josefin Sans"/>
                <a:sym typeface="Josefin Sans"/>
              </a:defRPr>
            </a:lvl7pPr>
            <a:lvl8pPr lvl="7" rtl="0">
              <a:spcBef>
                <a:spcPts val="0"/>
              </a:spcBef>
              <a:spcAft>
                <a:spcPts val="0"/>
              </a:spcAft>
              <a:buClr>
                <a:srgbClr val="FD0000"/>
              </a:buClr>
              <a:buSzPts val="4000"/>
              <a:buFont typeface="Josefin Sans"/>
              <a:buNone/>
              <a:defRPr b="1" sz="4000">
                <a:solidFill>
                  <a:srgbClr val="FD0000"/>
                </a:solidFill>
                <a:latin typeface="Josefin Sans"/>
                <a:ea typeface="Josefin Sans"/>
                <a:cs typeface="Josefin Sans"/>
                <a:sym typeface="Josefin Sans"/>
              </a:defRPr>
            </a:lvl8pPr>
            <a:lvl9pPr lvl="8" rtl="0">
              <a:spcBef>
                <a:spcPts val="0"/>
              </a:spcBef>
              <a:spcAft>
                <a:spcPts val="0"/>
              </a:spcAft>
              <a:buClr>
                <a:srgbClr val="FD0000"/>
              </a:buClr>
              <a:buSzPts val="4000"/>
              <a:buFont typeface="Josefin Sans"/>
              <a:buNone/>
              <a:defRPr b="1" sz="4000">
                <a:solidFill>
                  <a:srgbClr val="FD0000"/>
                </a:solidFill>
                <a:latin typeface="Josefin Sans"/>
                <a:ea typeface="Josefin Sans"/>
                <a:cs typeface="Josefin Sans"/>
                <a:sym typeface="Josefin Sans"/>
              </a:defRPr>
            </a:lvl9pPr>
          </a:lstStyle>
          <a:p>
            <a:r>
              <a:t>xx%</a:t>
            </a:r>
          </a:p>
        </p:txBody>
      </p:sp>
      <p:cxnSp>
        <p:nvCxnSpPr>
          <p:cNvPr id="600" name="Google Shape;600;p66"/>
          <p:cNvCxnSpPr/>
          <p:nvPr/>
        </p:nvCxnSpPr>
        <p:spPr>
          <a:xfrm rot="10800000">
            <a:off x="241206" y="4608973"/>
            <a:ext cx="1209600" cy="0"/>
          </a:xfrm>
          <a:prstGeom prst="straightConnector1">
            <a:avLst/>
          </a:prstGeom>
          <a:noFill/>
          <a:ln cap="flat" cmpd="sng" w="9525">
            <a:solidFill>
              <a:schemeClr val="accent1"/>
            </a:solidFill>
            <a:prstDash val="solid"/>
            <a:round/>
            <a:headEnd len="med" w="med" type="none"/>
            <a:tailEnd len="med" w="med" type="none"/>
          </a:ln>
        </p:spPr>
      </p:cxnSp>
      <p:sp>
        <p:nvSpPr>
          <p:cNvPr id="601" name="Google Shape;601;p66"/>
          <p:cNvSpPr txBox="1"/>
          <p:nvPr>
            <p:ph idx="6" type="subTitle"/>
          </p:nvPr>
        </p:nvSpPr>
        <p:spPr>
          <a:xfrm>
            <a:off x="932700" y="3641560"/>
            <a:ext cx="2263500" cy="676800"/>
          </a:xfrm>
          <a:prstGeom prst="rect">
            <a:avLst/>
          </a:prstGeom>
          <a:noFill/>
          <a:ln>
            <a:noFill/>
          </a:ln>
        </p:spPr>
        <p:txBody>
          <a:bodyPr anchorCtr="0" anchor="t" bIns="0" lIns="91425" spcFirstLastPara="1" rIns="91425" wrap="square" tIns="91425">
            <a:noAutofit/>
          </a:bodyPr>
          <a:lstStyle>
            <a:lvl1pPr lvl="0" rtl="0">
              <a:lnSpc>
                <a:spcPct val="100000"/>
              </a:lnSpc>
              <a:spcBef>
                <a:spcPts val="0"/>
              </a:spcBef>
              <a:spcAft>
                <a:spcPts val="0"/>
              </a:spcAft>
              <a:buClr>
                <a:schemeClr val="dk1"/>
              </a:buClr>
              <a:buSzPts val="1600"/>
              <a:buFont typeface="Josefin Sans"/>
              <a:buNone/>
              <a:defRPr sz="1400">
                <a:solidFill>
                  <a:schemeClr val="dk1"/>
                </a:solidFill>
                <a:latin typeface="Josefin Sans"/>
                <a:ea typeface="Josefin Sans"/>
                <a:cs typeface="Josefin Sans"/>
                <a:sym typeface="Josefin Sans"/>
              </a:defRPr>
            </a:lvl1pPr>
            <a:lvl2pPr lvl="1" rtl="0">
              <a:lnSpc>
                <a:spcPct val="100000"/>
              </a:lnSpc>
              <a:spcBef>
                <a:spcPts val="0"/>
              </a:spcBef>
              <a:spcAft>
                <a:spcPts val="0"/>
              </a:spcAft>
              <a:buClr>
                <a:schemeClr val="dk1"/>
              </a:buClr>
              <a:buSzPts val="1400"/>
              <a:buFont typeface="Josefin Sans"/>
              <a:buNone/>
              <a:defRPr>
                <a:solidFill>
                  <a:schemeClr val="dk1"/>
                </a:solidFill>
                <a:latin typeface="Josefin Sans"/>
                <a:ea typeface="Josefin Sans"/>
                <a:cs typeface="Josefin Sans"/>
                <a:sym typeface="Josefin Sans"/>
              </a:defRPr>
            </a:lvl2pPr>
            <a:lvl3pPr lvl="2" rtl="0">
              <a:lnSpc>
                <a:spcPct val="100000"/>
              </a:lnSpc>
              <a:spcBef>
                <a:spcPts val="0"/>
              </a:spcBef>
              <a:spcAft>
                <a:spcPts val="0"/>
              </a:spcAft>
              <a:buClr>
                <a:schemeClr val="dk1"/>
              </a:buClr>
              <a:buSzPts val="1400"/>
              <a:buFont typeface="Josefin Sans"/>
              <a:buNone/>
              <a:defRPr>
                <a:solidFill>
                  <a:schemeClr val="dk1"/>
                </a:solidFill>
                <a:latin typeface="Josefin Sans"/>
                <a:ea typeface="Josefin Sans"/>
                <a:cs typeface="Josefin Sans"/>
                <a:sym typeface="Josefin Sans"/>
              </a:defRPr>
            </a:lvl3pPr>
            <a:lvl4pPr lvl="3" rtl="0">
              <a:lnSpc>
                <a:spcPct val="100000"/>
              </a:lnSpc>
              <a:spcBef>
                <a:spcPts val="0"/>
              </a:spcBef>
              <a:spcAft>
                <a:spcPts val="0"/>
              </a:spcAft>
              <a:buClr>
                <a:schemeClr val="dk1"/>
              </a:buClr>
              <a:buSzPts val="1400"/>
              <a:buFont typeface="Josefin Sans"/>
              <a:buNone/>
              <a:defRPr>
                <a:solidFill>
                  <a:schemeClr val="dk1"/>
                </a:solidFill>
                <a:latin typeface="Josefin Sans"/>
                <a:ea typeface="Josefin Sans"/>
                <a:cs typeface="Josefin Sans"/>
                <a:sym typeface="Josefin Sans"/>
              </a:defRPr>
            </a:lvl4pPr>
            <a:lvl5pPr lvl="4" rtl="0">
              <a:lnSpc>
                <a:spcPct val="100000"/>
              </a:lnSpc>
              <a:spcBef>
                <a:spcPts val="0"/>
              </a:spcBef>
              <a:spcAft>
                <a:spcPts val="0"/>
              </a:spcAft>
              <a:buClr>
                <a:schemeClr val="dk1"/>
              </a:buClr>
              <a:buSzPts val="1400"/>
              <a:buFont typeface="Josefin Sans"/>
              <a:buNone/>
              <a:defRPr>
                <a:solidFill>
                  <a:schemeClr val="dk1"/>
                </a:solidFill>
                <a:latin typeface="Josefin Sans"/>
                <a:ea typeface="Josefin Sans"/>
                <a:cs typeface="Josefin Sans"/>
                <a:sym typeface="Josefin Sans"/>
              </a:defRPr>
            </a:lvl5pPr>
            <a:lvl6pPr lvl="5" rtl="0">
              <a:lnSpc>
                <a:spcPct val="100000"/>
              </a:lnSpc>
              <a:spcBef>
                <a:spcPts val="0"/>
              </a:spcBef>
              <a:spcAft>
                <a:spcPts val="0"/>
              </a:spcAft>
              <a:buClr>
                <a:schemeClr val="dk1"/>
              </a:buClr>
              <a:buSzPts val="1400"/>
              <a:buFont typeface="Josefin Sans"/>
              <a:buNone/>
              <a:defRPr>
                <a:solidFill>
                  <a:schemeClr val="dk1"/>
                </a:solidFill>
                <a:latin typeface="Josefin Sans"/>
                <a:ea typeface="Josefin Sans"/>
                <a:cs typeface="Josefin Sans"/>
                <a:sym typeface="Josefin Sans"/>
              </a:defRPr>
            </a:lvl6pPr>
            <a:lvl7pPr lvl="6" rtl="0">
              <a:lnSpc>
                <a:spcPct val="100000"/>
              </a:lnSpc>
              <a:spcBef>
                <a:spcPts val="0"/>
              </a:spcBef>
              <a:spcAft>
                <a:spcPts val="0"/>
              </a:spcAft>
              <a:buClr>
                <a:schemeClr val="dk1"/>
              </a:buClr>
              <a:buSzPts val="1400"/>
              <a:buFont typeface="Josefin Sans"/>
              <a:buNone/>
              <a:defRPr>
                <a:solidFill>
                  <a:schemeClr val="dk1"/>
                </a:solidFill>
                <a:latin typeface="Josefin Sans"/>
                <a:ea typeface="Josefin Sans"/>
                <a:cs typeface="Josefin Sans"/>
                <a:sym typeface="Josefin Sans"/>
              </a:defRPr>
            </a:lvl7pPr>
            <a:lvl8pPr lvl="7" rtl="0">
              <a:lnSpc>
                <a:spcPct val="100000"/>
              </a:lnSpc>
              <a:spcBef>
                <a:spcPts val="0"/>
              </a:spcBef>
              <a:spcAft>
                <a:spcPts val="0"/>
              </a:spcAft>
              <a:buClr>
                <a:schemeClr val="dk1"/>
              </a:buClr>
              <a:buSzPts val="1400"/>
              <a:buFont typeface="Josefin Sans"/>
              <a:buNone/>
              <a:defRPr>
                <a:solidFill>
                  <a:schemeClr val="dk1"/>
                </a:solidFill>
                <a:latin typeface="Josefin Sans"/>
                <a:ea typeface="Josefin Sans"/>
                <a:cs typeface="Josefin Sans"/>
                <a:sym typeface="Josefin Sans"/>
              </a:defRPr>
            </a:lvl8pPr>
            <a:lvl9pPr lvl="8" rtl="0">
              <a:lnSpc>
                <a:spcPct val="100000"/>
              </a:lnSpc>
              <a:spcBef>
                <a:spcPts val="0"/>
              </a:spcBef>
              <a:spcAft>
                <a:spcPts val="0"/>
              </a:spcAft>
              <a:buClr>
                <a:schemeClr val="dk1"/>
              </a:buClr>
              <a:buSzPts val="1400"/>
              <a:buFont typeface="Josefin Sans"/>
              <a:buNone/>
              <a:defRPr>
                <a:solidFill>
                  <a:schemeClr val="dk1"/>
                </a:solidFill>
                <a:latin typeface="Josefin Sans"/>
                <a:ea typeface="Josefin Sans"/>
                <a:cs typeface="Josefin Sans"/>
                <a:sym typeface="Josefin Sans"/>
              </a:defRPr>
            </a:lvl9pPr>
          </a:lstStyle>
          <a:p/>
        </p:txBody>
      </p:sp>
      <p:sp>
        <p:nvSpPr>
          <p:cNvPr id="602" name="Google Shape;602;p66"/>
          <p:cNvSpPr txBox="1"/>
          <p:nvPr>
            <p:ph idx="7" type="subTitle"/>
          </p:nvPr>
        </p:nvSpPr>
        <p:spPr>
          <a:xfrm>
            <a:off x="3440250" y="3639312"/>
            <a:ext cx="2263500" cy="676800"/>
          </a:xfrm>
          <a:prstGeom prst="rect">
            <a:avLst/>
          </a:prstGeom>
          <a:noFill/>
          <a:ln>
            <a:noFill/>
          </a:ln>
        </p:spPr>
        <p:txBody>
          <a:bodyPr anchorCtr="0" anchor="t" bIns="0" lIns="91425" spcFirstLastPara="1" rIns="91425" wrap="square" tIns="91425">
            <a:noAutofit/>
          </a:bodyPr>
          <a:lstStyle>
            <a:lvl1pPr lvl="0" rtl="0">
              <a:lnSpc>
                <a:spcPct val="100000"/>
              </a:lnSpc>
              <a:spcBef>
                <a:spcPts val="0"/>
              </a:spcBef>
              <a:spcAft>
                <a:spcPts val="0"/>
              </a:spcAft>
              <a:buClr>
                <a:schemeClr val="dk1"/>
              </a:buClr>
              <a:buSzPts val="1600"/>
              <a:buFont typeface="Josefin Sans"/>
              <a:buNone/>
              <a:defRPr sz="1400">
                <a:solidFill>
                  <a:schemeClr val="dk1"/>
                </a:solidFill>
                <a:latin typeface="Josefin Sans"/>
                <a:ea typeface="Josefin Sans"/>
                <a:cs typeface="Josefin Sans"/>
                <a:sym typeface="Josefin Sans"/>
              </a:defRPr>
            </a:lvl1pPr>
            <a:lvl2pPr lvl="1" rtl="0">
              <a:lnSpc>
                <a:spcPct val="100000"/>
              </a:lnSpc>
              <a:spcBef>
                <a:spcPts val="0"/>
              </a:spcBef>
              <a:spcAft>
                <a:spcPts val="0"/>
              </a:spcAft>
              <a:buClr>
                <a:schemeClr val="dk1"/>
              </a:buClr>
              <a:buSzPts val="1400"/>
              <a:buFont typeface="Josefin Sans"/>
              <a:buNone/>
              <a:defRPr>
                <a:solidFill>
                  <a:schemeClr val="dk1"/>
                </a:solidFill>
                <a:latin typeface="Josefin Sans"/>
                <a:ea typeface="Josefin Sans"/>
                <a:cs typeface="Josefin Sans"/>
                <a:sym typeface="Josefin Sans"/>
              </a:defRPr>
            </a:lvl2pPr>
            <a:lvl3pPr lvl="2" rtl="0">
              <a:lnSpc>
                <a:spcPct val="100000"/>
              </a:lnSpc>
              <a:spcBef>
                <a:spcPts val="0"/>
              </a:spcBef>
              <a:spcAft>
                <a:spcPts val="0"/>
              </a:spcAft>
              <a:buClr>
                <a:schemeClr val="dk1"/>
              </a:buClr>
              <a:buSzPts val="1400"/>
              <a:buFont typeface="Josefin Sans"/>
              <a:buNone/>
              <a:defRPr>
                <a:solidFill>
                  <a:schemeClr val="dk1"/>
                </a:solidFill>
                <a:latin typeface="Josefin Sans"/>
                <a:ea typeface="Josefin Sans"/>
                <a:cs typeface="Josefin Sans"/>
                <a:sym typeface="Josefin Sans"/>
              </a:defRPr>
            </a:lvl3pPr>
            <a:lvl4pPr lvl="3" rtl="0">
              <a:lnSpc>
                <a:spcPct val="100000"/>
              </a:lnSpc>
              <a:spcBef>
                <a:spcPts val="0"/>
              </a:spcBef>
              <a:spcAft>
                <a:spcPts val="0"/>
              </a:spcAft>
              <a:buClr>
                <a:schemeClr val="dk1"/>
              </a:buClr>
              <a:buSzPts val="1400"/>
              <a:buFont typeface="Josefin Sans"/>
              <a:buNone/>
              <a:defRPr>
                <a:solidFill>
                  <a:schemeClr val="dk1"/>
                </a:solidFill>
                <a:latin typeface="Josefin Sans"/>
                <a:ea typeface="Josefin Sans"/>
                <a:cs typeface="Josefin Sans"/>
                <a:sym typeface="Josefin Sans"/>
              </a:defRPr>
            </a:lvl4pPr>
            <a:lvl5pPr lvl="4" rtl="0">
              <a:lnSpc>
                <a:spcPct val="100000"/>
              </a:lnSpc>
              <a:spcBef>
                <a:spcPts val="0"/>
              </a:spcBef>
              <a:spcAft>
                <a:spcPts val="0"/>
              </a:spcAft>
              <a:buClr>
                <a:schemeClr val="dk1"/>
              </a:buClr>
              <a:buSzPts val="1400"/>
              <a:buFont typeface="Josefin Sans"/>
              <a:buNone/>
              <a:defRPr>
                <a:solidFill>
                  <a:schemeClr val="dk1"/>
                </a:solidFill>
                <a:latin typeface="Josefin Sans"/>
                <a:ea typeface="Josefin Sans"/>
                <a:cs typeface="Josefin Sans"/>
                <a:sym typeface="Josefin Sans"/>
              </a:defRPr>
            </a:lvl5pPr>
            <a:lvl6pPr lvl="5" rtl="0">
              <a:lnSpc>
                <a:spcPct val="100000"/>
              </a:lnSpc>
              <a:spcBef>
                <a:spcPts val="0"/>
              </a:spcBef>
              <a:spcAft>
                <a:spcPts val="0"/>
              </a:spcAft>
              <a:buClr>
                <a:schemeClr val="dk1"/>
              </a:buClr>
              <a:buSzPts val="1400"/>
              <a:buFont typeface="Josefin Sans"/>
              <a:buNone/>
              <a:defRPr>
                <a:solidFill>
                  <a:schemeClr val="dk1"/>
                </a:solidFill>
                <a:latin typeface="Josefin Sans"/>
                <a:ea typeface="Josefin Sans"/>
                <a:cs typeface="Josefin Sans"/>
                <a:sym typeface="Josefin Sans"/>
              </a:defRPr>
            </a:lvl6pPr>
            <a:lvl7pPr lvl="6" rtl="0">
              <a:lnSpc>
                <a:spcPct val="100000"/>
              </a:lnSpc>
              <a:spcBef>
                <a:spcPts val="0"/>
              </a:spcBef>
              <a:spcAft>
                <a:spcPts val="0"/>
              </a:spcAft>
              <a:buClr>
                <a:schemeClr val="dk1"/>
              </a:buClr>
              <a:buSzPts val="1400"/>
              <a:buFont typeface="Josefin Sans"/>
              <a:buNone/>
              <a:defRPr>
                <a:solidFill>
                  <a:schemeClr val="dk1"/>
                </a:solidFill>
                <a:latin typeface="Josefin Sans"/>
                <a:ea typeface="Josefin Sans"/>
                <a:cs typeface="Josefin Sans"/>
                <a:sym typeface="Josefin Sans"/>
              </a:defRPr>
            </a:lvl7pPr>
            <a:lvl8pPr lvl="7" rtl="0">
              <a:lnSpc>
                <a:spcPct val="100000"/>
              </a:lnSpc>
              <a:spcBef>
                <a:spcPts val="0"/>
              </a:spcBef>
              <a:spcAft>
                <a:spcPts val="0"/>
              </a:spcAft>
              <a:buClr>
                <a:schemeClr val="dk1"/>
              </a:buClr>
              <a:buSzPts val="1400"/>
              <a:buFont typeface="Josefin Sans"/>
              <a:buNone/>
              <a:defRPr>
                <a:solidFill>
                  <a:schemeClr val="dk1"/>
                </a:solidFill>
                <a:latin typeface="Josefin Sans"/>
                <a:ea typeface="Josefin Sans"/>
                <a:cs typeface="Josefin Sans"/>
                <a:sym typeface="Josefin Sans"/>
              </a:defRPr>
            </a:lvl8pPr>
            <a:lvl9pPr lvl="8" rtl="0">
              <a:lnSpc>
                <a:spcPct val="100000"/>
              </a:lnSpc>
              <a:spcBef>
                <a:spcPts val="0"/>
              </a:spcBef>
              <a:spcAft>
                <a:spcPts val="0"/>
              </a:spcAft>
              <a:buClr>
                <a:schemeClr val="dk1"/>
              </a:buClr>
              <a:buSzPts val="1400"/>
              <a:buFont typeface="Josefin Sans"/>
              <a:buNone/>
              <a:defRPr>
                <a:solidFill>
                  <a:schemeClr val="dk1"/>
                </a:solidFill>
                <a:latin typeface="Josefin Sans"/>
                <a:ea typeface="Josefin Sans"/>
                <a:cs typeface="Josefin Sans"/>
                <a:sym typeface="Josefin Sans"/>
              </a:defRPr>
            </a:lvl9pPr>
          </a:lstStyle>
          <a:p/>
        </p:txBody>
      </p:sp>
      <p:sp>
        <p:nvSpPr>
          <p:cNvPr id="603" name="Google Shape;603;p66"/>
          <p:cNvSpPr txBox="1"/>
          <p:nvPr>
            <p:ph idx="8" type="subTitle"/>
          </p:nvPr>
        </p:nvSpPr>
        <p:spPr>
          <a:xfrm>
            <a:off x="932700" y="3250183"/>
            <a:ext cx="2263500" cy="393600"/>
          </a:xfrm>
          <a:prstGeom prst="rect">
            <a:avLst/>
          </a:prstGeom>
          <a:noFill/>
          <a:ln>
            <a:noFill/>
          </a:ln>
        </p:spPr>
        <p:txBody>
          <a:bodyPr anchorCtr="0" anchor="t" bIns="91425" lIns="91425" spcFirstLastPara="1" rIns="91425" wrap="square" tIns="91425">
            <a:noAutofit/>
          </a:bodyPr>
          <a:lstStyle>
            <a:lvl1pPr lvl="0" rtl="0">
              <a:lnSpc>
                <a:spcPct val="100000"/>
              </a:lnSpc>
              <a:spcBef>
                <a:spcPts val="0"/>
              </a:spcBef>
              <a:spcAft>
                <a:spcPts val="0"/>
              </a:spcAft>
              <a:buClr>
                <a:schemeClr val="accent1"/>
              </a:buClr>
              <a:buSzPts val="1800"/>
              <a:buFont typeface="Josefin Sans SemiBold"/>
              <a:buNone/>
              <a:defRPr sz="1800">
                <a:solidFill>
                  <a:schemeClr val="accent1"/>
                </a:solidFill>
                <a:latin typeface="Josefin Sans SemiBold"/>
                <a:ea typeface="Josefin Sans SemiBold"/>
                <a:cs typeface="Josefin Sans SemiBold"/>
                <a:sym typeface="Josefin Sans SemiBold"/>
              </a:defRPr>
            </a:lvl1pPr>
            <a:lvl2pPr lvl="1" rtl="0">
              <a:lnSpc>
                <a:spcPct val="100000"/>
              </a:lnSpc>
              <a:spcBef>
                <a:spcPts val="0"/>
              </a:spcBef>
              <a:spcAft>
                <a:spcPts val="0"/>
              </a:spcAft>
              <a:buClr>
                <a:schemeClr val="accent1"/>
              </a:buClr>
              <a:buSzPts val="1800"/>
              <a:buFont typeface="Josefin Sans SemiBold"/>
              <a:buNone/>
              <a:defRPr sz="1800">
                <a:solidFill>
                  <a:schemeClr val="accent1"/>
                </a:solidFill>
                <a:latin typeface="Josefin Sans SemiBold"/>
                <a:ea typeface="Josefin Sans SemiBold"/>
                <a:cs typeface="Josefin Sans SemiBold"/>
                <a:sym typeface="Josefin Sans SemiBold"/>
              </a:defRPr>
            </a:lvl2pPr>
            <a:lvl3pPr lvl="2" rtl="0">
              <a:lnSpc>
                <a:spcPct val="100000"/>
              </a:lnSpc>
              <a:spcBef>
                <a:spcPts val="0"/>
              </a:spcBef>
              <a:spcAft>
                <a:spcPts val="0"/>
              </a:spcAft>
              <a:buClr>
                <a:schemeClr val="accent1"/>
              </a:buClr>
              <a:buSzPts val="1800"/>
              <a:buFont typeface="Josefin Sans SemiBold"/>
              <a:buNone/>
              <a:defRPr sz="1800">
                <a:solidFill>
                  <a:schemeClr val="accent1"/>
                </a:solidFill>
                <a:latin typeface="Josefin Sans SemiBold"/>
                <a:ea typeface="Josefin Sans SemiBold"/>
                <a:cs typeface="Josefin Sans SemiBold"/>
                <a:sym typeface="Josefin Sans SemiBold"/>
              </a:defRPr>
            </a:lvl3pPr>
            <a:lvl4pPr lvl="3" rtl="0">
              <a:lnSpc>
                <a:spcPct val="100000"/>
              </a:lnSpc>
              <a:spcBef>
                <a:spcPts val="0"/>
              </a:spcBef>
              <a:spcAft>
                <a:spcPts val="0"/>
              </a:spcAft>
              <a:buClr>
                <a:schemeClr val="accent1"/>
              </a:buClr>
              <a:buSzPts val="1800"/>
              <a:buFont typeface="Josefin Sans SemiBold"/>
              <a:buNone/>
              <a:defRPr sz="1800">
                <a:solidFill>
                  <a:schemeClr val="accent1"/>
                </a:solidFill>
                <a:latin typeface="Josefin Sans SemiBold"/>
                <a:ea typeface="Josefin Sans SemiBold"/>
                <a:cs typeface="Josefin Sans SemiBold"/>
                <a:sym typeface="Josefin Sans SemiBold"/>
              </a:defRPr>
            </a:lvl4pPr>
            <a:lvl5pPr lvl="4" rtl="0">
              <a:lnSpc>
                <a:spcPct val="100000"/>
              </a:lnSpc>
              <a:spcBef>
                <a:spcPts val="0"/>
              </a:spcBef>
              <a:spcAft>
                <a:spcPts val="0"/>
              </a:spcAft>
              <a:buClr>
                <a:schemeClr val="accent1"/>
              </a:buClr>
              <a:buSzPts val="1800"/>
              <a:buFont typeface="Josefin Sans SemiBold"/>
              <a:buNone/>
              <a:defRPr sz="1800">
                <a:solidFill>
                  <a:schemeClr val="accent1"/>
                </a:solidFill>
                <a:latin typeface="Josefin Sans SemiBold"/>
                <a:ea typeface="Josefin Sans SemiBold"/>
                <a:cs typeface="Josefin Sans SemiBold"/>
                <a:sym typeface="Josefin Sans SemiBold"/>
              </a:defRPr>
            </a:lvl5pPr>
            <a:lvl6pPr lvl="5" rtl="0">
              <a:lnSpc>
                <a:spcPct val="100000"/>
              </a:lnSpc>
              <a:spcBef>
                <a:spcPts val="0"/>
              </a:spcBef>
              <a:spcAft>
                <a:spcPts val="0"/>
              </a:spcAft>
              <a:buClr>
                <a:schemeClr val="accent1"/>
              </a:buClr>
              <a:buSzPts val="1800"/>
              <a:buFont typeface="Josefin Sans SemiBold"/>
              <a:buNone/>
              <a:defRPr sz="1800">
                <a:solidFill>
                  <a:schemeClr val="accent1"/>
                </a:solidFill>
                <a:latin typeface="Josefin Sans SemiBold"/>
                <a:ea typeface="Josefin Sans SemiBold"/>
                <a:cs typeface="Josefin Sans SemiBold"/>
                <a:sym typeface="Josefin Sans SemiBold"/>
              </a:defRPr>
            </a:lvl6pPr>
            <a:lvl7pPr lvl="6" rtl="0">
              <a:lnSpc>
                <a:spcPct val="100000"/>
              </a:lnSpc>
              <a:spcBef>
                <a:spcPts val="0"/>
              </a:spcBef>
              <a:spcAft>
                <a:spcPts val="0"/>
              </a:spcAft>
              <a:buClr>
                <a:schemeClr val="accent1"/>
              </a:buClr>
              <a:buSzPts val="1800"/>
              <a:buFont typeface="Josefin Sans SemiBold"/>
              <a:buNone/>
              <a:defRPr sz="1800">
                <a:solidFill>
                  <a:schemeClr val="accent1"/>
                </a:solidFill>
                <a:latin typeface="Josefin Sans SemiBold"/>
                <a:ea typeface="Josefin Sans SemiBold"/>
                <a:cs typeface="Josefin Sans SemiBold"/>
                <a:sym typeface="Josefin Sans SemiBold"/>
              </a:defRPr>
            </a:lvl7pPr>
            <a:lvl8pPr lvl="7" rtl="0">
              <a:lnSpc>
                <a:spcPct val="100000"/>
              </a:lnSpc>
              <a:spcBef>
                <a:spcPts val="0"/>
              </a:spcBef>
              <a:spcAft>
                <a:spcPts val="0"/>
              </a:spcAft>
              <a:buClr>
                <a:schemeClr val="accent1"/>
              </a:buClr>
              <a:buSzPts val="1800"/>
              <a:buFont typeface="Josefin Sans SemiBold"/>
              <a:buNone/>
              <a:defRPr sz="1800">
                <a:solidFill>
                  <a:schemeClr val="accent1"/>
                </a:solidFill>
                <a:latin typeface="Josefin Sans SemiBold"/>
                <a:ea typeface="Josefin Sans SemiBold"/>
                <a:cs typeface="Josefin Sans SemiBold"/>
                <a:sym typeface="Josefin Sans SemiBold"/>
              </a:defRPr>
            </a:lvl8pPr>
            <a:lvl9pPr lvl="8" rtl="0">
              <a:lnSpc>
                <a:spcPct val="100000"/>
              </a:lnSpc>
              <a:spcBef>
                <a:spcPts val="0"/>
              </a:spcBef>
              <a:spcAft>
                <a:spcPts val="0"/>
              </a:spcAft>
              <a:buClr>
                <a:schemeClr val="accent1"/>
              </a:buClr>
              <a:buSzPts val="1800"/>
              <a:buFont typeface="Josefin Sans SemiBold"/>
              <a:buNone/>
              <a:defRPr sz="1800">
                <a:solidFill>
                  <a:schemeClr val="accent1"/>
                </a:solidFill>
                <a:latin typeface="Josefin Sans SemiBold"/>
                <a:ea typeface="Josefin Sans SemiBold"/>
                <a:cs typeface="Josefin Sans SemiBold"/>
                <a:sym typeface="Josefin Sans SemiBold"/>
              </a:defRPr>
            </a:lvl9pPr>
          </a:lstStyle>
          <a:p/>
        </p:txBody>
      </p:sp>
      <p:sp>
        <p:nvSpPr>
          <p:cNvPr id="604" name="Google Shape;604;p66"/>
          <p:cNvSpPr txBox="1"/>
          <p:nvPr>
            <p:ph idx="9" type="subTitle"/>
          </p:nvPr>
        </p:nvSpPr>
        <p:spPr>
          <a:xfrm>
            <a:off x="3440250" y="3246120"/>
            <a:ext cx="2263500" cy="393600"/>
          </a:xfrm>
          <a:prstGeom prst="rect">
            <a:avLst/>
          </a:prstGeom>
          <a:noFill/>
          <a:ln>
            <a:noFill/>
          </a:ln>
        </p:spPr>
        <p:txBody>
          <a:bodyPr anchorCtr="0" anchor="t" bIns="91425" lIns="91425" spcFirstLastPara="1" rIns="91425" wrap="square" tIns="91425">
            <a:noAutofit/>
          </a:bodyPr>
          <a:lstStyle>
            <a:lvl1pPr lvl="0" rtl="0">
              <a:lnSpc>
                <a:spcPct val="100000"/>
              </a:lnSpc>
              <a:spcBef>
                <a:spcPts val="0"/>
              </a:spcBef>
              <a:spcAft>
                <a:spcPts val="0"/>
              </a:spcAft>
              <a:buClr>
                <a:schemeClr val="accent1"/>
              </a:buClr>
              <a:buSzPts val="1800"/>
              <a:buFont typeface="Josefin Sans SemiBold"/>
              <a:buNone/>
              <a:defRPr sz="1800">
                <a:solidFill>
                  <a:schemeClr val="accent1"/>
                </a:solidFill>
                <a:latin typeface="Josefin Sans SemiBold"/>
                <a:ea typeface="Josefin Sans SemiBold"/>
                <a:cs typeface="Josefin Sans SemiBold"/>
                <a:sym typeface="Josefin Sans SemiBold"/>
              </a:defRPr>
            </a:lvl1pPr>
            <a:lvl2pPr lvl="1" rtl="0">
              <a:lnSpc>
                <a:spcPct val="100000"/>
              </a:lnSpc>
              <a:spcBef>
                <a:spcPts val="0"/>
              </a:spcBef>
              <a:spcAft>
                <a:spcPts val="0"/>
              </a:spcAft>
              <a:buClr>
                <a:schemeClr val="accent1"/>
              </a:buClr>
              <a:buSzPts val="1800"/>
              <a:buFont typeface="Josefin Sans SemiBold"/>
              <a:buNone/>
              <a:defRPr sz="1800">
                <a:solidFill>
                  <a:schemeClr val="accent1"/>
                </a:solidFill>
                <a:latin typeface="Josefin Sans SemiBold"/>
                <a:ea typeface="Josefin Sans SemiBold"/>
                <a:cs typeface="Josefin Sans SemiBold"/>
                <a:sym typeface="Josefin Sans SemiBold"/>
              </a:defRPr>
            </a:lvl2pPr>
            <a:lvl3pPr lvl="2" rtl="0">
              <a:lnSpc>
                <a:spcPct val="100000"/>
              </a:lnSpc>
              <a:spcBef>
                <a:spcPts val="0"/>
              </a:spcBef>
              <a:spcAft>
                <a:spcPts val="0"/>
              </a:spcAft>
              <a:buClr>
                <a:schemeClr val="accent1"/>
              </a:buClr>
              <a:buSzPts val="1800"/>
              <a:buFont typeface="Josefin Sans SemiBold"/>
              <a:buNone/>
              <a:defRPr sz="1800">
                <a:solidFill>
                  <a:schemeClr val="accent1"/>
                </a:solidFill>
                <a:latin typeface="Josefin Sans SemiBold"/>
                <a:ea typeface="Josefin Sans SemiBold"/>
                <a:cs typeface="Josefin Sans SemiBold"/>
                <a:sym typeface="Josefin Sans SemiBold"/>
              </a:defRPr>
            </a:lvl3pPr>
            <a:lvl4pPr lvl="3" rtl="0">
              <a:lnSpc>
                <a:spcPct val="100000"/>
              </a:lnSpc>
              <a:spcBef>
                <a:spcPts val="0"/>
              </a:spcBef>
              <a:spcAft>
                <a:spcPts val="0"/>
              </a:spcAft>
              <a:buClr>
                <a:schemeClr val="accent1"/>
              </a:buClr>
              <a:buSzPts val="1800"/>
              <a:buFont typeface="Josefin Sans SemiBold"/>
              <a:buNone/>
              <a:defRPr sz="1800">
                <a:solidFill>
                  <a:schemeClr val="accent1"/>
                </a:solidFill>
                <a:latin typeface="Josefin Sans SemiBold"/>
                <a:ea typeface="Josefin Sans SemiBold"/>
                <a:cs typeface="Josefin Sans SemiBold"/>
                <a:sym typeface="Josefin Sans SemiBold"/>
              </a:defRPr>
            </a:lvl4pPr>
            <a:lvl5pPr lvl="4" rtl="0">
              <a:lnSpc>
                <a:spcPct val="100000"/>
              </a:lnSpc>
              <a:spcBef>
                <a:spcPts val="0"/>
              </a:spcBef>
              <a:spcAft>
                <a:spcPts val="0"/>
              </a:spcAft>
              <a:buClr>
                <a:schemeClr val="accent1"/>
              </a:buClr>
              <a:buSzPts val="1800"/>
              <a:buFont typeface="Josefin Sans SemiBold"/>
              <a:buNone/>
              <a:defRPr sz="1800">
                <a:solidFill>
                  <a:schemeClr val="accent1"/>
                </a:solidFill>
                <a:latin typeface="Josefin Sans SemiBold"/>
                <a:ea typeface="Josefin Sans SemiBold"/>
                <a:cs typeface="Josefin Sans SemiBold"/>
                <a:sym typeface="Josefin Sans SemiBold"/>
              </a:defRPr>
            </a:lvl5pPr>
            <a:lvl6pPr lvl="5" rtl="0">
              <a:lnSpc>
                <a:spcPct val="100000"/>
              </a:lnSpc>
              <a:spcBef>
                <a:spcPts val="0"/>
              </a:spcBef>
              <a:spcAft>
                <a:spcPts val="0"/>
              </a:spcAft>
              <a:buClr>
                <a:schemeClr val="accent1"/>
              </a:buClr>
              <a:buSzPts val="1800"/>
              <a:buFont typeface="Josefin Sans SemiBold"/>
              <a:buNone/>
              <a:defRPr sz="1800">
                <a:solidFill>
                  <a:schemeClr val="accent1"/>
                </a:solidFill>
                <a:latin typeface="Josefin Sans SemiBold"/>
                <a:ea typeface="Josefin Sans SemiBold"/>
                <a:cs typeface="Josefin Sans SemiBold"/>
                <a:sym typeface="Josefin Sans SemiBold"/>
              </a:defRPr>
            </a:lvl6pPr>
            <a:lvl7pPr lvl="6" rtl="0">
              <a:lnSpc>
                <a:spcPct val="100000"/>
              </a:lnSpc>
              <a:spcBef>
                <a:spcPts val="0"/>
              </a:spcBef>
              <a:spcAft>
                <a:spcPts val="0"/>
              </a:spcAft>
              <a:buClr>
                <a:schemeClr val="accent1"/>
              </a:buClr>
              <a:buSzPts val="1800"/>
              <a:buFont typeface="Josefin Sans SemiBold"/>
              <a:buNone/>
              <a:defRPr sz="1800">
                <a:solidFill>
                  <a:schemeClr val="accent1"/>
                </a:solidFill>
                <a:latin typeface="Josefin Sans SemiBold"/>
                <a:ea typeface="Josefin Sans SemiBold"/>
                <a:cs typeface="Josefin Sans SemiBold"/>
                <a:sym typeface="Josefin Sans SemiBold"/>
              </a:defRPr>
            </a:lvl7pPr>
            <a:lvl8pPr lvl="7" rtl="0">
              <a:lnSpc>
                <a:spcPct val="100000"/>
              </a:lnSpc>
              <a:spcBef>
                <a:spcPts val="0"/>
              </a:spcBef>
              <a:spcAft>
                <a:spcPts val="0"/>
              </a:spcAft>
              <a:buClr>
                <a:schemeClr val="accent1"/>
              </a:buClr>
              <a:buSzPts val="1800"/>
              <a:buFont typeface="Josefin Sans SemiBold"/>
              <a:buNone/>
              <a:defRPr sz="1800">
                <a:solidFill>
                  <a:schemeClr val="accent1"/>
                </a:solidFill>
                <a:latin typeface="Josefin Sans SemiBold"/>
                <a:ea typeface="Josefin Sans SemiBold"/>
                <a:cs typeface="Josefin Sans SemiBold"/>
                <a:sym typeface="Josefin Sans SemiBold"/>
              </a:defRPr>
            </a:lvl8pPr>
            <a:lvl9pPr lvl="8" rtl="0">
              <a:lnSpc>
                <a:spcPct val="100000"/>
              </a:lnSpc>
              <a:spcBef>
                <a:spcPts val="0"/>
              </a:spcBef>
              <a:spcAft>
                <a:spcPts val="0"/>
              </a:spcAft>
              <a:buClr>
                <a:schemeClr val="accent1"/>
              </a:buClr>
              <a:buSzPts val="1800"/>
              <a:buFont typeface="Josefin Sans SemiBold"/>
              <a:buNone/>
              <a:defRPr sz="1800">
                <a:solidFill>
                  <a:schemeClr val="accent1"/>
                </a:solidFill>
                <a:latin typeface="Josefin Sans SemiBold"/>
                <a:ea typeface="Josefin Sans SemiBold"/>
                <a:cs typeface="Josefin Sans SemiBold"/>
                <a:sym typeface="Josefin Sans SemiBold"/>
              </a:defRPr>
            </a:lvl9pPr>
          </a:lstStyle>
          <a:p/>
        </p:txBody>
      </p:sp>
      <p:sp>
        <p:nvSpPr>
          <p:cNvPr id="605" name="Google Shape;605;p66"/>
          <p:cNvSpPr txBox="1"/>
          <p:nvPr>
            <p:ph idx="13" type="subTitle"/>
          </p:nvPr>
        </p:nvSpPr>
        <p:spPr>
          <a:xfrm>
            <a:off x="5947800" y="2059113"/>
            <a:ext cx="2263500" cy="674400"/>
          </a:xfrm>
          <a:prstGeom prst="rect">
            <a:avLst/>
          </a:prstGeom>
          <a:noFill/>
          <a:ln>
            <a:noFill/>
          </a:ln>
        </p:spPr>
        <p:txBody>
          <a:bodyPr anchorCtr="0" anchor="t" bIns="0" lIns="91425" spcFirstLastPara="1" rIns="91425" wrap="square" tIns="91425">
            <a:noAutofit/>
          </a:bodyPr>
          <a:lstStyle>
            <a:lvl1pPr lvl="0" rtl="0">
              <a:lnSpc>
                <a:spcPct val="100000"/>
              </a:lnSpc>
              <a:spcBef>
                <a:spcPts val="0"/>
              </a:spcBef>
              <a:spcAft>
                <a:spcPts val="0"/>
              </a:spcAft>
              <a:buClr>
                <a:schemeClr val="dk1"/>
              </a:buClr>
              <a:buSzPts val="1600"/>
              <a:buFont typeface="Josefin Sans"/>
              <a:buNone/>
              <a:defRPr sz="1400">
                <a:solidFill>
                  <a:schemeClr val="dk1"/>
                </a:solidFill>
                <a:latin typeface="Josefin Sans"/>
                <a:ea typeface="Josefin Sans"/>
                <a:cs typeface="Josefin Sans"/>
                <a:sym typeface="Josefin Sans"/>
              </a:defRPr>
            </a:lvl1pPr>
            <a:lvl2pPr lvl="1" rtl="0">
              <a:lnSpc>
                <a:spcPct val="100000"/>
              </a:lnSpc>
              <a:spcBef>
                <a:spcPts val="0"/>
              </a:spcBef>
              <a:spcAft>
                <a:spcPts val="0"/>
              </a:spcAft>
              <a:buClr>
                <a:schemeClr val="dk1"/>
              </a:buClr>
              <a:buSzPts val="1400"/>
              <a:buFont typeface="Josefin Sans"/>
              <a:buNone/>
              <a:defRPr>
                <a:solidFill>
                  <a:schemeClr val="dk1"/>
                </a:solidFill>
                <a:latin typeface="Josefin Sans"/>
                <a:ea typeface="Josefin Sans"/>
                <a:cs typeface="Josefin Sans"/>
                <a:sym typeface="Josefin Sans"/>
              </a:defRPr>
            </a:lvl2pPr>
            <a:lvl3pPr lvl="2" rtl="0">
              <a:lnSpc>
                <a:spcPct val="100000"/>
              </a:lnSpc>
              <a:spcBef>
                <a:spcPts val="0"/>
              </a:spcBef>
              <a:spcAft>
                <a:spcPts val="0"/>
              </a:spcAft>
              <a:buClr>
                <a:schemeClr val="dk1"/>
              </a:buClr>
              <a:buSzPts val="1400"/>
              <a:buFont typeface="Josefin Sans"/>
              <a:buNone/>
              <a:defRPr>
                <a:solidFill>
                  <a:schemeClr val="dk1"/>
                </a:solidFill>
                <a:latin typeface="Josefin Sans"/>
                <a:ea typeface="Josefin Sans"/>
                <a:cs typeface="Josefin Sans"/>
                <a:sym typeface="Josefin Sans"/>
              </a:defRPr>
            </a:lvl3pPr>
            <a:lvl4pPr lvl="3" rtl="0">
              <a:lnSpc>
                <a:spcPct val="100000"/>
              </a:lnSpc>
              <a:spcBef>
                <a:spcPts val="0"/>
              </a:spcBef>
              <a:spcAft>
                <a:spcPts val="0"/>
              </a:spcAft>
              <a:buClr>
                <a:schemeClr val="dk1"/>
              </a:buClr>
              <a:buSzPts val="1400"/>
              <a:buFont typeface="Josefin Sans"/>
              <a:buNone/>
              <a:defRPr>
                <a:solidFill>
                  <a:schemeClr val="dk1"/>
                </a:solidFill>
                <a:latin typeface="Josefin Sans"/>
                <a:ea typeface="Josefin Sans"/>
                <a:cs typeface="Josefin Sans"/>
                <a:sym typeface="Josefin Sans"/>
              </a:defRPr>
            </a:lvl4pPr>
            <a:lvl5pPr lvl="4" rtl="0">
              <a:lnSpc>
                <a:spcPct val="100000"/>
              </a:lnSpc>
              <a:spcBef>
                <a:spcPts val="0"/>
              </a:spcBef>
              <a:spcAft>
                <a:spcPts val="0"/>
              </a:spcAft>
              <a:buClr>
                <a:schemeClr val="dk1"/>
              </a:buClr>
              <a:buSzPts val="1400"/>
              <a:buFont typeface="Josefin Sans"/>
              <a:buNone/>
              <a:defRPr>
                <a:solidFill>
                  <a:schemeClr val="dk1"/>
                </a:solidFill>
                <a:latin typeface="Josefin Sans"/>
                <a:ea typeface="Josefin Sans"/>
                <a:cs typeface="Josefin Sans"/>
                <a:sym typeface="Josefin Sans"/>
              </a:defRPr>
            </a:lvl5pPr>
            <a:lvl6pPr lvl="5" rtl="0">
              <a:lnSpc>
                <a:spcPct val="100000"/>
              </a:lnSpc>
              <a:spcBef>
                <a:spcPts val="0"/>
              </a:spcBef>
              <a:spcAft>
                <a:spcPts val="0"/>
              </a:spcAft>
              <a:buClr>
                <a:schemeClr val="dk1"/>
              </a:buClr>
              <a:buSzPts val="1400"/>
              <a:buFont typeface="Josefin Sans"/>
              <a:buNone/>
              <a:defRPr>
                <a:solidFill>
                  <a:schemeClr val="dk1"/>
                </a:solidFill>
                <a:latin typeface="Josefin Sans"/>
                <a:ea typeface="Josefin Sans"/>
                <a:cs typeface="Josefin Sans"/>
                <a:sym typeface="Josefin Sans"/>
              </a:defRPr>
            </a:lvl6pPr>
            <a:lvl7pPr lvl="6" rtl="0">
              <a:lnSpc>
                <a:spcPct val="100000"/>
              </a:lnSpc>
              <a:spcBef>
                <a:spcPts val="0"/>
              </a:spcBef>
              <a:spcAft>
                <a:spcPts val="0"/>
              </a:spcAft>
              <a:buClr>
                <a:schemeClr val="dk1"/>
              </a:buClr>
              <a:buSzPts val="1400"/>
              <a:buFont typeface="Josefin Sans"/>
              <a:buNone/>
              <a:defRPr>
                <a:solidFill>
                  <a:schemeClr val="dk1"/>
                </a:solidFill>
                <a:latin typeface="Josefin Sans"/>
                <a:ea typeface="Josefin Sans"/>
                <a:cs typeface="Josefin Sans"/>
                <a:sym typeface="Josefin Sans"/>
              </a:defRPr>
            </a:lvl7pPr>
            <a:lvl8pPr lvl="7" rtl="0">
              <a:lnSpc>
                <a:spcPct val="100000"/>
              </a:lnSpc>
              <a:spcBef>
                <a:spcPts val="0"/>
              </a:spcBef>
              <a:spcAft>
                <a:spcPts val="0"/>
              </a:spcAft>
              <a:buClr>
                <a:schemeClr val="dk1"/>
              </a:buClr>
              <a:buSzPts val="1400"/>
              <a:buFont typeface="Josefin Sans"/>
              <a:buNone/>
              <a:defRPr>
                <a:solidFill>
                  <a:schemeClr val="dk1"/>
                </a:solidFill>
                <a:latin typeface="Josefin Sans"/>
                <a:ea typeface="Josefin Sans"/>
                <a:cs typeface="Josefin Sans"/>
                <a:sym typeface="Josefin Sans"/>
              </a:defRPr>
            </a:lvl8pPr>
            <a:lvl9pPr lvl="8" rtl="0">
              <a:lnSpc>
                <a:spcPct val="100000"/>
              </a:lnSpc>
              <a:spcBef>
                <a:spcPts val="0"/>
              </a:spcBef>
              <a:spcAft>
                <a:spcPts val="0"/>
              </a:spcAft>
              <a:buClr>
                <a:schemeClr val="dk1"/>
              </a:buClr>
              <a:buSzPts val="1400"/>
              <a:buFont typeface="Josefin Sans"/>
              <a:buNone/>
              <a:defRPr>
                <a:solidFill>
                  <a:schemeClr val="dk1"/>
                </a:solidFill>
                <a:latin typeface="Josefin Sans"/>
                <a:ea typeface="Josefin Sans"/>
                <a:cs typeface="Josefin Sans"/>
                <a:sym typeface="Josefin Sans"/>
              </a:defRPr>
            </a:lvl9pPr>
          </a:lstStyle>
          <a:p/>
        </p:txBody>
      </p:sp>
      <p:sp>
        <p:nvSpPr>
          <p:cNvPr id="606" name="Google Shape;606;p66"/>
          <p:cNvSpPr txBox="1"/>
          <p:nvPr>
            <p:ph idx="14" type="subTitle"/>
          </p:nvPr>
        </p:nvSpPr>
        <p:spPr>
          <a:xfrm>
            <a:off x="5947800" y="1667981"/>
            <a:ext cx="2263500" cy="393600"/>
          </a:xfrm>
          <a:prstGeom prst="rect">
            <a:avLst/>
          </a:prstGeom>
          <a:noFill/>
          <a:ln>
            <a:noFill/>
          </a:ln>
        </p:spPr>
        <p:txBody>
          <a:bodyPr anchorCtr="0" anchor="t" bIns="91425" lIns="91425" spcFirstLastPara="1" rIns="91425" wrap="square" tIns="91425">
            <a:noAutofit/>
          </a:bodyPr>
          <a:lstStyle>
            <a:lvl1pPr lvl="0" rtl="0">
              <a:lnSpc>
                <a:spcPct val="100000"/>
              </a:lnSpc>
              <a:spcBef>
                <a:spcPts val="0"/>
              </a:spcBef>
              <a:spcAft>
                <a:spcPts val="0"/>
              </a:spcAft>
              <a:buClr>
                <a:schemeClr val="accent1"/>
              </a:buClr>
              <a:buSzPts val="1800"/>
              <a:buFont typeface="Josefin Sans SemiBold"/>
              <a:buNone/>
              <a:defRPr sz="1800">
                <a:solidFill>
                  <a:schemeClr val="accent1"/>
                </a:solidFill>
                <a:latin typeface="Josefin Sans SemiBold"/>
                <a:ea typeface="Josefin Sans SemiBold"/>
                <a:cs typeface="Josefin Sans SemiBold"/>
                <a:sym typeface="Josefin Sans SemiBold"/>
              </a:defRPr>
            </a:lvl1pPr>
            <a:lvl2pPr lvl="1" rtl="0">
              <a:lnSpc>
                <a:spcPct val="100000"/>
              </a:lnSpc>
              <a:spcBef>
                <a:spcPts val="0"/>
              </a:spcBef>
              <a:spcAft>
                <a:spcPts val="0"/>
              </a:spcAft>
              <a:buClr>
                <a:schemeClr val="accent1"/>
              </a:buClr>
              <a:buSzPts val="1800"/>
              <a:buFont typeface="Josefin Sans SemiBold"/>
              <a:buNone/>
              <a:defRPr sz="1800">
                <a:solidFill>
                  <a:schemeClr val="accent1"/>
                </a:solidFill>
                <a:latin typeface="Josefin Sans SemiBold"/>
                <a:ea typeface="Josefin Sans SemiBold"/>
                <a:cs typeface="Josefin Sans SemiBold"/>
                <a:sym typeface="Josefin Sans SemiBold"/>
              </a:defRPr>
            </a:lvl2pPr>
            <a:lvl3pPr lvl="2" rtl="0">
              <a:lnSpc>
                <a:spcPct val="100000"/>
              </a:lnSpc>
              <a:spcBef>
                <a:spcPts val="0"/>
              </a:spcBef>
              <a:spcAft>
                <a:spcPts val="0"/>
              </a:spcAft>
              <a:buClr>
                <a:schemeClr val="accent1"/>
              </a:buClr>
              <a:buSzPts val="1800"/>
              <a:buFont typeface="Josefin Sans SemiBold"/>
              <a:buNone/>
              <a:defRPr sz="1800">
                <a:solidFill>
                  <a:schemeClr val="accent1"/>
                </a:solidFill>
                <a:latin typeface="Josefin Sans SemiBold"/>
                <a:ea typeface="Josefin Sans SemiBold"/>
                <a:cs typeface="Josefin Sans SemiBold"/>
                <a:sym typeface="Josefin Sans SemiBold"/>
              </a:defRPr>
            </a:lvl3pPr>
            <a:lvl4pPr lvl="3" rtl="0">
              <a:lnSpc>
                <a:spcPct val="100000"/>
              </a:lnSpc>
              <a:spcBef>
                <a:spcPts val="0"/>
              </a:spcBef>
              <a:spcAft>
                <a:spcPts val="0"/>
              </a:spcAft>
              <a:buClr>
                <a:schemeClr val="accent1"/>
              </a:buClr>
              <a:buSzPts val="1800"/>
              <a:buFont typeface="Josefin Sans SemiBold"/>
              <a:buNone/>
              <a:defRPr sz="1800">
                <a:solidFill>
                  <a:schemeClr val="accent1"/>
                </a:solidFill>
                <a:latin typeface="Josefin Sans SemiBold"/>
                <a:ea typeface="Josefin Sans SemiBold"/>
                <a:cs typeface="Josefin Sans SemiBold"/>
                <a:sym typeface="Josefin Sans SemiBold"/>
              </a:defRPr>
            </a:lvl4pPr>
            <a:lvl5pPr lvl="4" rtl="0">
              <a:lnSpc>
                <a:spcPct val="100000"/>
              </a:lnSpc>
              <a:spcBef>
                <a:spcPts val="0"/>
              </a:spcBef>
              <a:spcAft>
                <a:spcPts val="0"/>
              </a:spcAft>
              <a:buClr>
                <a:schemeClr val="accent1"/>
              </a:buClr>
              <a:buSzPts val="1800"/>
              <a:buFont typeface="Josefin Sans SemiBold"/>
              <a:buNone/>
              <a:defRPr sz="1800">
                <a:solidFill>
                  <a:schemeClr val="accent1"/>
                </a:solidFill>
                <a:latin typeface="Josefin Sans SemiBold"/>
                <a:ea typeface="Josefin Sans SemiBold"/>
                <a:cs typeface="Josefin Sans SemiBold"/>
                <a:sym typeface="Josefin Sans SemiBold"/>
              </a:defRPr>
            </a:lvl5pPr>
            <a:lvl6pPr lvl="5" rtl="0">
              <a:lnSpc>
                <a:spcPct val="100000"/>
              </a:lnSpc>
              <a:spcBef>
                <a:spcPts val="0"/>
              </a:spcBef>
              <a:spcAft>
                <a:spcPts val="0"/>
              </a:spcAft>
              <a:buClr>
                <a:schemeClr val="accent1"/>
              </a:buClr>
              <a:buSzPts val="1800"/>
              <a:buFont typeface="Josefin Sans SemiBold"/>
              <a:buNone/>
              <a:defRPr sz="1800">
                <a:solidFill>
                  <a:schemeClr val="accent1"/>
                </a:solidFill>
                <a:latin typeface="Josefin Sans SemiBold"/>
                <a:ea typeface="Josefin Sans SemiBold"/>
                <a:cs typeface="Josefin Sans SemiBold"/>
                <a:sym typeface="Josefin Sans SemiBold"/>
              </a:defRPr>
            </a:lvl6pPr>
            <a:lvl7pPr lvl="6" rtl="0">
              <a:lnSpc>
                <a:spcPct val="100000"/>
              </a:lnSpc>
              <a:spcBef>
                <a:spcPts val="0"/>
              </a:spcBef>
              <a:spcAft>
                <a:spcPts val="0"/>
              </a:spcAft>
              <a:buClr>
                <a:schemeClr val="accent1"/>
              </a:buClr>
              <a:buSzPts val="1800"/>
              <a:buFont typeface="Josefin Sans SemiBold"/>
              <a:buNone/>
              <a:defRPr sz="1800">
                <a:solidFill>
                  <a:schemeClr val="accent1"/>
                </a:solidFill>
                <a:latin typeface="Josefin Sans SemiBold"/>
                <a:ea typeface="Josefin Sans SemiBold"/>
                <a:cs typeface="Josefin Sans SemiBold"/>
                <a:sym typeface="Josefin Sans SemiBold"/>
              </a:defRPr>
            </a:lvl7pPr>
            <a:lvl8pPr lvl="7" rtl="0">
              <a:lnSpc>
                <a:spcPct val="100000"/>
              </a:lnSpc>
              <a:spcBef>
                <a:spcPts val="0"/>
              </a:spcBef>
              <a:spcAft>
                <a:spcPts val="0"/>
              </a:spcAft>
              <a:buClr>
                <a:schemeClr val="accent1"/>
              </a:buClr>
              <a:buSzPts val="1800"/>
              <a:buFont typeface="Josefin Sans SemiBold"/>
              <a:buNone/>
              <a:defRPr sz="1800">
                <a:solidFill>
                  <a:schemeClr val="accent1"/>
                </a:solidFill>
                <a:latin typeface="Josefin Sans SemiBold"/>
                <a:ea typeface="Josefin Sans SemiBold"/>
                <a:cs typeface="Josefin Sans SemiBold"/>
                <a:sym typeface="Josefin Sans SemiBold"/>
              </a:defRPr>
            </a:lvl8pPr>
            <a:lvl9pPr lvl="8" rtl="0">
              <a:lnSpc>
                <a:spcPct val="100000"/>
              </a:lnSpc>
              <a:spcBef>
                <a:spcPts val="0"/>
              </a:spcBef>
              <a:spcAft>
                <a:spcPts val="0"/>
              </a:spcAft>
              <a:buClr>
                <a:schemeClr val="accent1"/>
              </a:buClr>
              <a:buSzPts val="1800"/>
              <a:buFont typeface="Josefin Sans SemiBold"/>
              <a:buNone/>
              <a:defRPr sz="1800">
                <a:solidFill>
                  <a:schemeClr val="accent1"/>
                </a:solidFill>
                <a:latin typeface="Josefin Sans SemiBold"/>
                <a:ea typeface="Josefin Sans SemiBold"/>
                <a:cs typeface="Josefin Sans SemiBold"/>
                <a:sym typeface="Josefin Sans SemiBold"/>
              </a:defRPr>
            </a:lvl9pPr>
          </a:lstStyle>
          <a:p/>
        </p:txBody>
      </p:sp>
      <p:sp>
        <p:nvSpPr>
          <p:cNvPr id="607" name="Google Shape;607;p66"/>
          <p:cNvSpPr txBox="1"/>
          <p:nvPr>
            <p:ph idx="15" type="subTitle"/>
          </p:nvPr>
        </p:nvSpPr>
        <p:spPr>
          <a:xfrm>
            <a:off x="5947800" y="3639312"/>
            <a:ext cx="2263500" cy="676800"/>
          </a:xfrm>
          <a:prstGeom prst="rect">
            <a:avLst/>
          </a:prstGeom>
          <a:noFill/>
          <a:ln>
            <a:noFill/>
          </a:ln>
        </p:spPr>
        <p:txBody>
          <a:bodyPr anchorCtr="0" anchor="t" bIns="0" lIns="91425" spcFirstLastPara="1" rIns="91425" wrap="square" tIns="91425">
            <a:noAutofit/>
          </a:bodyPr>
          <a:lstStyle>
            <a:lvl1pPr lvl="0" rtl="0">
              <a:lnSpc>
                <a:spcPct val="100000"/>
              </a:lnSpc>
              <a:spcBef>
                <a:spcPts val="0"/>
              </a:spcBef>
              <a:spcAft>
                <a:spcPts val="0"/>
              </a:spcAft>
              <a:buClr>
                <a:schemeClr val="dk1"/>
              </a:buClr>
              <a:buSzPts val="1600"/>
              <a:buFont typeface="Josefin Sans"/>
              <a:buNone/>
              <a:defRPr sz="1400">
                <a:solidFill>
                  <a:schemeClr val="dk1"/>
                </a:solidFill>
                <a:latin typeface="Josefin Sans"/>
                <a:ea typeface="Josefin Sans"/>
                <a:cs typeface="Josefin Sans"/>
                <a:sym typeface="Josefin Sans"/>
              </a:defRPr>
            </a:lvl1pPr>
            <a:lvl2pPr lvl="1" rtl="0">
              <a:lnSpc>
                <a:spcPct val="100000"/>
              </a:lnSpc>
              <a:spcBef>
                <a:spcPts val="0"/>
              </a:spcBef>
              <a:spcAft>
                <a:spcPts val="0"/>
              </a:spcAft>
              <a:buClr>
                <a:schemeClr val="dk1"/>
              </a:buClr>
              <a:buSzPts val="1400"/>
              <a:buFont typeface="Josefin Sans"/>
              <a:buNone/>
              <a:defRPr>
                <a:solidFill>
                  <a:schemeClr val="dk1"/>
                </a:solidFill>
                <a:latin typeface="Josefin Sans"/>
                <a:ea typeface="Josefin Sans"/>
                <a:cs typeface="Josefin Sans"/>
                <a:sym typeface="Josefin Sans"/>
              </a:defRPr>
            </a:lvl2pPr>
            <a:lvl3pPr lvl="2" rtl="0">
              <a:lnSpc>
                <a:spcPct val="100000"/>
              </a:lnSpc>
              <a:spcBef>
                <a:spcPts val="0"/>
              </a:spcBef>
              <a:spcAft>
                <a:spcPts val="0"/>
              </a:spcAft>
              <a:buClr>
                <a:schemeClr val="dk1"/>
              </a:buClr>
              <a:buSzPts val="1400"/>
              <a:buFont typeface="Josefin Sans"/>
              <a:buNone/>
              <a:defRPr>
                <a:solidFill>
                  <a:schemeClr val="dk1"/>
                </a:solidFill>
                <a:latin typeface="Josefin Sans"/>
                <a:ea typeface="Josefin Sans"/>
                <a:cs typeface="Josefin Sans"/>
                <a:sym typeface="Josefin Sans"/>
              </a:defRPr>
            </a:lvl3pPr>
            <a:lvl4pPr lvl="3" rtl="0">
              <a:lnSpc>
                <a:spcPct val="100000"/>
              </a:lnSpc>
              <a:spcBef>
                <a:spcPts val="0"/>
              </a:spcBef>
              <a:spcAft>
                <a:spcPts val="0"/>
              </a:spcAft>
              <a:buClr>
                <a:schemeClr val="dk1"/>
              </a:buClr>
              <a:buSzPts val="1400"/>
              <a:buFont typeface="Josefin Sans"/>
              <a:buNone/>
              <a:defRPr>
                <a:solidFill>
                  <a:schemeClr val="dk1"/>
                </a:solidFill>
                <a:latin typeface="Josefin Sans"/>
                <a:ea typeface="Josefin Sans"/>
                <a:cs typeface="Josefin Sans"/>
                <a:sym typeface="Josefin Sans"/>
              </a:defRPr>
            </a:lvl4pPr>
            <a:lvl5pPr lvl="4" rtl="0">
              <a:lnSpc>
                <a:spcPct val="100000"/>
              </a:lnSpc>
              <a:spcBef>
                <a:spcPts val="0"/>
              </a:spcBef>
              <a:spcAft>
                <a:spcPts val="0"/>
              </a:spcAft>
              <a:buClr>
                <a:schemeClr val="dk1"/>
              </a:buClr>
              <a:buSzPts val="1400"/>
              <a:buFont typeface="Josefin Sans"/>
              <a:buNone/>
              <a:defRPr>
                <a:solidFill>
                  <a:schemeClr val="dk1"/>
                </a:solidFill>
                <a:latin typeface="Josefin Sans"/>
                <a:ea typeface="Josefin Sans"/>
                <a:cs typeface="Josefin Sans"/>
                <a:sym typeface="Josefin Sans"/>
              </a:defRPr>
            </a:lvl5pPr>
            <a:lvl6pPr lvl="5" rtl="0">
              <a:lnSpc>
                <a:spcPct val="100000"/>
              </a:lnSpc>
              <a:spcBef>
                <a:spcPts val="0"/>
              </a:spcBef>
              <a:spcAft>
                <a:spcPts val="0"/>
              </a:spcAft>
              <a:buClr>
                <a:schemeClr val="dk1"/>
              </a:buClr>
              <a:buSzPts val="1400"/>
              <a:buFont typeface="Josefin Sans"/>
              <a:buNone/>
              <a:defRPr>
                <a:solidFill>
                  <a:schemeClr val="dk1"/>
                </a:solidFill>
                <a:latin typeface="Josefin Sans"/>
                <a:ea typeface="Josefin Sans"/>
                <a:cs typeface="Josefin Sans"/>
                <a:sym typeface="Josefin Sans"/>
              </a:defRPr>
            </a:lvl6pPr>
            <a:lvl7pPr lvl="6" rtl="0">
              <a:lnSpc>
                <a:spcPct val="100000"/>
              </a:lnSpc>
              <a:spcBef>
                <a:spcPts val="0"/>
              </a:spcBef>
              <a:spcAft>
                <a:spcPts val="0"/>
              </a:spcAft>
              <a:buClr>
                <a:schemeClr val="dk1"/>
              </a:buClr>
              <a:buSzPts val="1400"/>
              <a:buFont typeface="Josefin Sans"/>
              <a:buNone/>
              <a:defRPr>
                <a:solidFill>
                  <a:schemeClr val="dk1"/>
                </a:solidFill>
                <a:latin typeface="Josefin Sans"/>
                <a:ea typeface="Josefin Sans"/>
                <a:cs typeface="Josefin Sans"/>
                <a:sym typeface="Josefin Sans"/>
              </a:defRPr>
            </a:lvl7pPr>
            <a:lvl8pPr lvl="7" rtl="0">
              <a:lnSpc>
                <a:spcPct val="100000"/>
              </a:lnSpc>
              <a:spcBef>
                <a:spcPts val="0"/>
              </a:spcBef>
              <a:spcAft>
                <a:spcPts val="0"/>
              </a:spcAft>
              <a:buClr>
                <a:schemeClr val="dk1"/>
              </a:buClr>
              <a:buSzPts val="1400"/>
              <a:buFont typeface="Josefin Sans"/>
              <a:buNone/>
              <a:defRPr>
                <a:solidFill>
                  <a:schemeClr val="dk1"/>
                </a:solidFill>
                <a:latin typeface="Josefin Sans"/>
                <a:ea typeface="Josefin Sans"/>
                <a:cs typeface="Josefin Sans"/>
                <a:sym typeface="Josefin Sans"/>
              </a:defRPr>
            </a:lvl8pPr>
            <a:lvl9pPr lvl="8" rtl="0">
              <a:lnSpc>
                <a:spcPct val="100000"/>
              </a:lnSpc>
              <a:spcBef>
                <a:spcPts val="0"/>
              </a:spcBef>
              <a:spcAft>
                <a:spcPts val="0"/>
              </a:spcAft>
              <a:buClr>
                <a:schemeClr val="dk1"/>
              </a:buClr>
              <a:buSzPts val="1400"/>
              <a:buFont typeface="Josefin Sans"/>
              <a:buNone/>
              <a:defRPr>
                <a:solidFill>
                  <a:schemeClr val="dk1"/>
                </a:solidFill>
                <a:latin typeface="Josefin Sans"/>
                <a:ea typeface="Josefin Sans"/>
                <a:cs typeface="Josefin Sans"/>
                <a:sym typeface="Josefin Sans"/>
              </a:defRPr>
            </a:lvl9pPr>
          </a:lstStyle>
          <a:p/>
        </p:txBody>
      </p:sp>
      <p:sp>
        <p:nvSpPr>
          <p:cNvPr id="608" name="Google Shape;608;p66"/>
          <p:cNvSpPr txBox="1"/>
          <p:nvPr>
            <p:ph idx="16" type="subTitle"/>
          </p:nvPr>
        </p:nvSpPr>
        <p:spPr>
          <a:xfrm>
            <a:off x="5947800" y="3246120"/>
            <a:ext cx="2263500" cy="393600"/>
          </a:xfrm>
          <a:prstGeom prst="rect">
            <a:avLst/>
          </a:prstGeom>
          <a:noFill/>
          <a:ln>
            <a:noFill/>
          </a:ln>
        </p:spPr>
        <p:txBody>
          <a:bodyPr anchorCtr="0" anchor="t" bIns="91425" lIns="91425" spcFirstLastPara="1" rIns="91425" wrap="square" tIns="91425">
            <a:noAutofit/>
          </a:bodyPr>
          <a:lstStyle>
            <a:lvl1pPr lvl="0" rtl="0">
              <a:lnSpc>
                <a:spcPct val="100000"/>
              </a:lnSpc>
              <a:spcBef>
                <a:spcPts val="0"/>
              </a:spcBef>
              <a:spcAft>
                <a:spcPts val="0"/>
              </a:spcAft>
              <a:buClr>
                <a:schemeClr val="accent1"/>
              </a:buClr>
              <a:buSzPts val="1800"/>
              <a:buFont typeface="Josefin Sans SemiBold"/>
              <a:buNone/>
              <a:defRPr sz="1800">
                <a:solidFill>
                  <a:schemeClr val="accent1"/>
                </a:solidFill>
                <a:latin typeface="Josefin Sans SemiBold"/>
                <a:ea typeface="Josefin Sans SemiBold"/>
                <a:cs typeface="Josefin Sans SemiBold"/>
                <a:sym typeface="Josefin Sans SemiBold"/>
              </a:defRPr>
            </a:lvl1pPr>
            <a:lvl2pPr lvl="1" rtl="0">
              <a:lnSpc>
                <a:spcPct val="100000"/>
              </a:lnSpc>
              <a:spcBef>
                <a:spcPts val="0"/>
              </a:spcBef>
              <a:spcAft>
                <a:spcPts val="0"/>
              </a:spcAft>
              <a:buClr>
                <a:schemeClr val="accent1"/>
              </a:buClr>
              <a:buSzPts val="1800"/>
              <a:buFont typeface="Josefin Sans SemiBold"/>
              <a:buNone/>
              <a:defRPr sz="1800">
                <a:solidFill>
                  <a:schemeClr val="accent1"/>
                </a:solidFill>
                <a:latin typeface="Josefin Sans SemiBold"/>
                <a:ea typeface="Josefin Sans SemiBold"/>
                <a:cs typeface="Josefin Sans SemiBold"/>
                <a:sym typeface="Josefin Sans SemiBold"/>
              </a:defRPr>
            </a:lvl2pPr>
            <a:lvl3pPr lvl="2" rtl="0">
              <a:lnSpc>
                <a:spcPct val="100000"/>
              </a:lnSpc>
              <a:spcBef>
                <a:spcPts val="0"/>
              </a:spcBef>
              <a:spcAft>
                <a:spcPts val="0"/>
              </a:spcAft>
              <a:buClr>
                <a:schemeClr val="accent1"/>
              </a:buClr>
              <a:buSzPts val="1800"/>
              <a:buFont typeface="Josefin Sans SemiBold"/>
              <a:buNone/>
              <a:defRPr sz="1800">
                <a:solidFill>
                  <a:schemeClr val="accent1"/>
                </a:solidFill>
                <a:latin typeface="Josefin Sans SemiBold"/>
                <a:ea typeface="Josefin Sans SemiBold"/>
                <a:cs typeface="Josefin Sans SemiBold"/>
                <a:sym typeface="Josefin Sans SemiBold"/>
              </a:defRPr>
            </a:lvl3pPr>
            <a:lvl4pPr lvl="3" rtl="0">
              <a:lnSpc>
                <a:spcPct val="100000"/>
              </a:lnSpc>
              <a:spcBef>
                <a:spcPts val="0"/>
              </a:spcBef>
              <a:spcAft>
                <a:spcPts val="0"/>
              </a:spcAft>
              <a:buClr>
                <a:schemeClr val="accent1"/>
              </a:buClr>
              <a:buSzPts val="1800"/>
              <a:buFont typeface="Josefin Sans SemiBold"/>
              <a:buNone/>
              <a:defRPr sz="1800">
                <a:solidFill>
                  <a:schemeClr val="accent1"/>
                </a:solidFill>
                <a:latin typeface="Josefin Sans SemiBold"/>
                <a:ea typeface="Josefin Sans SemiBold"/>
                <a:cs typeface="Josefin Sans SemiBold"/>
                <a:sym typeface="Josefin Sans SemiBold"/>
              </a:defRPr>
            </a:lvl4pPr>
            <a:lvl5pPr lvl="4" rtl="0">
              <a:lnSpc>
                <a:spcPct val="100000"/>
              </a:lnSpc>
              <a:spcBef>
                <a:spcPts val="0"/>
              </a:spcBef>
              <a:spcAft>
                <a:spcPts val="0"/>
              </a:spcAft>
              <a:buClr>
                <a:schemeClr val="accent1"/>
              </a:buClr>
              <a:buSzPts val="1800"/>
              <a:buFont typeface="Josefin Sans SemiBold"/>
              <a:buNone/>
              <a:defRPr sz="1800">
                <a:solidFill>
                  <a:schemeClr val="accent1"/>
                </a:solidFill>
                <a:latin typeface="Josefin Sans SemiBold"/>
                <a:ea typeface="Josefin Sans SemiBold"/>
                <a:cs typeface="Josefin Sans SemiBold"/>
                <a:sym typeface="Josefin Sans SemiBold"/>
              </a:defRPr>
            </a:lvl5pPr>
            <a:lvl6pPr lvl="5" rtl="0">
              <a:lnSpc>
                <a:spcPct val="100000"/>
              </a:lnSpc>
              <a:spcBef>
                <a:spcPts val="0"/>
              </a:spcBef>
              <a:spcAft>
                <a:spcPts val="0"/>
              </a:spcAft>
              <a:buClr>
                <a:schemeClr val="accent1"/>
              </a:buClr>
              <a:buSzPts val="1800"/>
              <a:buFont typeface="Josefin Sans SemiBold"/>
              <a:buNone/>
              <a:defRPr sz="1800">
                <a:solidFill>
                  <a:schemeClr val="accent1"/>
                </a:solidFill>
                <a:latin typeface="Josefin Sans SemiBold"/>
                <a:ea typeface="Josefin Sans SemiBold"/>
                <a:cs typeface="Josefin Sans SemiBold"/>
                <a:sym typeface="Josefin Sans SemiBold"/>
              </a:defRPr>
            </a:lvl6pPr>
            <a:lvl7pPr lvl="6" rtl="0">
              <a:lnSpc>
                <a:spcPct val="100000"/>
              </a:lnSpc>
              <a:spcBef>
                <a:spcPts val="0"/>
              </a:spcBef>
              <a:spcAft>
                <a:spcPts val="0"/>
              </a:spcAft>
              <a:buClr>
                <a:schemeClr val="accent1"/>
              </a:buClr>
              <a:buSzPts val="1800"/>
              <a:buFont typeface="Josefin Sans SemiBold"/>
              <a:buNone/>
              <a:defRPr sz="1800">
                <a:solidFill>
                  <a:schemeClr val="accent1"/>
                </a:solidFill>
                <a:latin typeface="Josefin Sans SemiBold"/>
                <a:ea typeface="Josefin Sans SemiBold"/>
                <a:cs typeface="Josefin Sans SemiBold"/>
                <a:sym typeface="Josefin Sans SemiBold"/>
              </a:defRPr>
            </a:lvl7pPr>
            <a:lvl8pPr lvl="7" rtl="0">
              <a:lnSpc>
                <a:spcPct val="100000"/>
              </a:lnSpc>
              <a:spcBef>
                <a:spcPts val="0"/>
              </a:spcBef>
              <a:spcAft>
                <a:spcPts val="0"/>
              </a:spcAft>
              <a:buClr>
                <a:schemeClr val="accent1"/>
              </a:buClr>
              <a:buSzPts val="1800"/>
              <a:buFont typeface="Josefin Sans SemiBold"/>
              <a:buNone/>
              <a:defRPr sz="1800">
                <a:solidFill>
                  <a:schemeClr val="accent1"/>
                </a:solidFill>
                <a:latin typeface="Josefin Sans SemiBold"/>
                <a:ea typeface="Josefin Sans SemiBold"/>
                <a:cs typeface="Josefin Sans SemiBold"/>
                <a:sym typeface="Josefin Sans SemiBold"/>
              </a:defRPr>
            </a:lvl8pPr>
            <a:lvl9pPr lvl="8" rtl="0">
              <a:lnSpc>
                <a:spcPct val="100000"/>
              </a:lnSpc>
              <a:spcBef>
                <a:spcPts val="0"/>
              </a:spcBef>
              <a:spcAft>
                <a:spcPts val="0"/>
              </a:spcAft>
              <a:buClr>
                <a:schemeClr val="accent1"/>
              </a:buClr>
              <a:buSzPts val="1800"/>
              <a:buFont typeface="Josefin Sans SemiBold"/>
              <a:buNone/>
              <a:defRPr sz="1800">
                <a:solidFill>
                  <a:schemeClr val="accent1"/>
                </a:solidFill>
                <a:latin typeface="Josefin Sans SemiBold"/>
                <a:ea typeface="Josefin Sans SemiBold"/>
                <a:cs typeface="Josefin Sans SemiBold"/>
                <a:sym typeface="Josefin Sans SemiBold"/>
              </a:defRPr>
            </a:lvl9pPr>
          </a:lstStyle>
          <a:p/>
        </p:txBody>
      </p:sp>
      <p:sp>
        <p:nvSpPr>
          <p:cNvPr id="609" name="Google Shape;609;p66"/>
          <p:cNvSpPr txBox="1"/>
          <p:nvPr>
            <p:ph idx="17" type="title"/>
          </p:nvPr>
        </p:nvSpPr>
        <p:spPr>
          <a:xfrm>
            <a:off x="1470900" y="476534"/>
            <a:ext cx="62022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800"/>
              <a:buFont typeface="Josefin Sans"/>
              <a:buNone/>
              <a:defRPr b="1">
                <a:latin typeface="Josefin Sans"/>
                <a:ea typeface="Josefin Sans"/>
                <a:cs typeface="Josefin Sans"/>
                <a:sym typeface="Josefin Sans"/>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cxnSp>
        <p:nvCxnSpPr>
          <p:cNvPr id="610" name="Google Shape;610;p66"/>
          <p:cNvCxnSpPr/>
          <p:nvPr/>
        </p:nvCxnSpPr>
        <p:spPr>
          <a:xfrm>
            <a:off x="6481100" y="4609950"/>
            <a:ext cx="2544000" cy="0"/>
          </a:xfrm>
          <a:prstGeom prst="straightConnector1">
            <a:avLst/>
          </a:prstGeom>
          <a:noFill/>
          <a:ln cap="flat" cmpd="sng" w="9525">
            <a:solidFill>
              <a:schemeClr val="accent1"/>
            </a:solidFill>
            <a:prstDash val="solid"/>
            <a:round/>
            <a:headEnd len="med" w="med" type="none"/>
            <a:tailEnd len="med" w="med" type="none"/>
          </a:ln>
        </p:spPr>
      </p:cxnSp>
      <p:sp>
        <p:nvSpPr>
          <p:cNvPr id="611" name="Google Shape;611;p66"/>
          <p:cNvSpPr txBox="1"/>
          <p:nvPr/>
        </p:nvSpPr>
        <p:spPr>
          <a:xfrm>
            <a:off x="8439900" y="4609950"/>
            <a:ext cx="585300" cy="3936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b="1" lang="en" sz="1100">
                <a:solidFill>
                  <a:schemeClr val="accent1"/>
                </a:solidFill>
                <a:latin typeface="Josefin Sans"/>
                <a:ea typeface="Josefin Sans"/>
                <a:cs typeface="Josefin Sans"/>
                <a:sym typeface="Josefin Sans"/>
              </a:rPr>
              <a:t>‹#›</a:t>
            </a:fld>
            <a:endParaRPr b="1" sz="1100">
              <a:solidFill>
                <a:schemeClr val="accent1"/>
              </a:solidFill>
              <a:latin typeface="Josefin Sans"/>
              <a:ea typeface="Josefin Sans"/>
              <a:cs typeface="Josefin Sans"/>
              <a:sym typeface="Josefin Sans"/>
            </a:endParaRPr>
          </a:p>
        </p:txBody>
      </p:sp>
      <p:sp>
        <p:nvSpPr>
          <p:cNvPr id="612" name="Google Shape;612;p66"/>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p:cSld name="TITLE_ONLY_1_1">
    <p:spTree>
      <p:nvGrpSpPr>
        <p:cNvPr id="613" name="Shape 613"/>
        <p:cNvGrpSpPr/>
        <p:nvPr/>
      </p:nvGrpSpPr>
      <p:grpSpPr>
        <a:xfrm>
          <a:off x="0" y="0"/>
          <a:ext cx="0" cy="0"/>
          <a:chOff x="0" y="0"/>
          <a:chExt cx="0" cy="0"/>
        </a:xfrm>
      </p:grpSpPr>
      <p:sp>
        <p:nvSpPr>
          <p:cNvPr id="614" name="Google Shape;614;p67"/>
          <p:cNvSpPr txBox="1"/>
          <p:nvPr>
            <p:ph type="title"/>
          </p:nvPr>
        </p:nvSpPr>
        <p:spPr>
          <a:xfrm>
            <a:off x="713225" y="476525"/>
            <a:ext cx="69600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Font typeface="Josefin Sans"/>
              <a:buNone/>
              <a:defRPr b="1">
                <a:latin typeface="Josefin Sans"/>
                <a:ea typeface="Josefin Sans"/>
                <a:cs typeface="Josefin Sans"/>
                <a:sym typeface="Josefin Sans"/>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cxnSp>
        <p:nvCxnSpPr>
          <p:cNvPr id="615" name="Google Shape;615;p67"/>
          <p:cNvCxnSpPr/>
          <p:nvPr/>
        </p:nvCxnSpPr>
        <p:spPr>
          <a:xfrm>
            <a:off x="6481100" y="4609950"/>
            <a:ext cx="2544000" cy="0"/>
          </a:xfrm>
          <a:prstGeom prst="straightConnector1">
            <a:avLst/>
          </a:prstGeom>
          <a:noFill/>
          <a:ln cap="flat" cmpd="sng" w="9525">
            <a:solidFill>
              <a:schemeClr val="accent1"/>
            </a:solidFill>
            <a:prstDash val="solid"/>
            <a:round/>
            <a:headEnd len="med" w="med" type="none"/>
            <a:tailEnd len="med" w="med" type="none"/>
          </a:ln>
        </p:spPr>
      </p:cxnSp>
      <p:sp>
        <p:nvSpPr>
          <p:cNvPr id="616" name="Google Shape;616;p67"/>
          <p:cNvSpPr txBox="1"/>
          <p:nvPr/>
        </p:nvSpPr>
        <p:spPr>
          <a:xfrm>
            <a:off x="8439900" y="4609950"/>
            <a:ext cx="585300" cy="3936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b="1" lang="en" sz="1100">
                <a:solidFill>
                  <a:schemeClr val="accent1"/>
                </a:solidFill>
                <a:latin typeface="Josefin Sans"/>
                <a:ea typeface="Josefin Sans"/>
                <a:cs typeface="Josefin Sans"/>
                <a:sym typeface="Josefin Sans"/>
              </a:rPr>
              <a:t>‹#›</a:t>
            </a:fld>
            <a:endParaRPr b="1" sz="1100">
              <a:solidFill>
                <a:schemeClr val="accent1"/>
              </a:solidFill>
              <a:latin typeface="Josefin Sans"/>
              <a:ea typeface="Josefin Sans"/>
              <a:cs typeface="Josefin Sans"/>
              <a:sym typeface="Josefin Sans"/>
            </a:endParaRPr>
          </a:p>
        </p:txBody>
      </p:sp>
      <p:sp>
        <p:nvSpPr>
          <p:cNvPr id="617" name="Google Shape;617;p67"/>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2">
  <p:cSld name="CUSTOM_3_1">
    <p:spTree>
      <p:nvGrpSpPr>
        <p:cNvPr id="618" name="Shape 618"/>
        <p:cNvGrpSpPr/>
        <p:nvPr/>
      </p:nvGrpSpPr>
      <p:grpSpPr>
        <a:xfrm>
          <a:off x="0" y="0"/>
          <a:ext cx="0" cy="0"/>
          <a:chOff x="0" y="0"/>
          <a:chExt cx="0" cy="0"/>
        </a:xfrm>
      </p:grpSpPr>
      <p:sp>
        <p:nvSpPr>
          <p:cNvPr id="619" name="Google Shape;619;p68"/>
          <p:cNvSpPr txBox="1"/>
          <p:nvPr>
            <p:ph type="title"/>
          </p:nvPr>
        </p:nvSpPr>
        <p:spPr>
          <a:xfrm>
            <a:off x="146725" y="4789139"/>
            <a:ext cx="3027300" cy="229200"/>
          </a:xfrm>
          <a:prstGeom prst="rect">
            <a:avLst/>
          </a:prstGeom>
        </p:spPr>
        <p:txBody>
          <a:bodyPr anchorCtr="0" anchor="ctr" bIns="0" lIns="91425" spcFirstLastPara="1" rIns="91425" wrap="square" tIns="0">
            <a:noAutofit/>
          </a:bodyPr>
          <a:lstStyle>
            <a:lvl1pPr lvl="0" rtl="0">
              <a:spcBef>
                <a:spcPts val="0"/>
              </a:spcBef>
              <a:spcAft>
                <a:spcPts val="0"/>
              </a:spcAft>
              <a:buSzPts val="800"/>
              <a:buFont typeface="Josefin Sans"/>
              <a:buNone/>
              <a:defRPr b="1" sz="800">
                <a:latin typeface="Josefin Sans"/>
                <a:ea typeface="Josefin Sans"/>
                <a:cs typeface="Josefin Sans"/>
                <a:sym typeface="Josefin Sans"/>
              </a:defRPr>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620" name="Google Shape;620;p68"/>
          <p:cNvSpPr txBox="1"/>
          <p:nvPr>
            <p:ph hasCustomPrompt="1" idx="2" type="title"/>
          </p:nvPr>
        </p:nvSpPr>
        <p:spPr>
          <a:xfrm>
            <a:off x="146725" y="4719850"/>
            <a:ext cx="1689000" cy="160500"/>
          </a:xfrm>
          <a:prstGeom prst="rect">
            <a:avLst/>
          </a:prstGeom>
        </p:spPr>
        <p:txBody>
          <a:bodyPr anchorCtr="0" anchor="b" bIns="0" lIns="91425" spcFirstLastPara="1" rIns="91425" wrap="square" tIns="0">
            <a:noAutofit/>
          </a:bodyPr>
          <a:lstStyle>
            <a:lvl1pPr lvl="0" rtl="0">
              <a:spcBef>
                <a:spcPts val="0"/>
              </a:spcBef>
              <a:spcAft>
                <a:spcPts val="0"/>
              </a:spcAft>
              <a:buClr>
                <a:schemeClr val="accent1"/>
              </a:buClr>
              <a:buSzPts val="1900"/>
              <a:buFont typeface="Josefin Sans"/>
              <a:buNone/>
              <a:defRPr b="1" sz="1900">
                <a:solidFill>
                  <a:schemeClr val="accent1"/>
                </a:solidFill>
                <a:latin typeface="Josefin Sans"/>
                <a:ea typeface="Josefin Sans"/>
                <a:cs typeface="Josefin Sans"/>
                <a:sym typeface="Josefin Sans"/>
              </a:defRPr>
            </a:lvl1pPr>
            <a:lvl2pPr lvl="1" rtl="0">
              <a:spcBef>
                <a:spcPts val="0"/>
              </a:spcBef>
              <a:spcAft>
                <a:spcPts val="0"/>
              </a:spcAft>
              <a:buClr>
                <a:srgbClr val="FD0000"/>
              </a:buClr>
              <a:buSzPts val="4000"/>
              <a:buFont typeface="Josefin Sans"/>
              <a:buNone/>
              <a:defRPr b="1" sz="4000">
                <a:solidFill>
                  <a:srgbClr val="FD0000"/>
                </a:solidFill>
                <a:latin typeface="Josefin Sans"/>
                <a:ea typeface="Josefin Sans"/>
                <a:cs typeface="Josefin Sans"/>
                <a:sym typeface="Josefin Sans"/>
              </a:defRPr>
            </a:lvl2pPr>
            <a:lvl3pPr lvl="2" rtl="0">
              <a:spcBef>
                <a:spcPts val="0"/>
              </a:spcBef>
              <a:spcAft>
                <a:spcPts val="0"/>
              </a:spcAft>
              <a:buClr>
                <a:srgbClr val="FD0000"/>
              </a:buClr>
              <a:buSzPts val="4000"/>
              <a:buFont typeface="Josefin Sans"/>
              <a:buNone/>
              <a:defRPr b="1" sz="4000">
                <a:solidFill>
                  <a:srgbClr val="FD0000"/>
                </a:solidFill>
                <a:latin typeface="Josefin Sans"/>
                <a:ea typeface="Josefin Sans"/>
                <a:cs typeface="Josefin Sans"/>
                <a:sym typeface="Josefin Sans"/>
              </a:defRPr>
            </a:lvl3pPr>
            <a:lvl4pPr lvl="3" rtl="0">
              <a:spcBef>
                <a:spcPts val="0"/>
              </a:spcBef>
              <a:spcAft>
                <a:spcPts val="0"/>
              </a:spcAft>
              <a:buClr>
                <a:srgbClr val="FD0000"/>
              </a:buClr>
              <a:buSzPts val="4000"/>
              <a:buFont typeface="Josefin Sans"/>
              <a:buNone/>
              <a:defRPr b="1" sz="4000">
                <a:solidFill>
                  <a:srgbClr val="FD0000"/>
                </a:solidFill>
                <a:latin typeface="Josefin Sans"/>
                <a:ea typeface="Josefin Sans"/>
                <a:cs typeface="Josefin Sans"/>
                <a:sym typeface="Josefin Sans"/>
              </a:defRPr>
            </a:lvl4pPr>
            <a:lvl5pPr lvl="4" rtl="0">
              <a:spcBef>
                <a:spcPts val="0"/>
              </a:spcBef>
              <a:spcAft>
                <a:spcPts val="0"/>
              </a:spcAft>
              <a:buClr>
                <a:srgbClr val="FD0000"/>
              </a:buClr>
              <a:buSzPts val="4000"/>
              <a:buFont typeface="Josefin Sans"/>
              <a:buNone/>
              <a:defRPr b="1" sz="4000">
                <a:solidFill>
                  <a:srgbClr val="FD0000"/>
                </a:solidFill>
                <a:latin typeface="Josefin Sans"/>
                <a:ea typeface="Josefin Sans"/>
                <a:cs typeface="Josefin Sans"/>
                <a:sym typeface="Josefin Sans"/>
              </a:defRPr>
            </a:lvl5pPr>
            <a:lvl6pPr lvl="5" rtl="0">
              <a:spcBef>
                <a:spcPts val="0"/>
              </a:spcBef>
              <a:spcAft>
                <a:spcPts val="0"/>
              </a:spcAft>
              <a:buClr>
                <a:srgbClr val="FD0000"/>
              </a:buClr>
              <a:buSzPts val="4000"/>
              <a:buFont typeface="Josefin Sans"/>
              <a:buNone/>
              <a:defRPr b="1" sz="4000">
                <a:solidFill>
                  <a:srgbClr val="FD0000"/>
                </a:solidFill>
                <a:latin typeface="Josefin Sans"/>
                <a:ea typeface="Josefin Sans"/>
                <a:cs typeface="Josefin Sans"/>
                <a:sym typeface="Josefin Sans"/>
              </a:defRPr>
            </a:lvl6pPr>
            <a:lvl7pPr lvl="6" rtl="0">
              <a:spcBef>
                <a:spcPts val="0"/>
              </a:spcBef>
              <a:spcAft>
                <a:spcPts val="0"/>
              </a:spcAft>
              <a:buClr>
                <a:srgbClr val="FD0000"/>
              </a:buClr>
              <a:buSzPts val="4000"/>
              <a:buFont typeface="Josefin Sans"/>
              <a:buNone/>
              <a:defRPr b="1" sz="4000">
                <a:solidFill>
                  <a:srgbClr val="FD0000"/>
                </a:solidFill>
                <a:latin typeface="Josefin Sans"/>
                <a:ea typeface="Josefin Sans"/>
                <a:cs typeface="Josefin Sans"/>
                <a:sym typeface="Josefin Sans"/>
              </a:defRPr>
            </a:lvl7pPr>
            <a:lvl8pPr lvl="7" rtl="0">
              <a:spcBef>
                <a:spcPts val="0"/>
              </a:spcBef>
              <a:spcAft>
                <a:spcPts val="0"/>
              </a:spcAft>
              <a:buClr>
                <a:srgbClr val="FD0000"/>
              </a:buClr>
              <a:buSzPts val="4000"/>
              <a:buFont typeface="Josefin Sans"/>
              <a:buNone/>
              <a:defRPr b="1" sz="4000">
                <a:solidFill>
                  <a:srgbClr val="FD0000"/>
                </a:solidFill>
                <a:latin typeface="Josefin Sans"/>
                <a:ea typeface="Josefin Sans"/>
                <a:cs typeface="Josefin Sans"/>
                <a:sym typeface="Josefin Sans"/>
              </a:defRPr>
            </a:lvl8pPr>
            <a:lvl9pPr lvl="8" rtl="0">
              <a:spcBef>
                <a:spcPts val="0"/>
              </a:spcBef>
              <a:spcAft>
                <a:spcPts val="0"/>
              </a:spcAft>
              <a:buClr>
                <a:srgbClr val="FD0000"/>
              </a:buClr>
              <a:buSzPts val="4000"/>
              <a:buFont typeface="Josefin Sans"/>
              <a:buNone/>
              <a:defRPr b="1" sz="4000">
                <a:solidFill>
                  <a:srgbClr val="FD0000"/>
                </a:solidFill>
                <a:latin typeface="Josefin Sans"/>
                <a:ea typeface="Josefin Sans"/>
                <a:cs typeface="Josefin Sans"/>
                <a:sym typeface="Josefin Sans"/>
              </a:defRPr>
            </a:lvl9pPr>
          </a:lstStyle>
          <a:p>
            <a:r>
              <a:t>xx%</a:t>
            </a:r>
          </a:p>
        </p:txBody>
      </p:sp>
      <p:cxnSp>
        <p:nvCxnSpPr>
          <p:cNvPr id="621" name="Google Shape;621;p68"/>
          <p:cNvCxnSpPr/>
          <p:nvPr/>
        </p:nvCxnSpPr>
        <p:spPr>
          <a:xfrm rot="10800000">
            <a:off x="241206" y="4608973"/>
            <a:ext cx="1209600" cy="0"/>
          </a:xfrm>
          <a:prstGeom prst="straightConnector1">
            <a:avLst/>
          </a:prstGeom>
          <a:noFill/>
          <a:ln cap="flat" cmpd="sng" w="9525">
            <a:solidFill>
              <a:schemeClr val="accent1"/>
            </a:solidFill>
            <a:prstDash val="solid"/>
            <a:round/>
            <a:headEnd len="med" w="med" type="none"/>
            <a:tailEnd len="med" w="med" type="none"/>
          </a:ln>
        </p:spPr>
      </p:cxnSp>
      <p:sp>
        <p:nvSpPr>
          <p:cNvPr id="622" name="Google Shape;622;p68"/>
          <p:cNvSpPr txBox="1"/>
          <p:nvPr>
            <p:ph idx="3" type="title"/>
          </p:nvPr>
        </p:nvSpPr>
        <p:spPr>
          <a:xfrm>
            <a:off x="713225" y="476525"/>
            <a:ext cx="69600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Font typeface="Josefin Sans"/>
              <a:buNone/>
              <a:defRPr b="1">
                <a:latin typeface="Josefin Sans"/>
                <a:ea typeface="Josefin Sans"/>
                <a:cs typeface="Josefin Sans"/>
                <a:sym typeface="Josefin Sans"/>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cxnSp>
        <p:nvCxnSpPr>
          <p:cNvPr id="623" name="Google Shape;623;p68"/>
          <p:cNvCxnSpPr/>
          <p:nvPr/>
        </p:nvCxnSpPr>
        <p:spPr>
          <a:xfrm>
            <a:off x="6481100" y="4609950"/>
            <a:ext cx="2544000" cy="0"/>
          </a:xfrm>
          <a:prstGeom prst="straightConnector1">
            <a:avLst/>
          </a:prstGeom>
          <a:noFill/>
          <a:ln cap="flat" cmpd="sng" w="9525">
            <a:solidFill>
              <a:schemeClr val="accent1"/>
            </a:solidFill>
            <a:prstDash val="solid"/>
            <a:round/>
            <a:headEnd len="med" w="med" type="none"/>
            <a:tailEnd len="med" w="med" type="none"/>
          </a:ln>
        </p:spPr>
      </p:cxnSp>
      <p:sp>
        <p:nvSpPr>
          <p:cNvPr id="624" name="Google Shape;624;p68"/>
          <p:cNvSpPr txBox="1"/>
          <p:nvPr/>
        </p:nvSpPr>
        <p:spPr>
          <a:xfrm>
            <a:off x="8439900" y="4609950"/>
            <a:ext cx="585300" cy="3936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b="1" lang="en" sz="1100">
                <a:solidFill>
                  <a:schemeClr val="accent1"/>
                </a:solidFill>
                <a:latin typeface="Josefin Sans"/>
                <a:ea typeface="Josefin Sans"/>
                <a:cs typeface="Josefin Sans"/>
                <a:sym typeface="Josefin Sans"/>
              </a:rPr>
              <a:t>‹#›</a:t>
            </a:fld>
            <a:endParaRPr b="1" sz="1100">
              <a:solidFill>
                <a:schemeClr val="accent1"/>
              </a:solidFill>
              <a:latin typeface="Josefin Sans"/>
              <a:ea typeface="Josefin Sans"/>
              <a:cs typeface="Josefin Sans"/>
              <a:sym typeface="Josefin Sans"/>
            </a:endParaRPr>
          </a:p>
        </p:txBody>
      </p:sp>
      <p:sp>
        <p:nvSpPr>
          <p:cNvPr id="625" name="Google Shape;625;p68"/>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1">
  <p:cSld name="BIG_NUMBER_1">
    <p:spTree>
      <p:nvGrpSpPr>
        <p:cNvPr id="626" name="Shape 626"/>
        <p:cNvGrpSpPr/>
        <p:nvPr/>
      </p:nvGrpSpPr>
      <p:grpSpPr>
        <a:xfrm>
          <a:off x="0" y="0"/>
          <a:ext cx="0" cy="0"/>
          <a:chOff x="0" y="0"/>
          <a:chExt cx="0" cy="0"/>
        </a:xfrm>
      </p:grpSpPr>
      <p:sp>
        <p:nvSpPr>
          <p:cNvPr id="627" name="Google Shape;627;p69"/>
          <p:cNvSpPr txBox="1"/>
          <p:nvPr>
            <p:ph type="title"/>
          </p:nvPr>
        </p:nvSpPr>
        <p:spPr>
          <a:xfrm>
            <a:off x="146725" y="4789139"/>
            <a:ext cx="3027300" cy="229200"/>
          </a:xfrm>
          <a:prstGeom prst="rect">
            <a:avLst/>
          </a:prstGeom>
        </p:spPr>
        <p:txBody>
          <a:bodyPr anchorCtr="0" anchor="ctr" bIns="0" lIns="91425" spcFirstLastPara="1" rIns="91425" wrap="square" tIns="0">
            <a:noAutofit/>
          </a:bodyPr>
          <a:lstStyle>
            <a:lvl1pPr lvl="0" rtl="0">
              <a:spcBef>
                <a:spcPts val="0"/>
              </a:spcBef>
              <a:spcAft>
                <a:spcPts val="0"/>
              </a:spcAft>
              <a:buSzPts val="800"/>
              <a:buFont typeface="Josefin Sans"/>
              <a:buNone/>
              <a:defRPr b="1" sz="800">
                <a:latin typeface="Josefin Sans"/>
                <a:ea typeface="Josefin Sans"/>
                <a:cs typeface="Josefin Sans"/>
                <a:sym typeface="Josefin Sans"/>
              </a:defRPr>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628" name="Google Shape;628;p69"/>
          <p:cNvSpPr txBox="1"/>
          <p:nvPr>
            <p:ph hasCustomPrompt="1" idx="2" type="title"/>
          </p:nvPr>
        </p:nvSpPr>
        <p:spPr>
          <a:xfrm>
            <a:off x="146725" y="4719850"/>
            <a:ext cx="1689000" cy="160500"/>
          </a:xfrm>
          <a:prstGeom prst="rect">
            <a:avLst/>
          </a:prstGeom>
        </p:spPr>
        <p:txBody>
          <a:bodyPr anchorCtr="0" anchor="b" bIns="0" lIns="91425" spcFirstLastPara="1" rIns="91425" wrap="square" tIns="0">
            <a:noAutofit/>
          </a:bodyPr>
          <a:lstStyle>
            <a:lvl1pPr lvl="0" rtl="0">
              <a:spcBef>
                <a:spcPts val="0"/>
              </a:spcBef>
              <a:spcAft>
                <a:spcPts val="0"/>
              </a:spcAft>
              <a:buClr>
                <a:schemeClr val="accent1"/>
              </a:buClr>
              <a:buSzPts val="1900"/>
              <a:buFont typeface="Josefin Sans"/>
              <a:buNone/>
              <a:defRPr b="1" sz="1900">
                <a:solidFill>
                  <a:schemeClr val="accent1"/>
                </a:solidFill>
                <a:latin typeface="Josefin Sans"/>
                <a:ea typeface="Josefin Sans"/>
                <a:cs typeface="Josefin Sans"/>
                <a:sym typeface="Josefin Sans"/>
              </a:defRPr>
            </a:lvl1pPr>
            <a:lvl2pPr lvl="1" rtl="0">
              <a:spcBef>
                <a:spcPts val="0"/>
              </a:spcBef>
              <a:spcAft>
                <a:spcPts val="0"/>
              </a:spcAft>
              <a:buClr>
                <a:srgbClr val="FD0000"/>
              </a:buClr>
              <a:buSzPts val="4000"/>
              <a:buFont typeface="Josefin Sans"/>
              <a:buNone/>
              <a:defRPr b="1" sz="4000">
                <a:solidFill>
                  <a:srgbClr val="FD0000"/>
                </a:solidFill>
                <a:latin typeface="Josefin Sans"/>
                <a:ea typeface="Josefin Sans"/>
                <a:cs typeface="Josefin Sans"/>
                <a:sym typeface="Josefin Sans"/>
              </a:defRPr>
            </a:lvl2pPr>
            <a:lvl3pPr lvl="2" rtl="0">
              <a:spcBef>
                <a:spcPts val="0"/>
              </a:spcBef>
              <a:spcAft>
                <a:spcPts val="0"/>
              </a:spcAft>
              <a:buClr>
                <a:srgbClr val="FD0000"/>
              </a:buClr>
              <a:buSzPts val="4000"/>
              <a:buFont typeface="Josefin Sans"/>
              <a:buNone/>
              <a:defRPr b="1" sz="4000">
                <a:solidFill>
                  <a:srgbClr val="FD0000"/>
                </a:solidFill>
                <a:latin typeface="Josefin Sans"/>
                <a:ea typeface="Josefin Sans"/>
                <a:cs typeface="Josefin Sans"/>
                <a:sym typeface="Josefin Sans"/>
              </a:defRPr>
            </a:lvl3pPr>
            <a:lvl4pPr lvl="3" rtl="0">
              <a:spcBef>
                <a:spcPts val="0"/>
              </a:spcBef>
              <a:spcAft>
                <a:spcPts val="0"/>
              </a:spcAft>
              <a:buClr>
                <a:srgbClr val="FD0000"/>
              </a:buClr>
              <a:buSzPts val="4000"/>
              <a:buFont typeface="Josefin Sans"/>
              <a:buNone/>
              <a:defRPr b="1" sz="4000">
                <a:solidFill>
                  <a:srgbClr val="FD0000"/>
                </a:solidFill>
                <a:latin typeface="Josefin Sans"/>
                <a:ea typeface="Josefin Sans"/>
                <a:cs typeface="Josefin Sans"/>
                <a:sym typeface="Josefin Sans"/>
              </a:defRPr>
            </a:lvl4pPr>
            <a:lvl5pPr lvl="4" rtl="0">
              <a:spcBef>
                <a:spcPts val="0"/>
              </a:spcBef>
              <a:spcAft>
                <a:spcPts val="0"/>
              </a:spcAft>
              <a:buClr>
                <a:srgbClr val="FD0000"/>
              </a:buClr>
              <a:buSzPts val="4000"/>
              <a:buFont typeface="Josefin Sans"/>
              <a:buNone/>
              <a:defRPr b="1" sz="4000">
                <a:solidFill>
                  <a:srgbClr val="FD0000"/>
                </a:solidFill>
                <a:latin typeface="Josefin Sans"/>
                <a:ea typeface="Josefin Sans"/>
                <a:cs typeface="Josefin Sans"/>
                <a:sym typeface="Josefin Sans"/>
              </a:defRPr>
            </a:lvl5pPr>
            <a:lvl6pPr lvl="5" rtl="0">
              <a:spcBef>
                <a:spcPts val="0"/>
              </a:spcBef>
              <a:spcAft>
                <a:spcPts val="0"/>
              </a:spcAft>
              <a:buClr>
                <a:srgbClr val="FD0000"/>
              </a:buClr>
              <a:buSzPts val="4000"/>
              <a:buFont typeface="Josefin Sans"/>
              <a:buNone/>
              <a:defRPr b="1" sz="4000">
                <a:solidFill>
                  <a:srgbClr val="FD0000"/>
                </a:solidFill>
                <a:latin typeface="Josefin Sans"/>
                <a:ea typeface="Josefin Sans"/>
                <a:cs typeface="Josefin Sans"/>
                <a:sym typeface="Josefin Sans"/>
              </a:defRPr>
            </a:lvl6pPr>
            <a:lvl7pPr lvl="6" rtl="0">
              <a:spcBef>
                <a:spcPts val="0"/>
              </a:spcBef>
              <a:spcAft>
                <a:spcPts val="0"/>
              </a:spcAft>
              <a:buClr>
                <a:srgbClr val="FD0000"/>
              </a:buClr>
              <a:buSzPts val="4000"/>
              <a:buFont typeface="Josefin Sans"/>
              <a:buNone/>
              <a:defRPr b="1" sz="4000">
                <a:solidFill>
                  <a:srgbClr val="FD0000"/>
                </a:solidFill>
                <a:latin typeface="Josefin Sans"/>
                <a:ea typeface="Josefin Sans"/>
                <a:cs typeface="Josefin Sans"/>
                <a:sym typeface="Josefin Sans"/>
              </a:defRPr>
            </a:lvl7pPr>
            <a:lvl8pPr lvl="7" rtl="0">
              <a:spcBef>
                <a:spcPts val="0"/>
              </a:spcBef>
              <a:spcAft>
                <a:spcPts val="0"/>
              </a:spcAft>
              <a:buClr>
                <a:srgbClr val="FD0000"/>
              </a:buClr>
              <a:buSzPts val="4000"/>
              <a:buFont typeface="Josefin Sans"/>
              <a:buNone/>
              <a:defRPr b="1" sz="4000">
                <a:solidFill>
                  <a:srgbClr val="FD0000"/>
                </a:solidFill>
                <a:latin typeface="Josefin Sans"/>
                <a:ea typeface="Josefin Sans"/>
                <a:cs typeface="Josefin Sans"/>
                <a:sym typeface="Josefin Sans"/>
              </a:defRPr>
            </a:lvl8pPr>
            <a:lvl9pPr lvl="8" rtl="0">
              <a:spcBef>
                <a:spcPts val="0"/>
              </a:spcBef>
              <a:spcAft>
                <a:spcPts val="0"/>
              </a:spcAft>
              <a:buClr>
                <a:srgbClr val="FD0000"/>
              </a:buClr>
              <a:buSzPts val="4000"/>
              <a:buFont typeface="Josefin Sans"/>
              <a:buNone/>
              <a:defRPr b="1" sz="4000">
                <a:solidFill>
                  <a:srgbClr val="FD0000"/>
                </a:solidFill>
                <a:latin typeface="Josefin Sans"/>
                <a:ea typeface="Josefin Sans"/>
                <a:cs typeface="Josefin Sans"/>
                <a:sym typeface="Josefin Sans"/>
              </a:defRPr>
            </a:lvl9pPr>
          </a:lstStyle>
          <a:p>
            <a:r>
              <a:t>xx%</a:t>
            </a:r>
          </a:p>
        </p:txBody>
      </p:sp>
      <p:cxnSp>
        <p:nvCxnSpPr>
          <p:cNvPr id="629" name="Google Shape;629;p69"/>
          <p:cNvCxnSpPr/>
          <p:nvPr/>
        </p:nvCxnSpPr>
        <p:spPr>
          <a:xfrm rot="10800000">
            <a:off x="241206" y="4608973"/>
            <a:ext cx="1209600" cy="0"/>
          </a:xfrm>
          <a:prstGeom prst="straightConnector1">
            <a:avLst/>
          </a:prstGeom>
          <a:noFill/>
          <a:ln cap="flat" cmpd="sng" w="9525">
            <a:solidFill>
              <a:schemeClr val="accent1"/>
            </a:solidFill>
            <a:prstDash val="solid"/>
            <a:round/>
            <a:headEnd len="med" w="med" type="none"/>
            <a:tailEnd len="med" w="med" type="none"/>
          </a:ln>
        </p:spPr>
      </p:cxnSp>
      <p:sp>
        <p:nvSpPr>
          <p:cNvPr id="630" name="Google Shape;630;p69"/>
          <p:cNvSpPr txBox="1"/>
          <p:nvPr>
            <p:ph idx="1" type="subTitle"/>
          </p:nvPr>
        </p:nvSpPr>
        <p:spPr>
          <a:xfrm>
            <a:off x="3174025" y="1409075"/>
            <a:ext cx="5140500" cy="278400"/>
          </a:xfrm>
          <a:prstGeom prst="rect">
            <a:avLst/>
          </a:prstGeom>
          <a:noFill/>
          <a:ln>
            <a:noFill/>
          </a:ln>
        </p:spPr>
        <p:txBody>
          <a:bodyPr anchorCtr="0" anchor="t" bIns="91425" lIns="91425" spcFirstLastPara="1" rIns="91425" wrap="square" tIns="0">
            <a:noAutofit/>
          </a:bodyPr>
          <a:lstStyle>
            <a:lvl1pPr indent="0" lvl="0" marL="0" marR="0" rtl="0" algn="l">
              <a:lnSpc>
                <a:spcPct val="100000"/>
              </a:lnSpc>
              <a:spcBef>
                <a:spcPts val="0"/>
              </a:spcBef>
              <a:spcAft>
                <a:spcPts val="0"/>
              </a:spcAft>
              <a:buClr>
                <a:schemeClr val="dk1"/>
              </a:buClr>
              <a:buSzPts val="1600"/>
              <a:buFont typeface="Josefin Sans"/>
              <a:buNone/>
              <a:defRPr>
                <a:solidFill>
                  <a:schemeClr val="dk1"/>
                </a:solidFill>
                <a:latin typeface="Josefin Sans"/>
                <a:ea typeface="Josefin Sans"/>
                <a:cs typeface="Josefin Sans"/>
                <a:sym typeface="Josefin Sans"/>
              </a:defRPr>
            </a:lvl1pPr>
            <a:lvl2pPr lvl="1" rtl="0" algn="ctr">
              <a:lnSpc>
                <a:spcPct val="100000"/>
              </a:lnSpc>
              <a:spcBef>
                <a:spcPts val="0"/>
              </a:spcBef>
              <a:spcAft>
                <a:spcPts val="0"/>
              </a:spcAft>
              <a:buSzPts val="1400"/>
              <a:buNone/>
              <a:defRPr sz="1400"/>
            </a:lvl2pPr>
            <a:lvl3pPr lvl="2" rtl="0" algn="ctr">
              <a:lnSpc>
                <a:spcPct val="100000"/>
              </a:lnSpc>
              <a:spcBef>
                <a:spcPts val="0"/>
              </a:spcBef>
              <a:spcAft>
                <a:spcPts val="0"/>
              </a:spcAft>
              <a:buSzPts val="1400"/>
              <a:buNone/>
              <a:defRPr sz="1400"/>
            </a:lvl3pPr>
            <a:lvl4pPr lvl="3" rtl="0" algn="ctr">
              <a:lnSpc>
                <a:spcPct val="100000"/>
              </a:lnSpc>
              <a:spcBef>
                <a:spcPts val="0"/>
              </a:spcBef>
              <a:spcAft>
                <a:spcPts val="0"/>
              </a:spcAft>
              <a:buSzPts val="1400"/>
              <a:buNone/>
              <a:defRPr sz="1400"/>
            </a:lvl4pPr>
            <a:lvl5pPr lvl="4" rtl="0" algn="ctr">
              <a:lnSpc>
                <a:spcPct val="100000"/>
              </a:lnSpc>
              <a:spcBef>
                <a:spcPts val="0"/>
              </a:spcBef>
              <a:spcAft>
                <a:spcPts val="0"/>
              </a:spcAft>
              <a:buSzPts val="1400"/>
              <a:buNone/>
              <a:defRPr sz="1400"/>
            </a:lvl5pPr>
            <a:lvl6pPr lvl="5" rtl="0" algn="ctr">
              <a:lnSpc>
                <a:spcPct val="100000"/>
              </a:lnSpc>
              <a:spcBef>
                <a:spcPts val="0"/>
              </a:spcBef>
              <a:spcAft>
                <a:spcPts val="0"/>
              </a:spcAft>
              <a:buSzPts val="1400"/>
              <a:buNone/>
              <a:defRPr sz="1400"/>
            </a:lvl6pPr>
            <a:lvl7pPr lvl="6" rtl="0" algn="ctr">
              <a:lnSpc>
                <a:spcPct val="100000"/>
              </a:lnSpc>
              <a:spcBef>
                <a:spcPts val="0"/>
              </a:spcBef>
              <a:spcAft>
                <a:spcPts val="0"/>
              </a:spcAft>
              <a:buSzPts val="1400"/>
              <a:buNone/>
              <a:defRPr sz="1400"/>
            </a:lvl7pPr>
            <a:lvl8pPr lvl="7" rtl="0" algn="ctr">
              <a:lnSpc>
                <a:spcPct val="100000"/>
              </a:lnSpc>
              <a:spcBef>
                <a:spcPts val="0"/>
              </a:spcBef>
              <a:spcAft>
                <a:spcPts val="0"/>
              </a:spcAft>
              <a:buSzPts val="1400"/>
              <a:buNone/>
              <a:defRPr sz="1400"/>
            </a:lvl8pPr>
            <a:lvl9pPr lvl="8" rtl="0" algn="ctr">
              <a:lnSpc>
                <a:spcPct val="100000"/>
              </a:lnSpc>
              <a:spcBef>
                <a:spcPts val="0"/>
              </a:spcBef>
              <a:spcAft>
                <a:spcPts val="0"/>
              </a:spcAft>
              <a:buSzPts val="1400"/>
              <a:buNone/>
              <a:defRPr sz="1400"/>
            </a:lvl9pPr>
          </a:lstStyle>
          <a:p/>
        </p:txBody>
      </p:sp>
      <p:sp>
        <p:nvSpPr>
          <p:cNvPr id="631" name="Google Shape;631;p69"/>
          <p:cNvSpPr txBox="1"/>
          <p:nvPr>
            <p:ph hasCustomPrompt="1" idx="3" type="title"/>
          </p:nvPr>
        </p:nvSpPr>
        <p:spPr>
          <a:xfrm>
            <a:off x="3174025" y="807825"/>
            <a:ext cx="4758000" cy="577800"/>
          </a:xfrm>
          <a:prstGeom prst="rect">
            <a:avLst/>
          </a:prstGeom>
          <a:noFill/>
        </p:spPr>
        <p:txBody>
          <a:bodyPr anchorCtr="0" anchor="ctr" bIns="91425" lIns="91425" spcFirstLastPara="1" rIns="91425" wrap="square" tIns="0">
            <a:noAutofit/>
          </a:bodyPr>
          <a:lstStyle>
            <a:lvl1pPr indent="0" lvl="0" marL="0" marR="0" rtl="0" algn="l">
              <a:lnSpc>
                <a:spcPct val="100000"/>
              </a:lnSpc>
              <a:spcBef>
                <a:spcPts val="0"/>
              </a:spcBef>
              <a:spcAft>
                <a:spcPts val="0"/>
              </a:spcAft>
              <a:buSzPts val="4800"/>
              <a:buNone/>
              <a:defRPr sz="4000">
                <a:solidFill>
                  <a:schemeClr val="accent1"/>
                </a:solidFill>
              </a:defRPr>
            </a:lvl1pPr>
            <a:lvl2pPr lvl="1" rtl="0" algn="ctr">
              <a:spcBef>
                <a:spcPts val="0"/>
              </a:spcBef>
              <a:spcAft>
                <a:spcPts val="0"/>
              </a:spcAft>
              <a:buClr>
                <a:srgbClr val="434343"/>
              </a:buClr>
              <a:buSzPts val="4800"/>
              <a:buFont typeface="Fira Sans Extra Condensed Medium"/>
              <a:buNone/>
              <a:defRPr sz="4800">
                <a:solidFill>
                  <a:srgbClr val="434343"/>
                </a:solidFill>
                <a:latin typeface="Fira Sans Extra Condensed Medium"/>
                <a:ea typeface="Fira Sans Extra Condensed Medium"/>
                <a:cs typeface="Fira Sans Extra Condensed Medium"/>
                <a:sym typeface="Fira Sans Extra Condensed Medium"/>
              </a:defRPr>
            </a:lvl2pPr>
            <a:lvl3pPr lvl="2" rtl="0" algn="ctr">
              <a:spcBef>
                <a:spcPts val="0"/>
              </a:spcBef>
              <a:spcAft>
                <a:spcPts val="0"/>
              </a:spcAft>
              <a:buClr>
                <a:srgbClr val="434343"/>
              </a:buClr>
              <a:buSzPts val="4800"/>
              <a:buFont typeface="Fira Sans Extra Condensed Medium"/>
              <a:buNone/>
              <a:defRPr sz="4800">
                <a:solidFill>
                  <a:srgbClr val="434343"/>
                </a:solidFill>
                <a:latin typeface="Fira Sans Extra Condensed Medium"/>
                <a:ea typeface="Fira Sans Extra Condensed Medium"/>
                <a:cs typeface="Fira Sans Extra Condensed Medium"/>
                <a:sym typeface="Fira Sans Extra Condensed Medium"/>
              </a:defRPr>
            </a:lvl3pPr>
            <a:lvl4pPr lvl="3" rtl="0" algn="ctr">
              <a:spcBef>
                <a:spcPts val="0"/>
              </a:spcBef>
              <a:spcAft>
                <a:spcPts val="0"/>
              </a:spcAft>
              <a:buClr>
                <a:srgbClr val="434343"/>
              </a:buClr>
              <a:buSzPts val="4800"/>
              <a:buFont typeface="Fira Sans Extra Condensed Medium"/>
              <a:buNone/>
              <a:defRPr sz="4800">
                <a:solidFill>
                  <a:srgbClr val="434343"/>
                </a:solidFill>
                <a:latin typeface="Fira Sans Extra Condensed Medium"/>
                <a:ea typeface="Fira Sans Extra Condensed Medium"/>
                <a:cs typeface="Fira Sans Extra Condensed Medium"/>
                <a:sym typeface="Fira Sans Extra Condensed Medium"/>
              </a:defRPr>
            </a:lvl4pPr>
            <a:lvl5pPr lvl="4" rtl="0" algn="ctr">
              <a:spcBef>
                <a:spcPts val="0"/>
              </a:spcBef>
              <a:spcAft>
                <a:spcPts val="0"/>
              </a:spcAft>
              <a:buClr>
                <a:srgbClr val="434343"/>
              </a:buClr>
              <a:buSzPts val="4800"/>
              <a:buFont typeface="Fira Sans Extra Condensed Medium"/>
              <a:buNone/>
              <a:defRPr sz="4800">
                <a:solidFill>
                  <a:srgbClr val="434343"/>
                </a:solidFill>
                <a:latin typeface="Fira Sans Extra Condensed Medium"/>
                <a:ea typeface="Fira Sans Extra Condensed Medium"/>
                <a:cs typeface="Fira Sans Extra Condensed Medium"/>
                <a:sym typeface="Fira Sans Extra Condensed Medium"/>
              </a:defRPr>
            </a:lvl5pPr>
            <a:lvl6pPr lvl="5" rtl="0" algn="ctr">
              <a:spcBef>
                <a:spcPts val="0"/>
              </a:spcBef>
              <a:spcAft>
                <a:spcPts val="0"/>
              </a:spcAft>
              <a:buClr>
                <a:srgbClr val="434343"/>
              </a:buClr>
              <a:buSzPts val="4800"/>
              <a:buFont typeface="Fira Sans Extra Condensed Medium"/>
              <a:buNone/>
              <a:defRPr sz="4800">
                <a:solidFill>
                  <a:srgbClr val="434343"/>
                </a:solidFill>
                <a:latin typeface="Fira Sans Extra Condensed Medium"/>
                <a:ea typeface="Fira Sans Extra Condensed Medium"/>
                <a:cs typeface="Fira Sans Extra Condensed Medium"/>
                <a:sym typeface="Fira Sans Extra Condensed Medium"/>
              </a:defRPr>
            </a:lvl6pPr>
            <a:lvl7pPr lvl="6" rtl="0" algn="ctr">
              <a:spcBef>
                <a:spcPts val="0"/>
              </a:spcBef>
              <a:spcAft>
                <a:spcPts val="0"/>
              </a:spcAft>
              <a:buClr>
                <a:srgbClr val="434343"/>
              </a:buClr>
              <a:buSzPts val="4800"/>
              <a:buFont typeface="Fira Sans Extra Condensed Medium"/>
              <a:buNone/>
              <a:defRPr sz="4800">
                <a:solidFill>
                  <a:srgbClr val="434343"/>
                </a:solidFill>
                <a:latin typeface="Fira Sans Extra Condensed Medium"/>
                <a:ea typeface="Fira Sans Extra Condensed Medium"/>
                <a:cs typeface="Fira Sans Extra Condensed Medium"/>
                <a:sym typeface="Fira Sans Extra Condensed Medium"/>
              </a:defRPr>
            </a:lvl7pPr>
            <a:lvl8pPr lvl="7" rtl="0" algn="ctr">
              <a:spcBef>
                <a:spcPts val="0"/>
              </a:spcBef>
              <a:spcAft>
                <a:spcPts val="0"/>
              </a:spcAft>
              <a:buClr>
                <a:srgbClr val="434343"/>
              </a:buClr>
              <a:buSzPts val="4800"/>
              <a:buFont typeface="Fira Sans Extra Condensed Medium"/>
              <a:buNone/>
              <a:defRPr sz="4800">
                <a:solidFill>
                  <a:srgbClr val="434343"/>
                </a:solidFill>
                <a:latin typeface="Fira Sans Extra Condensed Medium"/>
                <a:ea typeface="Fira Sans Extra Condensed Medium"/>
                <a:cs typeface="Fira Sans Extra Condensed Medium"/>
                <a:sym typeface="Fira Sans Extra Condensed Medium"/>
              </a:defRPr>
            </a:lvl8pPr>
            <a:lvl9pPr lvl="8" rtl="0" algn="ctr">
              <a:spcBef>
                <a:spcPts val="0"/>
              </a:spcBef>
              <a:spcAft>
                <a:spcPts val="0"/>
              </a:spcAft>
              <a:buClr>
                <a:srgbClr val="434343"/>
              </a:buClr>
              <a:buSzPts val="4800"/>
              <a:buFont typeface="Fira Sans Extra Condensed Medium"/>
              <a:buNone/>
              <a:defRPr sz="48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632" name="Google Shape;632;p69"/>
          <p:cNvSpPr txBox="1"/>
          <p:nvPr>
            <p:ph idx="4" type="subTitle"/>
          </p:nvPr>
        </p:nvSpPr>
        <p:spPr>
          <a:xfrm>
            <a:off x="3174025" y="2757025"/>
            <a:ext cx="5140500" cy="278400"/>
          </a:xfrm>
          <a:prstGeom prst="rect">
            <a:avLst/>
          </a:prstGeom>
          <a:noFill/>
          <a:ln>
            <a:noFill/>
          </a:ln>
        </p:spPr>
        <p:txBody>
          <a:bodyPr anchorCtr="0" anchor="t" bIns="91425" lIns="91425" spcFirstLastPara="1" rIns="91425" wrap="square" tIns="0">
            <a:noAutofit/>
          </a:bodyPr>
          <a:lstStyle>
            <a:lvl1pPr indent="0" lvl="0" marL="0" marR="0" rtl="0" algn="l">
              <a:lnSpc>
                <a:spcPct val="100000"/>
              </a:lnSpc>
              <a:spcBef>
                <a:spcPts val="0"/>
              </a:spcBef>
              <a:spcAft>
                <a:spcPts val="0"/>
              </a:spcAft>
              <a:buClr>
                <a:schemeClr val="dk1"/>
              </a:buClr>
              <a:buSzPts val="1600"/>
              <a:buFont typeface="Josefin Sans"/>
              <a:buNone/>
              <a:defRPr>
                <a:solidFill>
                  <a:schemeClr val="dk1"/>
                </a:solidFill>
                <a:latin typeface="Josefin Sans"/>
                <a:ea typeface="Josefin Sans"/>
                <a:cs typeface="Josefin Sans"/>
                <a:sym typeface="Josefin Sans"/>
              </a:defRPr>
            </a:lvl1pPr>
            <a:lvl2pPr lvl="1" rtl="0" algn="ctr">
              <a:lnSpc>
                <a:spcPct val="100000"/>
              </a:lnSpc>
              <a:spcBef>
                <a:spcPts val="0"/>
              </a:spcBef>
              <a:spcAft>
                <a:spcPts val="0"/>
              </a:spcAft>
              <a:buSzPts val="1400"/>
              <a:buNone/>
              <a:defRPr sz="1400"/>
            </a:lvl2pPr>
            <a:lvl3pPr lvl="2" rtl="0" algn="ctr">
              <a:lnSpc>
                <a:spcPct val="100000"/>
              </a:lnSpc>
              <a:spcBef>
                <a:spcPts val="0"/>
              </a:spcBef>
              <a:spcAft>
                <a:spcPts val="0"/>
              </a:spcAft>
              <a:buSzPts val="1400"/>
              <a:buNone/>
              <a:defRPr sz="1400"/>
            </a:lvl3pPr>
            <a:lvl4pPr lvl="3" rtl="0" algn="ctr">
              <a:lnSpc>
                <a:spcPct val="100000"/>
              </a:lnSpc>
              <a:spcBef>
                <a:spcPts val="0"/>
              </a:spcBef>
              <a:spcAft>
                <a:spcPts val="0"/>
              </a:spcAft>
              <a:buSzPts val="1400"/>
              <a:buNone/>
              <a:defRPr sz="1400"/>
            </a:lvl4pPr>
            <a:lvl5pPr lvl="4" rtl="0" algn="ctr">
              <a:lnSpc>
                <a:spcPct val="100000"/>
              </a:lnSpc>
              <a:spcBef>
                <a:spcPts val="0"/>
              </a:spcBef>
              <a:spcAft>
                <a:spcPts val="0"/>
              </a:spcAft>
              <a:buSzPts val="1400"/>
              <a:buNone/>
              <a:defRPr sz="1400"/>
            </a:lvl5pPr>
            <a:lvl6pPr lvl="5" rtl="0" algn="ctr">
              <a:lnSpc>
                <a:spcPct val="100000"/>
              </a:lnSpc>
              <a:spcBef>
                <a:spcPts val="0"/>
              </a:spcBef>
              <a:spcAft>
                <a:spcPts val="0"/>
              </a:spcAft>
              <a:buSzPts val="1400"/>
              <a:buNone/>
              <a:defRPr sz="1400"/>
            </a:lvl6pPr>
            <a:lvl7pPr lvl="6" rtl="0" algn="ctr">
              <a:lnSpc>
                <a:spcPct val="100000"/>
              </a:lnSpc>
              <a:spcBef>
                <a:spcPts val="0"/>
              </a:spcBef>
              <a:spcAft>
                <a:spcPts val="0"/>
              </a:spcAft>
              <a:buSzPts val="1400"/>
              <a:buNone/>
              <a:defRPr sz="1400"/>
            </a:lvl7pPr>
            <a:lvl8pPr lvl="7" rtl="0" algn="ctr">
              <a:lnSpc>
                <a:spcPct val="100000"/>
              </a:lnSpc>
              <a:spcBef>
                <a:spcPts val="0"/>
              </a:spcBef>
              <a:spcAft>
                <a:spcPts val="0"/>
              </a:spcAft>
              <a:buSzPts val="1400"/>
              <a:buNone/>
              <a:defRPr sz="1400"/>
            </a:lvl8pPr>
            <a:lvl9pPr lvl="8" rtl="0" algn="ctr">
              <a:lnSpc>
                <a:spcPct val="100000"/>
              </a:lnSpc>
              <a:spcBef>
                <a:spcPts val="0"/>
              </a:spcBef>
              <a:spcAft>
                <a:spcPts val="0"/>
              </a:spcAft>
              <a:buSzPts val="1400"/>
              <a:buNone/>
              <a:defRPr sz="1400"/>
            </a:lvl9pPr>
          </a:lstStyle>
          <a:p/>
        </p:txBody>
      </p:sp>
      <p:sp>
        <p:nvSpPr>
          <p:cNvPr id="633" name="Google Shape;633;p69"/>
          <p:cNvSpPr txBox="1"/>
          <p:nvPr>
            <p:ph hasCustomPrompt="1" idx="5" type="title"/>
          </p:nvPr>
        </p:nvSpPr>
        <p:spPr>
          <a:xfrm>
            <a:off x="3174025" y="2155775"/>
            <a:ext cx="4758000" cy="577800"/>
          </a:xfrm>
          <a:prstGeom prst="rect">
            <a:avLst/>
          </a:prstGeom>
          <a:noFill/>
        </p:spPr>
        <p:txBody>
          <a:bodyPr anchorCtr="0" anchor="ctr" bIns="91425" lIns="91425" spcFirstLastPara="1" rIns="91425" wrap="square" tIns="0">
            <a:noAutofit/>
          </a:bodyPr>
          <a:lstStyle>
            <a:lvl1pPr indent="0" lvl="0" marL="0" marR="0" rtl="0" algn="l">
              <a:lnSpc>
                <a:spcPct val="100000"/>
              </a:lnSpc>
              <a:spcBef>
                <a:spcPts val="0"/>
              </a:spcBef>
              <a:spcAft>
                <a:spcPts val="0"/>
              </a:spcAft>
              <a:buSzPts val="4800"/>
              <a:buNone/>
              <a:defRPr sz="4000">
                <a:solidFill>
                  <a:schemeClr val="accent1"/>
                </a:solidFill>
              </a:defRPr>
            </a:lvl1pPr>
            <a:lvl2pPr lvl="1" rtl="0" algn="ctr">
              <a:spcBef>
                <a:spcPts val="0"/>
              </a:spcBef>
              <a:spcAft>
                <a:spcPts val="0"/>
              </a:spcAft>
              <a:buClr>
                <a:srgbClr val="434343"/>
              </a:buClr>
              <a:buSzPts val="4800"/>
              <a:buFont typeface="Fira Sans Extra Condensed Medium"/>
              <a:buNone/>
              <a:defRPr sz="4800">
                <a:solidFill>
                  <a:srgbClr val="434343"/>
                </a:solidFill>
                <a:latin typeface="Fira Sans Extra Condensed Medium"/>
                <a:ea typeface="Fira Sans Extra Condensed Medium"/>
                <a:cs typeface="Fira Sans Extra Condensed Medium"/>
                <a:sym typeface="Fira Sans Extra Condensed Medium"/>
              </a:defRPr>
            </a:lvl2pPr>
            <a:lvl3pPr lvl="2" rtl="0" algn="ctr">
              <a:spcBef>
                <a:spcPts val="0"/>
              </a:spcBef>
              <a:spcAft>
                <a:spcPts val="0"/>
              </a:spcAft>
              <a:buClr>
                <a:srgbClr val="434343"/>
              </a:buClr>
              <a:buSzPts val="4800"/>
              <a:buFont typeface="Fira Sans Extra Condensed Medium"/>
              <a:buNone/>
              <a:defRPr sz="4800">
                <a:solidFill>
                  <a:srgbClr val="434343"/>
                </a:solidFill>
                <a:latin typeface="Fira Sans Extra Condensed Medium"/>
                <a:ea typeface="Fira Sans Extra Condensed Medium"/>
                <a:cs typeface="Fira Sans Extra Condensed Medium"/>
                <a:sym typeface="Fira Sans Extra Condensed Medium"/>
              </a:defRPr>
            </a:lvl3pPr>
            <a:lvl4pPr lvl="3" rtl="0" algn="ctr">
              <a:spcBef>
                <a:spcPts val="0"/>
              </a:spcBef>
              <a:spcAft>
                <a:spcPts val="0"/>
              </a:spcAft>
              <a:buClr>
                <a:srgbClr val="434343"/>
              </a:buClr>
              <a:buSzPts val="4800"/>
              <a:buFont typeface="Fira Sans Extra Condensed Medium"/>
              <a:buNone/>
              <a:defRPr sz="4800">
                <a:solidFill>
                  <a:srgbClr val="434343"/>
                </a:solidFill>
                <a:latin typeface="Fira Sans Extra Condensed Medium"/>
                <a:ea typeface="Fira Sans Extra Condensed Medium"/>
                <a:cs typeface="Fira Sans Extra Condensed Medium"/>
                <a:sym typeface="Fira Sans Extra Condensed Medium"/>
              </a:defRPr>
            </a:lvl4pPr>
            <a:lvl5pPr lvl="4" rtl="0" algn="ctr">
              <a:spcBef>
                <a:spcPts val="0"/>
              </a:spcBef>
              <a:spcAft>
                <a:spcPts val="0"/>
              </a:spcAft>
              <a:buClr>
                <a:srgbClr val="434343"/>
              </a:buClr>
              <a:buSzPts val="4800"/>
              <a:buFont typeface="Fira Sans Extra Condensed Medium"/>
              <a:buNone/>
              <a:defRPr sz="4800">
                <a:solidFill>
                  <a:srgbClr val="434343"/>
                </a:solidFill>
                <a:latin typeface="Fira Sans Extra Condensed Medium"/>
                <a:ea typeface="Fira Sans Extra Condensed Medium"/>
                <a:cs typeface="Fira Sans Extra Condensed Medium"/>
                <a:sym typeface="Fira Sans Extra Condensed Medium"/>
              </a:defRPr>
            </a:lvl5pPr>
            <a:lvl6pPr lvl="5" rtl="0" algn="ctr">
              <a:spcBef>
                <a:spcPts val="0"/>
              </a:spcBef>
              <a:spcAft>
                <a:spcPts val="0"/>
              </a:spcAft>
              <a:buClr>
                <a:srgbClr val="434343"/>
              </a:buClr>
              <a:buSzPts val="4800"/>
              <a:buFont typeface="Fira Sans Extra Condensed Medium"/>
              <a:buNone/>
              <a:defRPr sz="4800">
                <a:solidFill>
                  <a:srgbClr val="434343"/>
                </a:solidFill>
                <a:latin typeface="Fira Sans Extra Condensed Medium"/>
                <a:ea typeface="Fira Sans Extra Condensed Medium"/>
                <a:cs typeface="Fira Sans Extra Condensed Medium"/>
                <a:sym typeface="Fira Sans Extra Condensed Medium"/>
              </a:defRPr>
            </a:lvl6pPr>
            <a:lvl7pPr lvl="6" rtl="0" algn="ctr">
              <a:spcBef>
                <a:spcPts val="0"/>
              </a:spcBef>
              <a:spcAft>
                <a:spcPts val="0"/>
              </a:spcAft>
              <a:buClr>
                <a:srgbClr val="434343"/>
              </a:buClr>
              <a:buSzPts val="4800"/>
              <a:buFont typeface="Fira Sans Extra Condensed Medium"/>
              <a:buNone/>
              <a:defRPr sz="4800">
                <a:solidFill>
                  <a:srgbClr val="434343"/>
                </a:solidFill>
                <a:latin typeface="Fira Sans Extra Condensed Medium"/>
                <a:ea typeface="Fira Sans Extra Condensed Medium"/>
                <a:cs typeface="Fira Sans Extra Condensed Medium"/>
                <a:sym typeface="Fira Sans Extra Condensed Medium"/>
              </a:defRPr>
            </a:lvl7pPr>
            <a:lvl8pPr lvl="7" rtl="0" algn="ctr">
              <a:spcBef>
                <a:spcPts val="0"/>
              </a:spcBef>
              <a:spcAft>
                <a:spcPts val="0"/>
              </a:spcAft>
              <a:buClr>
                <a:srgbClr val="434343"/>
              </a:buClr>
              <a:buSzPts val="4800"/>
              <a:buFont typeface="Fira Sans Extra Condensed Medium"/>
              <a:buNone/>
              <a:defRPr sz="4800">
                <a:solidFill>
                  <a:srgbClr val="434343"/>
                </a:solidFill>
                <a:latin typeface="Fira Sans Extra Condensed Medium"/>
                <a:ea typeface="Fira Sans Extra Condensed Medium"/>
                <a:cs typeface="Fira Sans Extra Condensed Medium"/>
                <a:sym typeface="Fira Sans Extra Condensed Medium"/>
              </a:defRPr>
            </a:lvl8pPr>
            <a:lvl9pPr lvl="8" rtl="0" algn="ctr">
              <a:spcBef>
                <a:spcPts val="0"/>
              </a:spcBef>
              <a:spcAft>
                <a:spcPts val="0"/>
              </a:spcAft>
              <a:buClr>
                <a:srgbClr val="434343"/>
              </a:buClr>
              <a:buSzPts val="4800"/>
              <a:buFont typeface="Fira Sans Extra Condensed Medium"/>
              <a:buNone/>
              <a:defRPr sz="48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634" name="Google Shape;634;p69"/>
          <p:cNvSpPr txBox="1"/>
          <p:nvPr>
            <p:ph idx="6" type="subTitle"/>
          </p:nvPr>
        </p:nvSpPr>
        <p:spPr>
          <a:xfrm>
            <a:off x="3174025" y="4104975"/>
            <a:ext cx="5140500" cy="329400"/>
          </a:xfrm>
          <a:prstGeom prst="rect">
            <a:avLst/>
          </a:prstGeom>
          <a:noFill/>
          <a:ln>
            <a:noFill/>
          </a:ln>
        </p:spPr>
        <p:txBody>
          <a:bodyPr anchorCtr="0" anchor="t" bIns="91425" lIns="91425" spcFirstLastPara="1" rIns="91425" wrap="square" tIns="0">
            <a:noAutofit/>
          </a:bodyPr>
          <a:lstStyle>
            <a:lvl1pPr indent="0" lvl="0" marL="0" marR="0" rtl="0" algn="l">
              <a:lnSpc>
                <a:spcPct val="100000"/>
              </a:lnSpc>
              <a:spcBef>
                <a:spcPts val="0"/>
              </a:spcBef>
              <a:spcAft>
                <a:spcPts val="0"/>
              </a:spcAft>
              <a:buClr>
                <a:schemeClr val="dk1"/>
              </a:buClr>
              <a:buSzPts val="1600"/>
              <a:buFont typeface="Josefin Sans"/>
              <a:buNone/>
              <a:defRPr>
                <a:solidFill>
                  <a:schemeClr val="dk1"/>
                </a:solidFill>
                <a:latin typeface="Josefin Sans"/>
                <a:ea typeface="Josefin Sans"/>
                <a:cs typeface="Josefin Sans"/>
                <a:sym typeface="Josefin Sans"/>
              </a:defRPr>
            </a:lvl1pPr>
            <a:lvl2pPr lvl="1" rtl="0" algn="ctr">
              <a:lnSpc>
                <a:spcPct val="100000"/>
              </a:lnSpc>
              <a:spcBef>
                <a:spcPts val="0"/>
              </a:spcBef>
              <a:spcAft>
                <a:spcPts val="0"/>
              </a:spcAft>
              <a:buSzPts val="1400"/>
              <a:buNone/>
              <a:defRPr sz="1400"/>
            </a:lvl2pPr>
            <a:lvl3pPr lvl="2" rtl="0" algn="ctr">
              <a:lnSpc>
                <a:spcPct val="100000"/>
              </a:lnSpc>
              <a:spcBef>
                <a:spcPts val="0"/>
              </a:spcBef>
              <a:spcAft>
                <a:spcPts val="0"/>
              </a:spcAft>
              <a:buSzPts val="1400"/>
              <a:buNone/>
              <a:defRPr sz="1400"/>
            </a:lvl3pPr>
            <a:lvl4pPr lvl="3" rtl="0" algn="ctr">
              <a:lnSpc>
                <a:spcPct val="100000"/>
              </a:lnSpc>
              <a:spcBef>
                <a:spcPts val="0"/>
              </a:spcBef>
              <a:spcAft>
                <a:spcPts val="0"/>
              </a:spcAft>
              <a:buSzPts val="1400"/>
              <a:buNone/>
              <a:defRPr sz="1400"/>
            </a:lvl4pPr>
            <a:lvl5pPr lvl="4" rtl="0" algn="ctr">
              <a:lnSpc>
                <a:spcPct val="100000"/>
              </a:lnSpc>
              <a:spcBef>
                <a:spcPts val="0"/>
              </a:spcBef>
              <a:spcAft>
                <a:spcPts val="0"/>
              </a:spcAft>
              <a:buSzPts val="1400"/>
              <a:buNone/>
              <a:defRPr sz="1400"/>
            </a:lvl5pPr>
            <a:lvl6pPr lvl="5" rtl="0" algn="ctr">
              <a:lnSpc>
                <a:spcPct val="100000"/>
              </a:lnSpc>
              <a:spcBef>
                <a:spcPts val="0"/>
              </a:spcBef>
              <a:spcAft>
                <a:spcPts val="0"/>
              </a:spcAft>
              <a:buSzPts val="1400"/>
              <a:buNone/>
              <a:defRPr sz="1400"/>
            </a:lvl6pPr>
            <a:lvl7pPr lvl="6" rtl="0" algn="ctr">
              <a:lnSpc>
                <a:spcPct val="100000"/>
              </a:lnSpc>
              <a:spcBef>
                <a:spcPts val="0"/>
              </a:spcBef>
              <a:spcAft>
                <a:spcPts val="0"/>
              </a:spcAft>
              <a:buSzPts val="1400"/>
              <a:buNone/>
              <a:defRPr sz="1400"/>
            </a:lvl7pPr>
            <a:lvl8pPr lvl="7" rtl="0" algn="ctr">
              <a:lnSpc>
                <a:spcPct val="100000"/>
              </a:lnSpc>
              <a:spcBef>
                <a:spcPts val="0"/>
              </a:spcBef>
              <a:spcAft>
                <a:spcPts val="0"/>
              </a:spcAft>
              <a:buSzPts val="1400"/>
              <a:buNone/>
              <a:defRPr sz="1400"/>
            </a:lvl8pPr>
            <a:lvl9pPr lvl="8" rtl="0" algn="ctr">
              <a:lnSpc>
                <a:spcPct val="100000"/>
              </a:lnSpc>
              <a:spcBef>
                <a:spcPts val="0"/>
              </a:spcBef>
              <a:spcAft>
                <a:spcPts val="0"/>
              </a:spcAft>
              <a:buSzPts val="1400"/>
              <a:buNone/>
              <a:defRPr sz="1400"/>
            </a:lvl9pPr>
          </a:lstStyle>
          <a:p/>
        </p:txBody>
      </p:sp>
      <p:sp>
        <p:nvSpPr>
          <p:cNvPr id="635" name="Google Shape;635;p69"/>
          <p:cNvSpPr txBox="1"/>
          <p:nvPr>
            <p:ph hasCustomPrompt="1" idx="7" type="title"/>
          </p:nvPr>
        </p:nvSpPr>
        <p:spPr>
          <a:xfrm>
            <a:off x="3174025" y="3503725"/>
            <a:ext cx="4758000" cy="577800"/>
          </a:xfrm>
          <a:prstGeom prst="rect">
            <a:avLst/>
          </a:prstGeom>
          <a:noFill/>
        </p:spPr>
        <p:txBody>
          <a:bodyPr anchorCtr="0" anchor="ctr" bIns="91425" lIns="91425" spcFirstLastPara="1" rIns="91425" wrap="square" tIns="0">
            <a:noAutofit/>
          </a:bodyPr>
          <a:lstStyle>
            <a:lvl1pPr indent="0" lvl="0" marL="0" marR="0" rtl="0" algn="l">
              <a:lnSpc>
                <a:spcPct val="100000"/>
              </a:lnSpc>
              <a:spcBef>
                <a:spcPts val="0"/>
              </a:spcBef>
              <a:spcAft>
                <a:spcPts val="0"/>
              </a:spcAft>
              <a:buSzPts val="4800"/>
              <a:buNone/>
              <a:defRPr sz="4000">
                <a:solidFill>
                  <a:schemeClr val="accent1"/>
                </a:solidFill>
              </a:defRPr>
            </a:lvl1pPr>
            <a:lvl2pPr lvl="1" rtl="0" algn="ctr">
              <a:spcBef>
                <a:spcPts val="0"/>
              </a:spcBef>
              <a:spcAft>
                <a:spcPts val="0"/>
              </a:spcAft>
              <a:buClr>
                <a:srgbClr val="434343"/>
              </a:buClr>
              <a:buSzPts val="4800"/>
              <a:buFont typeface="Fira Sans Extra Condensed Medium"/>
              <a:buNone/>
              <a:defRPr sz="4800">
                <a:solidFill>
                  <a:srgbClr val="434343"/>
                </a:solidFill>
                <a:latin typeface="Fira Sans Extra Condensed Medium"/>
                <a:ea typeface="Fira Sans Extra Condensed Medium"/>
                <a:cs typeface="Fira Sans Extra Condensed Medium"/>
                <a:sym typeface="Fira Sans Extra Condensed Medium"/>
              </a:defRPr>
            </a:lvl2pPr>
            <a:lvl3pPr lvl="2" rtl="0" algn="ctr">
              <a:spcBef>
                <a:spcPts val="0"/>
              </a:spcBef>
              <a:spcAft>
                <a:spcPts val="0"/>
              </a:spcAft>
              <a:buClr>
                <a:srgbClr val="434343"/>
              </a:buClr>
              <a:buSzPts val="4800"/>
              <a:buFont typeface="Fira Sans Extra Condensed Medium"/>
              <a:buNone/>
              <a:defRPr sz="4800">
                <a:solidFill>
                  <a:srgbClr val="434343"/>
                </a:solidFill>
                <a:latin typeface="Fira Sans Extra Condensed Medium"/>
                <a:ea typeface="Fira Sans Extra Condensed Medium"/>
                <a:cs typeface="Fira Sans Extra Condensed Medium"/>
                <a:sym typeface="Fira Sans Extra Condensed Medium"/>
              </a:defRPr>
            </a:lvl3pPr>
            <a:lvl4pPr lvl="3" rtl="0" algn="ctr">
              <a:spcBef>
                <a:spcPts val="0"/>
              </a:spcBef>
              <a:spcAft>
                <a:spcPts val="0"/>
              </a:spcAft>
              <a:buClr>
                <a:srgbClr val="434343"/>
              </a:buClr>
              <a:buSzPts val="4800"/>
              <a:buFont typeface="Fira Sans Extra Condensed Medium"/>
              <a:buNone/>
              <a:defRPr sz="4800">
                <a:solidFill>
                  <a:srgbClr val="434343"/>
                </a:solidFill>
                <a:latin typeface="Fira Sans Extra Condensed Medium"/>
                <a:ea typeface="Fira Sans Extra Condensed Medium"/>
                <a:cs typeface="Fira Sans Extra Condensed Medium"/>
                <a:sym typeface="Fira Sans Extra Condensed Medium"/>
              </a:defRPr>
            </a:lvl4pPr>
            <a:lvl5pPr lvl="4" rtl="0" algn="ctr">
              <a:spcBef>
                <a:spcPts val="0"/>
              </a:spcBef>
              <a:spcAft>
                <a:spcPts val="0"/>
              </a:spcAft>
              <a:buClr>
                <a:srgbClr val="434343"/>
              </a:buClr>
              <a:buSzPts val="4800"/>
              <a:buFont typeface="Fira Sans Extra Condensed Medium"/>
              <a:buNone/>
              <a:defRPr sz="4800">
                <a:solidFill>
                  <a:srgbClr val="434343"/>
                </a:solidFill>
                <a:latin typeface="Fira Sans Extra Condensed Medium"/>
                <a:ea typeface="Fira Sans Extra Condensed Medium"/>
                <a:cs typeface="Fira Sans Extra Condensed Medium"/>
                <a:sym typeface="Fira Sans Extra Condensed Medium"/>
              </a:defRPr>
            </a:lvl5pPr>
            <a:lvl6pPr lvl="5" rtl="0" algn="ctr">
              <a:spcBef>
                <a:spcPts val="0"/>
              </a:spcBef>
              <a:spcAft>
                <a:spcPts val="0"/>
              </a:spcAft>
              <a:buClr>
                <a:srgbClr val="434343"/>
              </a:buClr>
              <a:buSzPts val="4800"/>
              <a:buFont typeface="Fira Sans Extra Condensed Medium"/>
              <a:buNone/>
              <a:defRPr sz="4800">
                <a:solidFill>
                  <a:srgbClr val="434343"/>
                </a:solidFill>
                <a:latin typeface="Fira Sans Extra Condensed Medium"/>
                <a:ea typeface="Fira Sans Extra Condensed Medium"/>
                <a:cs typeface="Fira Sans Extra Condensed Medium"/>
                <a:sym typeface="Fira Sans Extra Condensed Medium"/>
              </a:defRPr>
            </a:lvl6pPr>
            <a:lvl7pPr lvl="6" rtl="0" algn="ctr">
              <a:spcBef>
                <a:spcPts val="0"/>
              </a:spcBef>
              <a:spcAft>
                <a:spcPts val="0"/>
              </a:spcAft>
              <a:buClr>
                <a:srgbClr val="434343"/>
              </a:buClr>
              <a:buSzPts val="4800"/>
              <a:buFont typeface="Fira Sans Extra Condensed Medium"/>
              <a:buNone/>
              <a:defRPr sz="4800">
                <a:solidFill>
                  <a:srgbClr val="434343"/>
                </a:solidFill>
                <a:latin typeface="Fira Sans Extra Condensed Medium"/>
                <a:ea typeface="Fira Sans Extra Condensed Medium"/>
                <a:cs typeface="Fira Sans Extra Condensed Medium"/>
                <a:sym typeface="Fira Sans Extra Condensed Medium"/>
              </a:defRPr>
            </a:lvl7pPr>
            <a:lvl8pPr lvl="7" rtl="0" algn="ctr">
              <a:spcBef>
                <a:spcPts val="0"/>
              </a:spcBef>
              <a:spcAft>
                <a:spcPts val="0"/>
              </a:spcAft>
              <a:buClr>
                <a:srgbClr val="434343"/>
              </a:buClr>
              <a:buSzPts val="4800"/>
              <a:buFont typeface="Fira Sans Extra Condensed Medium"/>
              <a:buNone/>
              <a:defRPr sz="4800">
                <a:solidFill>
                  <a:srgbClr val="434343"/>
                </a:solidFill>
                <a:latin typeface="Fira Sans Extra Condensed Medium"/>
                <a:ea typeface="Fira Sans Extra Condensed Medium"/>
                <a:cs typeface="Fira Sans Extra Condensed Medium"/>
                <a:sym typeface="Fira Sans Extra Condensed Medium"/>
              </a:defRPr>
            </a:lvl8pPr>
            <a:lvl9pPr lvl="8" rtl="0" algn="ctr">
              <a:spcBef>
                <a:spcPts val="0"/>
              </a:spcBef>
              <a:spcAft>
                <a:spcPts val="0"/>
              </a:spcAft>
              <a:buClr>
                <a:srgbClr val="434343"/>
              </a:buClr>
              <a:buSzPts val="4800"/>
              <a:buFont typeface="Fira Sans Extra Condensed Medium"/>
              <a:buNone/>
              <a:defRPr sz="48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cxnSp>
        <p:nvCxnSpPr>
          <p:cNvPr id="636" name="Google Shape;636;p69"/>
          <p:cNvCxnSpPr/>
          <p:nvPr/>
        </p:nvCxnSpPr>
        <p:spPr>
          <a:xfrm>
            <a:off x="6481100" y="4609950"/>
            <a:ext cx="2544000" cy="0"/>
          </a:xfrm>
          <a:prstGeom prst="straightConnector1">
            <a:avLst/>
          </a:prstGeom>
          <a:noFill/>
          <a:ln cap="flat" cmpd="sng" w="9525">
            <a:solidFill>
              <a:schemeClr val="accent1"/>
            </a:solidFill>
            <a:prstDash val="solid"/>
            <a:round/>
            <a:headEnd len="med" w="med" type="none"/>
            <a:tailEnd len="med" w="med" type="none"/>
          </a:ln>
        </p:spPr>
      </p:cxnSp>
      <p:sp>
        <p:nvSpPr>
          <p:cNvPr id="637" name="Google Shape;637;p69"/>
          <p:cNvSpPr txBox="1"/>
          <p:nvPr/>
        </p:nvSpPr>
        <p:spPr>
          <a:xfrm>
            <a:off x="8439900" y="4609950"/>
            <a:ext cx="585300" cy="3936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b="1" lang="en" sz="1100">
                <a:solidFill>
                  <a:schemeClr val="accent1"/>
                </a:solidFill>
                <a:latin typeface="Josefin Sans"/>
                <a:ea typeface="Josefin Sans"/>
                <a:cs typeface="Josefin Sans"/>
                <a:sym typeface="Josefin Sans"/>
              </a:rPr>
              <a:t>‹#›</a:t>
            </a:fld>
            <a:endParaRPr b="1" sz="1100">
              <a:solidFill>
                <a:schemeClr val="accent1"/>
              </a:solidFill>
              <a:latin typeface="Josefin Sans"/>
              <a:ea typeface="Josefin Sans"/>
              <a:cs typeface="Josefin Sans"/>
              <a:sym typeface="Josefin Sans"/>
            </a:endParaRPr>
          </a:p>
        </p:txBody>
      </p:sp>
      <p:sp>
        <p:nvSpPr>
          <p:cNvPr id="638" name="Google Shape;638;p69"/>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1">
  <p:cSld name="CUSTOM_6">
    <p:spTree>
      <p:nvGrpSpPr>
        <p:cNvPr id="639" name="Shape 639"/>
        <p:cNvGrpSpPr/>
        <p:nvPr/>
      </p:nvGrpSpPr>
      <p:grpSpPr>
        <a:xfrm>
          <a:off x="0" y="0"/>
          <a:ext cx="0" cy="0"/>
          <a:chOff x="0" y="0"/>
          <a:chExt cx="0" cy="0"/>
        </a:xfrm>
      </p:grpSpPr>
      <p:sp>
        <p:nvSpPr>
          <p:cNvPr id="640" name="Google Shape;640;p70"/>
          <p:cNvSpPr txBox="1"/>
          <p:nvPr>
            <p:ph idx="1" type="subTitle"/>
          </p:nvPr>
        </p:nvSpPr>
        <p:spPr>
          <a:xfrm>
            <a:off x="951625" y="1633875"/>
            <a:ext cx="3027300" cy="512700"/>
          </a:xfrm>
          <a:prstGeom prst="rect">
            <a:avLst/>
          </a:prstGeom>
          <a:noFill/>
          <a:ln>
            <a:noFill/>
          </a:ln>
        </p:spPr>
        <p:txBody>
          <a:bodyPr anchorCtr="0" anchor="t" bIns="0" lIns="91425" spcFirstLastPara="1" rIns="91425" wrap="square" tIns="91425">
            <a:noAutofit/>
          </a:bodyPr>
          <a:lstStyle>
            <a:lvl1pPr lvl="0" rtl="0">
              <a:lnSpc>
                <a:spcPct val="100000"/>
              </a:lnSpc>
              <a:spcBef>
                <a:spcPts val="0"/>
              </a:spcBef>
              <a:spcAft>
                <a:spcPts val="0"/>
              </a:spcAft>
              <a:buClr>
                <a:schemeClr val="dk1"/>
              </a:buClr>
              <a:buSzPts val="2000"/>
              <a:buFont typeface="Josefin Sans"/>
              <a:buNone/>
              <a:defRPr sz="1800">
                <a:solidFill>
                  <a:schemeClr val="dk1"/>
                </a:solidFill>
                <a:latin typeface="Josefin Sans"/>
                <a:ea typeface="Josefin Sans"/>
                <a:cs typeface="Josefin Sans"/>
                <a:sym typeface="Josefin Sans"/>
              </a:defRPr>
            </a:lvl1pPr>
            <a:lvl2pPr lvl="1" rtl="0">
              <a:lnSpc>
                <a:spcPct val="100000"/>
              </a:lnSpc>
              <a:spcBef>
                <a:spcPts val="0"/>
              </a:spcBef>
              <a:spcAft>
                <a:spcPts val="0"/>
              </a:spcAft>
              <a:buClr>
                <a:schemeClr val="dk1"/>
              </a:buClr>
              <a:buSzPts val="1600"/>
              <a:buFont typeface="Josefin Sans"/>
              <a:buNone/>
              <a:defRPr sz="1600">
                <a:solidFill>
                  <a:schemeClr val="dk1"/>
                </a:solidFill>
                <a:latin typeface="Josefin Sans"/>
                <a:ea typeface="Josefin Sans"/>
                <a:cs typeface="Josefin Sans"/>
                <a:sym typeface="Josefin Sans"/>
              </a:defRPr>
            </a:lvl2pPr>
            <a:lvl3pPr lvl="2" rtl="0">
              <a:lnSpc>
                <a:spcPct val="100000"/>
              </a:lnSpc>
              <a:spcBef>
                <a:spcPts val="0"/>
              </a:spcBef>
              <a:spcAft>
                <a:spcPts val="0"/>
              </a:spcAft>
              <a:buClr>
                <a:schemeClr val="dk1"/>
              </a:buClr>
              <a:buSzPts val="1600"/>
              <a:buFont typeface="Josefin Sans"/>
              <a:buNone/>
              <a:defRPr sz="1600">
                <a:solidFill>
                  <a:schemeClr val="dk1"/>
                </a:solidFill>
                <a:latin typeface="Josefin Sans"/>
                <a:ea typeface="Josefin Sans"/>
                <a:cs typeface="Josefin Sans"/>
                <a:sym typeface="Josefin Sans"/>
              </a:defRPr>
            </a:lvl3pPr>
            <a:lvl4pPr lvl="3" rtl="0">
              <a:lnSpc>
                <a:spcPct val="100000"/>
              </a:lnSpc>
              <a:spcBef>
                <a:spcPts val="0"/>
              </a:spcBef>
              <a:spcAft>
                <a:spcPts val="0"/>
              </a:spcAft>
              <a:buClr>
                <a:schemeClr val="dk1"/>
              </a:buClr>
              <a:buSzPts val="1600"/>
              <a:buFont typeface="Josefin Sans"/>
              <a:buNone/>
              <a:defRPr sz="1600">
                <a:solidFill>
                  <a:schemeClr val="dk1"/>
                </a:solidFill>
                <a:latin typeface="Josefin Sans"/>
                <a:ea typeface="Josefin Sans"/>
                <a:cs typeface="Josefin Sans"/>
                <a:sym typeface="Josefin Sans"/>
              </a:defRPr>
            </a:lvl4pPr>
            <a:lvl5pPr lvl="4" rtl="0">
              <a:lnSpc>
                <a:spcPct val="100000"/>
              </a:lnSpc>
              <a:spcBef>
                <a:spcPts val="0"/>
              </a:spcBef>
              <a:spcAft>
                <a:spcPts val="0"/>
              </a:spcAft>
              <a:buClr>
                <a:schemeClr val="dk1"/>
              </a:buClr>
              <a:buSzPts val="1600"/>
              <a:buFont typeface="Josefin Sans"/>
              <a:buNone/>
              <a:defRPr sz="1600">
                <a:solidFill>
                  <a:schemeClr val="dk1"/>
                </a:solidFill>
                <a:latin typeface="Josefin Sans"/>
                <a:ea typeface="Josefin Sans"/>
                <a:cs typeface="Josefin Sans"/>
                <a:sym typeface="Josefin Sans"/>
              </a:defRPr>
            </a:lvl5pPr>
            <a:lvl6pPr lvl="5" rtl="0">
              <a:lnSpc>
                <a:spcPct val="100000"/>
              </a:lnSpc>
              <a:spcBef>
                <a:spcPts val="0"/>
              </a:spcBef>
              <a:spcAft>
                <a:spcPts val="0"/>
              </a:spcAft>
              <a:buClr>
                <a:schemeClr val="dk1"/>
              </a:buClr>
              <a:buSzPts val="1600"/>
              <a:buFont typeface="Josefin Sans"/>
              <a:buNone/>
              <a:defRPr sz="1600">
                <a:solidFill>
                  <a:schemeClr val="dk1"/>
                </a:solidFill>
                <a:latin typeface="Josefin Sans"/>
                <a:ea typeface="Josefin Sans"/>
                <a:cs typeface="Josefin Sans"/>
                <a:sym typeface="Josefin Sans"/>
              </a:defRPr>
            </a:lvl6pPr>
            <a:lvl7pPr lvl="6" rtl="0">
              <a:lnSpc>
                <a:spcPct val="100000"/>
              </a:lnSpc>
              <a:spcBef>
                <a:spcPts val="0"/>
              </a:spcBef>
              <a:spcAft>
                <a:spcPts val="0"/>
              </a:spcAft>
              <a:buClr>
                <a:schemeClr val="dk1"/>
              </a:buClr>
              <a:buSzPts val="1600"/>
              <a:buFont typeface="Josefin Sans"/>
              <a:buNone/>
              <a:defRPr sz="1600">
                <a:solidFill>
                  <a:schemeClr val="dk1"/>
                </a:solidFill>
                <a:latin typeface="Josefin Sans"/>
                <a:ea typeface="Josefin Sans"/>
                <a:cs typeface="Josefin Sans"/>
                <a:sym typeface="Josefin Sans"/>
              </a:defRPr>
            </a:lvl7pPr>
            <a:lvl8pPr lvl="7" rtl="0">
              <a:lnSpc>
                <a:spcPct val="100000"/>
              </a:lnSpc>
              <a:spcBef>
                <a:spcPts val="0"/>
              </a:spcBef>
              <a:spcAft>
                <a:spcPts val="0"/>
              </a:spcAft>
              <a:buClr>
                <a:schemeClr val="dk1"/>
              </a:buClr>
              <a:buSzPts val="1600"/>
              <a:buFont typeface="Josefin Sans"/>
              <a:buNone/>
              <a:defRPr sz="1600">
                <a:solidFill>
                  <a:schemeClr val="dk1"/>
                </a:solidFill>
                <a:latin typeface="Josefin Sans"/>
                <a:ea typeface="Josefin Sans"/>
                <a:cs typeface="Josefin Sans"/>
                <a:sym typeface="Josefin Sans"/>
              </a:defRPr>
            </a:lvl8pPr>
            <a:lvl9pPr lvl="8" rtl="0">
              <a:lnSpc>
                <a:spcPct val="100000"/>
              </a:lnSpc>
              <a:spcBef>
                <a:spcPts val="0"/>
              </a:spcBef>
              <a:spcAft>
                <a:spcPts val="0"/>
              </a:spcAft>
              <a:buClr>
                <a:schemeClr val="dk1"/>
              </a:buClr>
              <a:buSzPts val="1600"/>
              <a:buFont typeface="Josefin Sans"/>
              <a:buNone/>
              <a:defRPr sz="1600">
                <a:solidFill>
                  <a:schemeClr val="dk1"/>
                </a:solidFill>
                <a:latin typeface="Josefin Sans"/>
                <a:ea typeface="Josefin Sans"/>
                <a:cs typeface="Josefin Sans"/>
                <a:sym typeface="Josefin Sans"/>
              </a:defRPr>
            </a:lvl9pPr>
          </a:lstStyle>
          <a:p/>
        </p:txBody>
      </p:sp>
      <p:sp>
        <p:nvSpPr>
          <p:cNvPr id="641" name="Google Shape;641;p70"/>
          <p:cNvSpPr txBox="1"/>
          <p:nvPr>
            <p:ph idx="2" type="subTitle"/>
          </p:nvPr>
        </p:nvSpPr>
        <p:spPr>
          <a:xfrm>
            <a:off x="951632" y="1011675"/>
            <a:ext cx="2662200" cy="393600"/>
          </a:xfrm>
          <a:prstGeom prst="rect">
            <a:avLst/>
          </a:prstGeom>
          <a:noFill/>
          <a:ln>
            <a:noFill/>
          </a:ln>
        </p:spPr>
        <p:txBody>
          <a:bodyPr anchorCtr="0" anchor="t" bIns="91425" lIns="91425" spcFirstLastPara="1" rIns="91425" wrap="square" tIns="91425">
            <a:noAutofit/>
          </a:bodyPr>
          <a:lstStyle>
            <a:lvl1pPr lvl="0" rtl="0">
              <a:lnSpc>
                <a:spcPct val="100000"/>
              </a:lnSpc>
              <a:spcBef>
                <a:spcPts val="0"/>
              </a:spcBef>
              <a:spcAft>
                <a:spcPts val="0"/>
              </a:spcAft>
              <a:buClr>
                <a:schemeClr val="accent1"/>
              </a:buClr>
              <a:buSzPts val="2400"/>
              <a:buFont typeface="Josefin Sans"/>
              <a:buNone/>
              <a:defRPr b="1" sz="2800">
                <a:solidFill>
                  <a:schemeClr val="accent1"/>
                </a:solidFill>
                <a:latin typeface="Josefin Sans"/>
                <a:ea typeface="Josefin Sans"/>
                <a:cs typeface="Josefin Sans"/>
                <a:sym typeface="Josefin Sans"/>
              </a:defRPr>
            </a:lvl1pPr>
            <a:lvl2pPr lvl="1" rtl="0">
              <a:lnSpc>
                <a:spcPct val="100000"/>
              </a:lnSpc>
              <a:spcBef>
                <a:spcPts val="0"/>
              </a:spcBef>
              <a:spcAft>
                <a:spcPts val="0"/>
              </a:spcAft>
              <a:buClr>
                <a:schemeClr val="accent1"/>
              </a:buClr>
              <a:buSzPts val="1800"/>
              <a:buFont typeface="Josefin Sans SemiBold"/>
              <a:buNone/>
              <a:defRPr sz="1800">
                <a:solidFill>
                  <a:schemeClr val="accent1"/>
                </a:solidFill>
                <a:latin typeface="Josefin Sans SemiBold"/>
                <a:ea typeface="Josefin Sans SemiBold"/>
                <a:cs typeface="Josefin Sans SemiBold"/>
                <a:sym typeface="Josefin Sans SemiBold"/>
              </a:defRPr>
            </a:lvl2pPr>
            <a:lvl3pPr lvl="2" rtl="0">
              <a:lnSpc>
                <a:spcPct val="100000"/>
              </a:lnSpc>
              <a:spcBef>
                <a:spcPts val="0"/>
              </a:spcBef>
              <a:spcAft>
                <a:spcPts val="0"/>
              </a:spcAft>
              <a:buClr>
                <a:schemeClr val="accent1"/>
              </a:buClr>
              <a:buSzPts val="1800"/>
              <a:buFont typeface="Josefin Sans SemiBold"/>
              <a:buNone/>
              <a:defRPr sz="1800">
                <a:solidFill>
                  <a:schemeClr val="accent1"/>
                </a:solidFill>
                <a:latin typeface="Josefin Sans SemiBold"/>
                <a:ea typeface="Josefin Sans SemiBold"/>
                <a:cs typeface="Josefin Sans SemiBold"/>
                <a:sym typeface="Josefin Sans SemiBold"/>
              </a:defRPr>
            </a:lvl3pPr>
            <a:lvl4pPr lvl="3" rtl="0">
              <a:lnSpc>
                <a:spcPct val="100000"/>
              </a:lnSpc>
              <a:spcBef>
                <a:spcPts val="0"/>
              </a:spcBef>
              <a:spcAft>
                <a:spcPts val="0"/>
              </a:spcAft>
              <a:buClr>
                <a:schemeClr val="accent1"/>
              </a:buClr>
              <a:buSzPts val="1800"/>
              <a:buFont typeface="Josefin Sans SemiBold"/>
              <a:buNone/>
              <a:defRPr sz="1800">
                <a:solidFill>
                  <a:schemeClr val="accent1"/>
                </a:solidFill>
                <a:latin typeface="Josefin Sans SemiBold"/>
                <a:ea typeface="Josefin Sans SemiBold"/>
                <a:cs typeface="Josefin Sans SemiBold"/>
                <a:sym typeface="Josefin Sans SemiBold"/>
              </a:defRPr>
            </a:lvl4pPr>
            <a:lvl5pPr lvl="4" rtl="0">
              <a:lnSpc>
                <a:spcPct val="100000"/>
              </a:lnSpc>
              <a:spcBef>
                <a:spcPts val="0"/>
              </a:spcBef>
              <a:spcAft>
                <a:spcPts val="0"/>
              </a:spcAft>
              <a:buClr>
                <a:schemeClr val="accent1"/>
              </a:buClr>
              <a:buSzPts val="1800"/>
              <a:buFont typeface="Josefin Sans SemiBold"/>
              <a:buNone/>
              <a:defRPr sz="1800">
                <a:solidFill>
                  <a:schemeClr val="accent1"/>
                </a:solidFill>
                <a:latin typeface="Josefin Sans SemiBold"/>
                <a:ea typeface="Josefin Sans SemiBold"/>
                <a:cs typeface="Josefin Sans SemiBold"/>
                <a:sym typeface="Josefin Sans SemiBold"/>
              </a:defRPr>
            </a:lvl5pPr>
            <a:lvl6pPr lvl="5" rtl="0">
              <a:lnSpc>
                <a:spcPct val="100000"/>
              </a:lnSpc>
              <a:spcBef>
                <a:spcPts val="0"/>
              </a:spcBef>
              <a:spcAft>
                <a:spcPts val="0"/>
              </a:spcAft>
              <a:buClr>
                <a:schemeClr val="accent1"/>
              </a:buClr>
              <a:buSzPts val="1800"/>
              <a:buFont typeface="Josefin Sans SemiBold"/>
              <a:buNone/>
              <a:defRPr sz="1800">
                <a:solidFill>
                  <a:schemeClr val="accent1"/>
                </a:solidFill>
                <a:latin typeface="Josefin Sans SemiBold"/>
                <a:ea typeface="Josefin Sans SemiBold"/>
                <a:cs typeface="Josefin Sans SemiBold"/>
                <a:sym typeface="Josefin Sans SemiBold"/>
              </a:defRPr>
            </a:lvl6pPr>
            <a:lvl7pPr lvl="6" rtl="0">
              <a:lnSpc>
                <a:spcPct val="100000"/>
              </a:lnSpc>
              <a:spcBef>
                <a:spcPts val="0"/>
              </a:spcBef>
              <a:spcAft>
                <a:spcPts val="0"/>
              </a:spcAft>
              <a:buClr>
                <a:schemeClr val="accent1"/>
              </a:buClr>
              <a:buSzPts val="1800"/>
              <a:buFont typeface="Josefin Sans SemiBold"/>
              <a:buNone/>
              <a:defRPr sz="1800">
                <a:solidFill>
                  <a:schemeClr val="accent1"/>
                </a:solidFill>
                <a:latin typeface="Josefin Sans SemiBold"/>
                <a:ea typeface="Josefin Sans SemiBold"/>
                <a:cs typeface="Josefin Sans SemiBold"/>
                <a:sym typeface="Josefin Sans SemiBold"/>
              </a:defRPr>
            </a:lvl7pPr>
            <a:lvl8pPr lvl="7" rtl="0">
              <a:lnSpc>
                <a:spcPct val="100000"/>
              </a:lnSpc>
              <a:spcBef>
                <a:spcPts val="0"/>
              </a:spcBef>
              <a:spcAft>
                <a:spcPts val="0"/>
              </a:spcAft>
              <a:buClr>
                <a:schemeClr val="accent1"/>
              </a:buClr>
              <a:buSzPts val="1800"/>
              <a:buFont typeface="Josefin Sans SemiBold"/>
              <a:buNone/>
              <a:defRPr sz="1800">
                <a:solidFill>
                  <a:schemeClr val="accent1"/>
                </a:solidFill>
                <a:latin typeface="Josefin Sans SemiBold"/>
                <a:ea typeface="Josefin Sans SemiBold"/>
                <a:cs typeface="Josefin Sans SemiBold"/>
                <a:sym typeface="Josefin Sans SemiBold"/>
              </a:defRPr>
            </a:lvl8pPr>
            <a:lvl9pPr lvl="8" rtl="0">
              <a:lnSpc>
                <a:spcPct val="100000"/>
              </a:lnSpc>
              <a:spcBef>
                <a:spcPts val="0"/>
              </a:spcBef>
              <a:spcAft>
                <a:spcPts val="0"/>
              </a:spcAft>
              <a:buClr>
                <a:schemeClr val="accent1"/>
              </a:buClr>
              <a:buSzPts val="1800"/>
              <a:buFont typeface="Josefin Sans SemiBold"/>
              <a:buNone/>
              <a:defRPr sz="1800">
                <a:solidFill>
                  <a:schemeClr val="accent1"/>
                </a:solidFill>
                <a:latin typeface="Josefin Sans SemiBold"/>
                <a:ea typeface="Josefin Sans SemiBold"/>
                <a:cs typeface="Josefin Sans SemiBold"/>
                <a:sym typeface="Josefin Sans SemiBold"/>
              </a:defRPr>
            </a:lvl9pPr>
          </a:lstStyle>
          <a:p/>
        </p:txBody>
      </p:sp>
      <p:sp>
        <p:nvSpPr>
          <p:cNvPr id="642" name="Google Shape;642;p70"/>
          <p:cNvSpPr txBox="1"/>
          <p:nvPr>
            <p:ph type="title"/>
          </p:nvPr>
        </p:nvSpPr>
        <p:spPr>
          <a:xfrm>
            <a:off x="146725" y="4789139"/>
            <a:ext cx="3027300" cy="229200"/>
          </a:xfrm>
          <a:prstGeom prst="rect">
            <a:avLst/>
          </a:prstGeom>
        </p:spPr>
        <p:txBody>
          <a:bodyPr anchorCtr="0" anchor="ctr" bIns="0" lIns="91425" spcFirstLastPara="1" rIns="91425" wrap="square" tIns="0">
            <a:noAutofit/>
          </a:bodyPr>
          <a:lstStyle>
            <a:lvl1pPr lvl="0" rtl="0">
              <a:spcBef>
                <a:spcPts val="0"/>
              </a:spcBef>
              <a:spcAft>
                <a:spcPts val="0"/>
              </a:spcAft>
              <a:buSzPts val="800"/>
              <a:buFont typeface="Josefin Sans"/>
              <a:buNone/>
              <a:defRPr b="1" sz="800">
                <a:latin typeface="Josefin Sans"/>
                <a:ea typeface="Josefin Sans"/>
                <a:cs typeface="Josefin Sans"/>
                <a:sym typeface="Josefin Sans"/>
              </a:defRPr>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643" name="Google Shape;643;p70"/>
          <p:cNvSpPr txBox="1"/>
          <p:nvPr>
            <p:ph hasCustomPrompt="1" idx="3" type="title"/>
          </p:nvPr>
        </p:nvSpPr>
        <p:spPr>
          <a:xfrm>
            <a:off x="146725" y="4719850"/>
            <a:ext cx="1689000" cy="160500"/>
          </a:xfrm>
          <a:prstGeom prst="rect">
            <a:avLst/>
          </a:prstGeom>
        </p:spPr>
        <p:txBody>
          <a:bodyPr anchorCtr="0" anchor="b" bIns="0" lIns="91425" spcFirstLastPara="1" rIns="91425" wrap="square" tIns="0">
            <a:noAutofit/>
          </a:bodyPr>
          <a:lstStyle>
            <a:lvl1pPr lvl="0" rtl="0">
              <a:spcBef>
                <a:spcPts val="0"/>
              </a:spcBef>
              <a:spcAft>
                <a:spcPts val="0"/>
              </a:spcAft>
              <a:buClr>
                <a:schemeClr val="accent1"/>
              </a:buClr>
              <a:buSzPts val="1900"/>
              <a:buFont typeface="Josefin Sans"/>
              <a:buNone/>
              <a:defRPr b="1" sz="1900">
                <a:solidFill>
                  <a:schemeClr val="accent1"/>
                </a:solidFill>
                <a:latin typeface="Josefin Sans"/>
                <a:ea typeface="Josefin Sans"/>
                <a:cs typeface="Josefin Sans"/>
                <a:sym typeface="Josefin Sans"/>
              </a:defRPr>
            </a:lvl1pPr>
            <a:lvl2pPr lvl="1" rtl="0">
              <a:spcBef>
                <a:spcPts val="0"/>
              </a:spcBef>
              <a:spcAft>
                <a:spcPts val="0"/>
              </a:spcAft>
              <a:buClr>
                <a:srgbClr val="FD0000"/>
              </a:buClr>
              <a:buSzPts val="4000"/>
              <a:buFont typeface="Josefin Sans"/>
              <a:buNone/>
              <a:defRPr b="1" sz="4000">
                <a:solidFill>
                  <a:srgbClr val="FD0000"/>
                </a:solidFill>
                <a:latin typeface="Josefin Sans"/>
                <a:ea typeface="Josefin Sans"/>
                <a:cs typeface="Josefin Sans"/>
                <a:sym typeface="Josefin Sans"/>
              </a:defRPr>
            </a:lvl2pPr>
            <a:lvl3pPr lvl="2" rtl="0">
              <a:spcBef>
                <a:spcPts val="0"/>
              </a:spcBef>
              <a:spcAft>
                <a:spcPts val="0"/>
              </a:spcAft>
              <a:buClr>
                <a:srgbClr val="FD0000"/>
              </a:buClr>
              <a:buSzPts val="4000"/>
              <a:buFont typeface="Josefin Sans"/>
              <a:buNone/>
              <a:defRPr b="1" sz="4000">
                <a:solidFill>
                  <a:srgbClr val="FD0000"/>
                </a:solidFill>
                <a:latin typeface="Josefin Sans"/>
                <a:ea typeface="Josefin Sans"/>
                <a:cs typeface="Josefin Sans"/>
                <a:sym typeface="Josefin Sans"/>
              </a:defRPr>
            </a:lvl3pPr>
            <a:lvl4pPr lvl="3" rtl="0">
              <a:spcBef>
                <a:spcPts val="0"/>
              </a:spcBef>
              <a:spcAft>
                <a:spcPts val="0"/>
              </a:spcAft>
              <a:buClr>
                <a:srgbClr val="FD0000"/>
              </a:buClr>
              <a:buSzPts val="4000"/>
              <a:buFont typeface="Josefin Sans"/>
              <a:buNone/>
              <a:defRPr b="1" sz="4000">
                <a:solidFill>
                  <a:srgbClr val="FD0000"/>
                </a:solidFill>
                <a:latin typeface="Josefin Sans"/>
                <a:ea typeface="Josefin Sans"/>
                <a:cs typeface="Josefin Sans"/>
                <a:sym typeface="Josefin Sans"/>
              </a:defRPr>
            </a:lvl4pPr>
            <a:lvl5pPr lvl="4" rtl="0">
              <a:spcBef>
                <a:spcPts val="0"/>
              </a:spcBef>
              <a:spcAft>
                <a:spcPts val="0"/>
              </a:spcAft>
              <a:buClr>
                <a:srgbClr val="FD0000"/>
              </a:buClr>
              <a:buSzPts val="4000"/>
              <a:buFont typeface="Josefin Sans"/>
              <a:buNone/>
              <a:defRPr b="1" sz="4000">
                <a:solidFill>
                  <a:srgbClr val="FD0000"/>
                </a:solidFill>
                <a:latin typeface="Josefin Sans"/>
                <a:ea typeface="Josefin Sans"/>
                <a:cs typeface="Josefin Sans"/>
                <a:sym typeface="Josefin Sans"/>
              </a:defRPr>
            </a:lvl5pPr>
            <a:lvl6pPr lvl="5" rtl="0">
              <a:spcBef>
                <a:spcPts val="0"/>
              </a:spcBef>
              <a:spcAft>
                <a:spcPts val="0"/>
              </a:spcAft>
              <a:buClr>
                <a:srgbClr val="FD0000"/>
              </a:buClr>
              <a:buSzPts val="4000"/>
              <a:buFont typeface="Josefin Sans"/>
              <a:buNone/>
              <a:defRPr b="1" sz="4000">
                <a:solidFill>
                  <a:srgbClr val="FD0000"/>
                </a:solidFill>
                <a:latin typeface="Josefin Sans"/>
                <a:ea typeface="Josefin Sans"/>
                <a:cs typeface="Josefin Sans"/>
                <a:sym typeface="Josefin Sans"/>
              </a:defRPr>
            </a:lvl6pPr>
            <a:lvl7pPr lvl="6" rtl="0">
              <a:spcBef>
                <a:spcPts val="0"/>
              </a:spcBef>
              <a:spcAft>
                <a:spcPts val="0"/>
              </a:spcAft>
              <a:buClr>
                <a:srgbClr val="FD0000"/>
              </a:buClr>
              <a:buSzPts val="4000"/>
              <a:buFont typeface="Josefin Sans"/>
              <a:buNone/>
              <a:defRPr b="1" sz="4000">
                <a:solidFill>
                  <a:srgbClr val="FD0000"/>
                </a:solidFill>
                <a:latin typeface="Josefin Sans"/>
                <a:ea typeface="Josefin Sans"/>
                <a:cs typeface="Josefin Sans"/>
                <a:sym typeface="Josefin Sans"/>
              </a:defRPr>
            </a:lvl7pPr>
            <a:lvl8pPr lvl="7" rtl="0">
              <a:spcBef>
                <a:spcPts val="0"/>
              </a:spcBef>
              <a:spcAft>
                <a:spcPts val="0"/>
              </a:spcAft>
              <a:buClr>
                <a:srgbClr val="FD0000"/>
              </a:buClr>
              <a:buSzPts val="4000"/>
              <a:buFont typeface="Josefin Sans"/>
              <a:buNone/>
              <a:defRPr b="1" sz="4000">
                <a:solidFill>
                  <a:srgbClr val="FD0000"/>
                </a:solidFill>
                <a:latin typeface="Josefin Sans"/>
                <a:ea typeface="Josefin Sans"/>
                <a:cs typeface="Josefin Sans"/>
                <a:sym typeface="Josefin Sans"/>
              </a:defRPr>
            </a:lvl8pPr>
            <a:lvl9pPr lvl="8" rtl="0">
              <a:spcBef>
                <a:spcPts val="0"/>
              </a:spcBef>
              <a:spcAft>
                <a:spcPts val="0"/>
              </a:spcAft>
              <a:buClr>
                <a:srgbClr val="FD0000"/>
              </a:buClr>
              <a:buSzPts val="4000"/>
              <a:buFont typeface="Josefin Sans"/>
              <a:buNone/>
              <a:defRPr b="1" sz="4000">
                <a:solidFill>
                  <a:srgbClr val="FD0000"/>
                </a:solidFill>
                <a:latin typeface="Josefin Sans"/>
                <a:ea typeface="Josefin Sans"/>
                <a:cs typeface="Josefin Sans"/>
                <a:sym typeface="Josefin Sans"/>
              </a:defRPr>
            </a:lvl9pPr>
          </a:lstStyle>
          <a:p>
            <a:r>
              <a:t>xx%</a:t>
            </a:r>
          </a:p>
        </p:txBody>
      </p:sp>
      <p:cxnSp>
        <p:nvCxnSpPr>
          <p:cNvPr id="644" name="Google Shape;644;p70"/>
          <p:cNvCxnSpPr/>
          <p:nvPr/>
        </p:nvCxnSpPr>
        <p:spPr>
          <a:xfrm rot="10800000">
            <a:off x="241206" y="4608973"/>
            <a:ext cx="1209600" cy="0"/>
          </a:xfrm>
          <a:prstGeom prst="straightConnector1">
            <a:avLst/>
          </a:prstGeom>
          <a:noFill/>
          <a:ln cap="flat" cmpd="sng" w="9525">
            <a:solidFill>
              <a:schemeClr val="accent1"/>
            </a:solidFill>
            <a:prstDash val="solid"/>
            <a:round/>
            <a:headEnd len="med" w="med" type="none"/>
            <a:tailEnd len="med" w="med" type="none"/>
          </a:ln>
        </p:spPr>
      </p:cxnSp>
      <p:sp>
        <p:nvSpPr>
          <p:cNvPr id="645" name="Google Shape;645;p70"/>
          <p:cNvSpPr txBox="1"/>
          <p:nvPr>
            <p:ph idx="4" type="subTitle"/>
          </p:nvPr>
        </p:nvSpPr>
        <p:spPr>
          <a:xfrm>
            <a:off x="951632" y="2717100"/>
            <a:ext cx="3027300" cy="1141500"/>
          </a:xfrm>
          <a:prstGeom prst="rect">
            <a:avLst/>
          </a:prstGeom>
          <a:noFill/>
          <a:ln>
            <a:noFill/>
          </a:ln>
        </p:spPr>
        <p:txBody>
          <a:bodyPr anchorCtr="0" anchor="t" bIns="0" lIns="91425" spcFirstLastPara="1" rIns="91425" wrap="square" tIns="91425">
            <a:noAutofit/>
          </a:bodyPr>
          <a:lstStyle>
            <a:lvl1pPr lvl="0" rtl="0">
              <a:lnSpc>
                <a:spcPct val="100000"/>
              </a:lnSpc>
              <a:spcBef>
                <a:spcPts val="0"/>
              </a:spcBef>
              <a:spcAft>
                <a:spcPts val="0"/>
              </a:spcAft>
              <a:buClr>
                <a:schemeClr val="dk1"/>
              </a:buClr>
              <a:buSzPts val="1600"/>
              <a:buFont typeface="Josefin Sans"/>
              <a:buNone/>
              <a:defRPr sz="1400">
                <a:solidFill>
                  <a:schemeClr val="dk1"/>
                </a:solidFill>
                <a:latin typeface="Josefin Sans"/>
                <a:ea typeface="Josefin Sans"/>
                <a:cs typeface="Josefin Sans"/>
                <a:sym typeface="Josefin Sans"/>
              </a:defRPr>
            </a:lvl1pPr>
            <a:lvl2pPr lvl="1" rtl="0">
              <a:lnSpc>
                <a:spcPct val="100000"/>
              </a:lnSpc>
              <a:spcBef>
                <a:spcPts val="0"/>
              </a:spcBef>
              <a:spcAft>
                <a:spcPts val="0"/>
              </a:spcAft>
              <a:buClr>
                <a:schemeClr val="dk1"/>
              </a:buClr>
              <a:buSzPts val="1400"/>
              <a:buFont typeface="Josefin Sans"/>
              <a:buNone/>
              <a:defRPr>
                <a:solidFill>
                  <a:schemeClr val="dk1"/>
                </a:solidFill>
                <a:latin typeface="Josefin Sans"/>
                <a:ea typeface="Josefin Sans"/>
                <a:cs typeface="Josefin Sans"/>
                <a:sym typeface="Josefin Sans"/>
              </a:defRPr>
            </a:lvl2pPr>
            <a:lvl3pPr lvl="2" rtl="0">
              <a:lnSpc>
                <a:spcPct val="100000"/>
              </a:lnSpc>
              <a:spcBef>
                <a:spcPts val="0"/>
              </a:spcBef>
              <a:spcAft>
                <a:spcPts val="0"/>
              </a:spcAft>
              <a:buClr>
                <a:schemeClr val="dk1"/>
              </a:buClr>
              <a:buSzPts val="1400"/>
              <a:buFont typeface="Josefin Sans"/>
              <a:buNone/>
              <a:defRPr>
                <a:solidFill>
                  <a:schemeClr val="dk1"/>
                </a:solidFill>
                <a:latin typeface="Josefin Sans"/>
                <a:ea typeface="Josefin Sans"/>
                <a:cs typeface="Josefin Sans"/>
                <a:sym typeface="Josefin Sans"/>
              </a:defRPr>
            </a:lvl3pPr>
            <a:lvl4pPr lvl="3" rtl="0">
              <a:lnSpc>
                <a:spcPct val="100000"/>
              </a:lnSpc>
              <a:spcBef>
                <a:spcPts val="0"/>
              </a:spcBef>
              <a:spcAft>
                <a:spcPts val="0"/>
              </a:spcAft>
              <a:buClr>
                <a:schemeClr val="dk1"/>
              </a:buClr>
              <a:buSzPts val="1400"/>
              <a:buFont typeface="Josefin Sans"/>
              <a:buNone/>
              <a:defRPr>
                <a:solidFill>
                  <a:schemeClr val="dk1"/>
                </a:solidFill>
                <a:latin typeface="Josefin Sans"/>
                <a:ea typeface="Josefin Sans"/>
                <a:cs typeface="Josefin Sans"/>
                <a:sym typeface="Josefin Sans"/>
              </a:defRPr>
            </a:lvl4pPr>
            <a:lvl5pPr lvl="4" rtl="0">
              <a:lnSpc>
                <a:spcPct val="100000"/>
              </a:lnSpc>
              <a:spcBef>
                <a:spcPts val="0"/>
              </a:spcBef>
              <a:spcAft>
                <a:spcPts val="0"/>
              </a:spcAft>
              <a:buClr>
                <a:schemeClr val="dk1"/>
              </a:buClr>
              <a:buSzPts val="1400"/>
              <a:buFont typeface="Josefin Sans"/>
              <a:buNone/>
              <a:defRPr>
                <a:solidFill>
                  <a:schemeClr val="dk1"/>
                </a:solidFill>
                <a:latin typeface="Josefin Sans"/>
                <a:ea typeface="Josefin Sans"/>
                <a:cs typeface="Josefin Sans"/>
                <a:sym typeface="Josefin Sans"/>
              </a:defRPr>
            </a:lvl5pPr>
            <a:lvl6pPr lvl="5" rtl="0">
              <a:lnSpc>
                <a:spcPct val="100000"/>
              </a:lnSpc>
              <a:spcBef>
                <a:spcPts val="0"/>
              </a:spcBef>
              <a:spcAft>
                <a:spcPts val="0"/>
              </a:spcAft>
              <a:buClr>
                <a:schemeClr val="dk1"/>
              </a:buClr>
              <a:buSzPts val="1400"/>
              <a:buFont typeface="Josefin Sans"/>
              <a:buNone/>
              <a:defRPr>
                <a:solidFill>
                  <a:schemeClr val="dk1"/>
                </a:solidFill>
                <a:latin typeface="Josefin Sans"/>
                <a:ea typeface="Josefin Sans"/>
                <a:cs typeface="Josefin Sans"/>
                <a:sym typeface="Josefin Sans"/>
              </a:defRPr>
            </a:lvl6pPr>
            <a:lvl7pPr lvl="6" rtl="0">
              <a:lnSpc>
                <a:spcPct val="100000"/>
              </a:lnSpc>
              <a:spcBef>
                <a:spcPts val="0"/>
              </a:spcBef>
              <a:spcAft>
                <a:spcPts val="0"/>
              </a:spcAft>
              <a:buClr>
                <a:schemeClr val="dk1"/>
              </a:buClr>
              <a:buSzPts val="1400"/>
              <a:buFont typeface="Josefin Sans"/>
              <a:buNone/>
              <a:defRPr>
                <a:solidFill>
                  <a:schemeClr val="dk1"/>
                </a:solidFill>
                <a:latin typeface="Josefin Sans"/>
                <a:ea typeface="Josefin Sans"/>
                <a:cs typeface="Josefin Sans"/>
                <a:sym typeface="Josefin Sans"/>
              </a:defRPr>
            </a:lvl7pPr>
            <a:lvl8pPr lvl="7" rtl="0">
              <a:lnSpc>
                <a:spcPct val="100000"/>
              </a:lnSpc>
              <a:spcBef>
                <a:spcPts val="0"/>
              </a:spcBef>
              <a:spcAft>
                <a:spcPts val="0"/>
              </a:spcAft>
              <a:buClr>
                <a:schemeClr val="dk1"/>
              </a:buClr>
              <a:buSzPts val="1400"/>
              <a:buFont typeface="Josefin Sans"/>
              <a:buNone/>
              <a:defRPr>
                <a:solidFill>
                  <a:schemeClr val="dk1"/>
                </a:solidFill>
                <a:latin typeface="Josefin Sans"/>
                <a:ea typeface="Josefin Sans"/>
                <a:cs typeface="Josefin Sans"/>
                <a:sym typeface="Josefin Sans"/>
              </a:defRPr>
            </a:lvl8pPr>
            <a:lvl9pPr lvl="8" rtl="0">
              <a:lnSpc>
                <a:spcPct val="100000"/>
              </a:lnSpc>
              <a:spcBef>
                <a:spcPts val="0"/>
              </a:spcBef>
              <a:spcAft>
                <a:spcPts val="0"/>
              </a:spcAft>
              <a:buClr>
                <a:schemeClr val="dk1"/>
              </a:buClr>
              <a:buSzPts val="1400"/>
              <a:buFont typeface="Josefin Sans"/>
              <a:buNone/>
              <a:defRPr>
                <a:solidFill>
                  <a:schemeClr val="dk1"/>
                </a:solidFill>
                <a:latin typeface="Josefin Sans"/>
                <a:ea typeface="Josefin Sans"/>
                <a:cs typeface="Josefin Sans"/>
                <a:sym typeface="Josefin Sans"/>
              </a:defRPr>
            </a:lvl9pPr>
          </a:lstStyle>
          <a:p/>
        </p:txBody>
      </p:sp>
      <p:cxnSp>
        <p:nvCxnSpPr>
          <p:cNvPr id="646" name="Google Shape;646;p70"/>
          <p:cNvCxnSpPr/>
          <p:nvPr/>
        </p:nvCxnSpPr>
        <p:spPr>
          <a:xfrm>
            <a:off x="6481100" y="4609950"/>
            <a:ext cx="2544000" cy="0"/>
          </a:xfrm>
          <a:prstGeom prst="straightConnector1">
            <a:avLst/>
          </a:prstGeom>
          <a:noFill/>
          <a:ln cap="flat" cmpd="sng" w="9525">
            <a:solidFill>
              <a:schemeClr val="accent1"/>
            </a:solidFill>
            <a:prstDash val="solid"/>
            <a:round/>
            <a:headEnd len="med" w="med" type="none"/>
            <a:tailEnd len="med" w="med" type="none"/>
          </a:ln>
        </p:spPr>
      </p:cxnSp>
      <p:sp>
        <p:nvSpPr>
          <p:cNvPr id="647" name="Google Shape;647;p70"/>
          <p:cNvSpPr txBox="1"/>
          <p:nvPr/>
        </p:nvSpPr>
        <p:spPr>
          <a:xfrm>
            <a:off x="8439900" y="4609950"/>
            <a:ext cx="585300" cy="3936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b="1" lang="en" sz="1100">
                <a:solidFill>
                  <a:schemeClr val="accent1"/>
                </a:solidFill>
                <a:latin typeface="Josefin Sans"/>
                <a:ea typeface="Josefin Sans"/>
                <a:cs typeface="Josefin Sans"/>
                <a:sym typeface="Josefin Sans"/>
              </a:rPr>
              <a:t>‹#›</a:t>
            </a:fld>
            <a:endParaRPr b="1" sz="1100">
              <a:solidFill>
                <a:schemeClr val="accent1"/>
              </a:solidFill>
              <a:latin typeface="Josefin Sans"/>
              <a:ea typeface="Josefin Sans"/>
              <a:cs typeface="Josefin Sans"/>
              <a:sym typeface="Josefin Sans"/>
            </a:endParaRPr>
          </a:p>
        </p:txBody>
      </p:sp>
      <p:sp>
        <p:nvSpPr>
          <p:cNvPr id="648" name="Google Shape;648;p70"/>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2">
  <p:cSld name="CUSTOM_6_1">
    <p:spTree>
      <p:nvGrpSpPr>
        <p:cNvPr id="649" name="Shape 649"/>
        <p:cNvGrpSpPr/>
        <p:nvPr/>
      </p:nvGrpSpPr>
      <p:grpSpPr>
        <a:xfrm>
          <a:off x="0" y="0"/>
          <a:ext cx="0" cy="0"/>
          <a:chOff x="0" y="0"/>
          <a:chExt cx="0" cy="0"/>
        </a:xfrm>
      </p:grpSpPr>
      <p:sp>
        <p:nvSpPr>
          <p:cNvPr id="650" name="Google Shape;650;p71"/>
          <p:cNvSpPr txBox="1"/>
          <p:nvPr>
            <p:ph idx="1" type="subTitle"/>
          </p:nvPr>
        </p:nvSpPr>
        <p:spPr>
          <a:xfrm>
            <a:off x="5169475" y="1633875"/>
            <a:ext cx="3027300" cy="474600"/>
          </a:xfrm>
          <a:prstGeom prst="rect">
            <a:avLst/>
          </a:prstGeom>
          <a:noFill/>
          <a:ln>
            <a:noFill/>
          </a:ln>
        </p:spPr>
        <p:txBody>
          <a:bodyPr anchorCtr="0" anchor="t" bIns="0" lIns="91425" spcFirstLastPara="1" rIns="91425" wrap="square" tIns="91425">
            <a:noAutofit/>
          </a:bodyPr>
          <a:lstStyle>
            <a:lvl1pPr lvl="0" rtl="0">
              <a:lnSpc>
                <a:spcPct val="100000"/>
              </a:lnSpc>
              <a:spcBef>
                <a:spcPts val="0"/>
              </a:spcBef>
              <a:spcAft>
                <a:spcPts val="0"/>
              </a:spcAft>
              <a:buClr>
                <a:schemeClr val="dk1"/>
              </a:buClr>
              <a:buSzPts val="1800"/>
              <a:buFont typeface="Josefin Sans"/>
              <a:buNone/>
              <a:defRPr sz="1600">
                <a:solidFill>
                  <a:schemeClr val="dk1"/>
                </a:solidFill>
                <a:latin typeface="Josefin Sans"/>
                <a:ea typeface="Josefin Sans"/>
                <a:cs typeface="Josefin Sans"/>
                <a:sym typeface="Josefin Sans"/>
              </a:defRPr>
            </a:lvl1pPr>
            <a:lvl2pPr lvl="1" rtl="0">
              <a:lnSpc>
                <a:spcPct val="100000"/>
              </a:lnSpc>
              <a:spcBef>
                <a:spcPts val="0"/>
              </a:spcBef>
              <a:spcAft>
                <a:spcPts val="0"/>
              </a:spcAft>
              <a:buClr>
                <a:schemeClr val="dk1"/>
              </a:buClr>
              <a:buSzPts val="1600"/>
              <a:buFont typeface="Josefin Sans"/>
              <a:buNone/>
              <a:defRPr sz="1600">
                <a:solidFill>
                  <a:schemeClr val="dk1"/>
                </a:solidFill>
                <a:latin typeface="Josefin Sans"/>
                <a:ea typeface="Josefin Sans"/>
                <a:cs typeface="Josefin Sans"/>
                <a:sym typeface="Josefin Sans"/>
              </a:defRPr>
            </a:lvl2pPr>
            <a:lvl3pPr lvl="2" rtl="0">
              <a:lnSpc>
                <a:spcPct val="100000"/>
              </a:lnSpc>
              <a:spcBef>
                <a:spcPts val="0"/>
              </a:spcBef>
              <a:spcAft>
                <a:spcPts val="0"/>
              </a:spcAft>
              <a:buClr>
                <a:schemeClr val="dk1"/>
              </a:buClr>
              <a:buSzPts val="1600"/>
              <a:buFont typeface="Josefin Sans"/>
              <a:buNone/>
              <a:defRPr sz="1600">
                <a:solidFill>
                  <a:schemeClr val="dk1"/>
                </a:solidFill>
                <a:latin typeface="Josefin Sans"/>
                <a:ea typeface="Josefin Sans"/>
                <a:cs typeface="Josefin Sans"/>
                <a:sym typeface="Josefin Sans"/>
              </a:defRPr>
            </a:lvl3pPr>
            <a:lvl4pPr lvl="3" rtl="0">
              <a:lnSpc>
                <a:spcPct val="100000"/>
              </a:lnSpc>
              <a:spcBef>
                <a:spcPts val="0"/>
              </a:spcBef>
              <a:spcAft>
                <a:spcPts val="0"/>
              </a:spcAft>
              <a:buClr>
                <a:schemeClr val="dk1"/>
              </a:buClr>
              <a:buSzPts val="1600"/>
              <a:buFont typeface="Josefin Sans"/>
              <a:buNone/>
              <a:defRPr sz="1600">
                <a:solidFill>
                  <a:schemeClr val="dk1"/>
                </a:solidFill>
                <a:latin typeface="Josefin Sans"/>
                <a:ea typeface="Josefin Sans"/>
                <a:cs typeface="Josefin Sans"/>
                <a:sym typeface="Josefin Sans"/>
              </a:defRPr>
            </a:lvl4pPr>
            <a:lvl5pPr lvl="4" rtl="0">
              <a:lnSpc>
                <a:spcPct val="100000"/>
              </a:lnSpc>
              <a:spcBef>
                <a:spcPts val="0"/>
              </a:spcBef>
              <a:spcAft>
                <a:spcPts val="0"/>
              </a:spcAft>
              <a:buClr>
                <a:schemeClr val="dk1"/>
              </a:buClr>
              <a:buSzPts val="1600"/>
              <a:buFont typeface="Josefin Sans"/>
              <a:buNone/>
              <a:defRPr sz="1600">
                <a:solidFill>
                  <a:schemeClr val="dk1"/>
                </a:solidFill>
                <a:latin typeface="Josefin Sans"/>
                <a:ea typeface="Josefin Sans"/>
                <a:cs typeface="Josefin Sans"/>
                <a:sym typeface="Josefin Sans"/>
              </a:defRPr>
            </a:lvl5pPr>
            <a:lvl6pPr lvl="5" rtl="0">
              <a:lnSpc>
                <a:spcPct val="100000"/>
              </a:lnSpc>
              <a:spcBef>
                <a:spcPts val="0"/>
              </a:spcBef>
              <a:spcAft>
                <a:spcPts val="0"/>
              </a:spcAft>
              <a:buClr>
                <a:schemeClr val="dk1"/>
              </a:buClr>
              <a:buSzPts val="1600"/>
              <a:buFont typeface="Josefin Sans"/>
              <a:buNone/>
              <a:defRPr sz="1600">
                <a:solidFill>
                  <a:schemeClr val="dk1"/>
                </a:solidFill>
                <a:latin typeface="Josefin Sans"/>
                <a:ea typeface="Josefin Sans"/>
                <a:cs typeface="Josefin Sans"/>
                <a:sym typeface="Josefin Sans"/>
              </a:defRPr>
            </a:lvl6pPr>
            <a:lvl7pPr lvl="6" rtl="0">
              <a:lnSpc>
                <a:spcPct val="100000"/>
              </a:lnSpc>
              <a:spcBef>
                <a:spcPts val="0"/>
              </a:spcBef>
              <a:spcAft>
                <a:spcPts val="0"/>
              </a:spcAft>
              <a:buClr>
                <a:schemeClr val="dk1"/>
              </a:buClr>
              <a:buSzPts val="1600"/>
              <a:buFont typeface="Josefin Sans"/>
              <a:buNone/>
              <a:defRPr sz="1600">
                <a:solidFill>
                  <a:schemeClr val="dk1"/>
                </a:solidFill>
                <a:latin typeface="Josefin Sans"/>
                <a:ea typeface="Josefin Sans"/>
                <a:cs typeface="Josefin Sans"/>
                <a:sym typeface="Josefin Sans"/>
              </a:defRPr>
            </a:lvl7pPr>
            <a:lvl8pPr lvl="7" rtl="0">
              <a:lnSpc>
                <a:spcPct val="100000"/>
              </a:lnSpc>
              <a:spcBef>
                <a:spcPts val="0"/>
              </a:spcBef>
              <a:spcAft>
                <a:spcPts val="0"/>
              </a:spcAft>
              <a:buClr>
                <a:schemeClr val="dk1"/>
              </a:buClr>
              <a:buSzPts val="1600"/>
              <a:buFont typeface="Josefin Sans"/>
              <a:buNone/>
              <a:defRPr sz="1600">
                <a:solidFill>
                  <a:schemeClr val="dk1"/>
                </a:solidFill>
                <a:latin typeface="Josefin Sans"/>
                <a:ea typeface="Josefin Sans"/>
                <a:cs typeface="Josefin Sans"/>
                <a:sym typeface="Josefin Sans"/>
              </a:defRPr>
            </a:lvl8pPr>
            <a:lvl9pPr lvl="8" rtl="0">
              <a:lnSpc>
                <a:spcPct val="100000"/>
              </a:lnSpc>
              <a:spcBef>
                <a:spcPts val="0"/>
              </a:spcBef>
              <a:spcAft>
                <a:spcPts val="0"/>
              </a:spcAft>
              <a:buClr>
                <a:schemeClr val="dk1"/>
              </a:buClr>
              <a:buSzPts val="1600"/>
              <a:buFont typeface="Josefin Sans"/>
              <a:buNone/>
              <a:defRPr sz="1600">
                <a:solidFill>
                  <a:schemeClr val="dk1"/>
                </a:solidFill>
                <a:latin typeface="Josefin Sans"/>
                <a:ea typeface="Josefin Sans"/>
                <a:cs typeface="Josefin Sans"/>
                <a:sym typeface="Josefin Sans"/>
              </a:defRPr>
            </a:lvl9pPr>
          </a:lstStyle>
          <a:p/>
        </p:txBody>
      </p:sp>
      <p:sp>
        <p:nvSpPr>
          <p:cNvPr id="651" name="Google Shape;651;p71"/>
          <p:cNvSpPr txBox="1"/>
          <p:nvPr>
            <p:ph idx="2" type="subTitle"/>
          </p:nvPr>
        </p:nvSpPr>
        <p:spPr>
          <a:xfrm>
            <a:off x="5169475" y="1011675"/>
            <a:ext cx="2662200" cy="393600"/>
          </a:xfrm>
          <a:prstGeom prst="rect">
            <a:avLst/>
          </a:prstGeom>
          <a:noFill/>
          <a:ln>
            <a:noFill/>
          </a:ln>
        </p:spPr>
        <p:txBody>
          <a:bodyPr anchorCtr="0" anchor="t" bIns="91425" lIns="91425" spcFirstLastPara="1" rIns="91425" wrap="square" tIns="91425">
            <a:noAutofit/>
          </a:bodyPr>
          <a:lstStyle>
            <a:lvl1pPr lvl="0" rtl="0">
              <a:lnSpc>
                <a:spcPct val="100000"/>
              </a:lnSpc>
              <a:spcBef>
                <a:spcPts val="0"/>
              </a:spcBef>
              <a:spcAft>
                <a:spcPts val="0"/>
              </a:spcAft>
              <a:buClr>
                <a:schemeClr val="accent1"/>
              </a:buClr>
              <a:buSzPts val="2400"/>
              <a:buFont typeface="Josefin Sans"/>
              <a:buNone/>
              <a:defRPr b="1" sz="2800">
                <a:solidFill>
                  <a:schemeClr val="accent1"/>
                </a:solidFill>
                <a:latin typeface="Josefin Sans"/>
                <a:ea typeface="Josefin Sans"/>
                <a:cs typeface="Josefin Sans"/>
                <a:sym typeface="Josefin Sans"/>
              </a:defRPr>
            </a:lvl1pPr>
            <a:lvl2pPr lvl="1" rtl="0">
              <a:lnSpc>
                <a:spcPct val="100000"/>
              </a:lnSpc>
              <a:spcBef>
                <a:spcPts val="0"/>
              </a:spcBef>
              <a:spcAft>
                <a:spcPts val="0"/>
              </a:spcAft>
              <a:buClr>
                <a:schemeClr val="accent1"/>
              </a:buClr>
              <a:buSzPts val="1800"/>
              <a:buFont typeface="Josefin Sans SemiBold"/>
              <a:buNone/>
              <a:defRPr sz="1800">
                <a:solidFill>
                  <a:schemeClr val="accent1"/>
                </a:solidFill>
                <a:latin typeface="Josefin Sans SemiBold"/>
                <a:ea typeface="Josefin Sans SemiBold"/>
                <a:cs typeface="Josefin Sans SemiBold"/>
                <a:sym typeface="Josefin Sans SemiBold"/>
              </a:defRPr>
            </a:lvl2pPr>
            <a:lvl3pPr lvl="2" rtl="0">
              <a:lnSpc>
                <a:spcPct val="100000"/>
              </a:lnSpc>
              <a:spcBef>
                <a:spcPts val="0"/>
              </a:spcBef>
              <a:spcAft>
                <a:spcPts val="0"/>
              </a:spcAft>
              <a:buClr>
                <a:schemeClr val="accent1"/>
              </a:buClr>
              <a:buSzPts val="1800"/>
              <a:buFont typeface="Josefin Sans SemiBold"/>
              <a:buNone/>
              <a:defRPr sz="1800">
                <a:solidFill>
                  <a:schemeClr val="accent1"/>
                </a:solidFill>
                <a:latin typeface="Josefin Sans SemiBold"/>
                <a:ea typeface="Josefin Sans SemiBold"/>
                <a:cs typeface="Josefin Sans SemiBold"/>
                <a:sym typeface="Josefin Sans SemiBold"/>
              </a:defRPr>
            </a:lvl3pPr>
            <a:lvl4pPr lvl="3" rtl="0">
              <a:lnSpc>
                <a:spcPct val="100000"/>
              </a:lnSpc>
              <a:spcBef>
                <a:spcPts val="0"/>
              </a:spcBef>
              <a:spcAft>
                <a:spcPts val="0"/>
              </a:spcAft>
              <a:buClr>
                <a:schemeClr val="accent1"/>
              </a:buClr>
              <a:buSzPts val="1800"/>
              <a:buFont typeface="Josefin Sans SemiBold"/>
              <a:buNone/>
              <a:defRPr sz="1800">
                <a:solidFill>
                  <a:schemeClr val="accent1"/>
                </a:solidFill>
                <a:latin typeface="Josefin Sans SemiBold"/>
                <a:ea typeface="Josefin Sans SemiBold"/>
                <a:cs typeface="Josefin Sans SemiBold"/>
                <a:sym typeface="Josefin Sans SemiBold"/>
              </a:defRPr>
            </a:lvl4pPr>
            <a:lvl5pPr lvl="4" rtl="0">
              <a:lnSpc>
                <a:spcPct val="100000"/>
              </a:lnSpc>
              <a:spcBef>
                <a:spcPts val="0"/>
              </a:spcBef>
              <a:spcAft>
                <a:spcPts val="0"/>
              </a:spcAft>
              <a:buClr>
                <a:schemeClr val="accent1"/>
              </a:buClr>
              <a:buSzPts val="1800"/>
              <a:buFont typeface="Josefin Sans SemiBold"/>
              <a:buNone/>
              <a:defRPr sz="1800">
                <a:solidFill>
                  <a:schemeClr val="accent1"/>
                </a:solidFill>
                <a:latin typeface="Josefin Sans SemiBold"/>
                <a:ea typeface="Josefin Sans SemiBold"/>
                <a:cs typeface="Josefin Sans SemiBold"/>
                <a:sym typeface="Josefin Sans SemiBold"/>
              </a:defRPr>
            </a:lvl5pPr>
            <a:lvl6pPr lvl="5" rtl="0">
              <a:lnSpc>
                <a:spcPct val="100000"/>
              </a:lnSpc>
              <a:spcBef>
                <a:spcPts val="0"/>
              </a:spcBef>
              <a:spcAft>
                <a:spcPts val="0"/>
              </a:spcAft>
              <a:buClr>
                <a:schemeClr val="accent1"/>
              </a:buClr>
              <a:buSzPts val="1800"/>
              <a:buFont typeface="Josefin Sans SemiBold"/>
              <a:buNone/>
              <a:defRPr sz="1800">
                <a:solidFill>
                  <a:schemeClr val="accent1"/>
                </a:solidFill>
                <a:latin typeface="Josefin Sans SemiBold"/>
                <a:ea typeface="Josefin Sans SemiBold"/>
                <a:cs typeface="Josefin Sans SemiBold"/>
                <a:sym typeface="Josefin Sans SemiBold"/>
              </a:defRPr>
            </a:lvl6pPr>
            <a:lvl7pPr lvl="6" rtl="0">
              <a:lnSpc>
                <a:spcPct val="100000"/>
              </a:lnSpc>
              <a:spcBef>
                <a:spcPts val="0"/>
              </a:spcBef>
              <a:spcAft>
                <a:spcPts val="0"/>
              </a:spcAft>
              <a:buClr>
                <a:schemeClr val="accent1"/>
              </a:buClr>
              <a:buSzPts val="1800"/>
              <a:buFont typeface="Josefin Sans SemiBold"/>
              <a:buNone/>
              <a:defRPr sz="1800">
                <a:solidFill>
                  <a:schemeClr val="accent1"/>
                </a:solidFill>
                <a:latin typeface="Josefin Sans SemiBold"/>
                <a:ea typeface="Josefin Sans SemiBold"/>
                <a:cs typeface="Josefin Sans SemiBold"/>
                <a:sym typeface="Josefin Sans SemiBold"/>
              </a:defRPr>
            </a:lvl7pPr>
            <a:lvl8pPr lvl="7" rtl="0">
              <a:lnSpc>
                <a:spcPct val="100000"/>
              </a:lnSpc>
              <a:spcBef>
                <a:spcPts val="0"/>
              </a:spcBef>
              <a:spcAft>
                <a:spcPts val="0"/>
              </a:spcAft>
              <a:buClr>
                <a:schemeClr val="accent1"/>
              </a:buClr>
              <a:buSzPts val="1800"/>
              <a:buFont typeface="Josefin Sans SemiBold"/>
              <a:buNone/>
              <a:defRPr sz="1800">
                <a:solidFill>
                  <a:schemeClr val="accent1"/>
                </a:solidFill>
                <a:latin typeface="Josefin Sans SemiBold"/>
                <a:ea typeface="Josefin Sans SemiBold"/>
                <a:cs typeface="Josefin Sans SemiBold"/>
                <a:sym typeface="Josefin Sans SemiBold"/>
              </a:defRPr>
            </a:lvl8pPr>
            <a:lvl9pPr lvl="8" rtl="0">
              <a:lnSpc>
                <a:spcPct val="100000"/>
              </a:lnSpc>
              <a:spcBef>
                <a:spcPts val="0"/>
              </a:spcBef>
              <a:spcAft>
                <a:spcPts val="0"/>
              </a:spcAft>
              <a:buClr>
                <a:schemeClr val="accent1"/>
              </a:buClr>
              <a:buSzPts val="1800"/>
              <a:buFont typeface="Josefin Sans SemiBold"/>
              <a:buNone/>
              <a:defRPr sz="1800">
                <a:solidFill>
                  <a:schemeClr val="accent1"/>
                </a:solidFill>
                <a:latin typeface="Josefin Sans SemiBold"/>
                <a:ea typeface="Josefin Sans SemiBold"/>
                <a:cs typeface="Josefin Sans SemiBold"/>
                <a:sym typeface="Josefin Sans SemiBold"/>
              </a:defRPr>
            </a:lvl9pPr>
          </a:lstStyle>
          <a:p/>
        </p:txBody>
      </p:sp>
      <p:sp>
        <p:nvSpPr>
          <p:cNvPr id="652" name="Google Shape;652;p71"/>
          <p:cNvSpPr txBox="1"/>
          <p:nvPr>
            <p:ph type="title"/>
          </p:nvPr>
        </p:nvSpPr>
        <p:spPr>
          <a:xfrm>
            <a:off x="146725" y="4789139"/>
            <a:ext cx="3027300" cy="229200"/>
          </a:xfrm>
          <a:prstGeom prst="rect">
            <a:avLst/>
          </a:prstGeom>
        </p:spPr>
        <p:txBody>
          <a:bodyPr anchorCtr="0" anchor="ctr" bIns="0" lIns="91425" spcFirstLastPara="1" rIns="91425" wrap="square" tIns="0">
            <a:noAutofit/>
          </a:bodyPr>
          <a:lstStyle>
            <a:lvl1pPr lvl="0" rtl="0">
              <a:spcBef>
                <a:spcPts val="0"/>
              </a:spcBef>
              <a:spcAft>
                <a:spcPts val="0"/>
              </a:spcAft>
              <a:buSzPts val="800"/>
              <a:buFont typeface="Josefin Sans"/>
              <a:buNone/>
              <a:defRPr b="1" sz="800">
                <a:latin typeface="Josefin Sans"/>
                <a:ea typeface="Josefin Sans"/>
                <a:cs typeface="Josefin Sans"/>
                <a:sym typeface="Josefin Sans"/>
              </a:defRPr>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653" name="Google Shape;653;p71"/>
          <p:cNvSpPr txBox="1"/>
          <p:nvPr>
            <p:ph hasCustomPrompt="1" idx="3" type="title"/>
          </p:nvPr>
        </p:nvSpPr>
        <p:spPr>
          <a:xfrm>
            <a:off x="146725" y="4719850"/>
            <a:ext cx="1689000" cy="160500"/>
          </a:xfrm>
          <a:prstGeom prst="rect">
            <a:avLst/>
          </a:prstGeom>
        </p:spPr>
        <p:txBody>
          <a:bodyPr anchorCtr="0" anchor="b" bIns="0" lIns="91425" spcFirstLastPara="1" rIns="91425" wrap="square" tIns="0">
            <a:noAutofit/>
          </a:bodyPr>
          <a:lstStyle>
            <a:lvl1pPr lvl="0" rtl="0">
              <a:spcBef>
                <a:spcPts val="0"/>
              </a:spcBef>
              <a:spcAft>
                <a:spcPts val="0"/>
              </a:spcAft>
              <a:buClr>
                <a:schemeClr val="accent1"/>
              </a:buClr>
              <a:buSzPts val="1900"/>
              <a:buFont typeface="Josefin Sans"/>
              <a:buNone/>
              <a:defRPr b="1" sz="1900">
                <a:solidFill>
                  <a:schemeClr val="accent1"/>
                </a:solidFill>
                <a:latin typeface="Josefin Sans"/>
                <a:ea typeface="Josefin Sans"/>
                <a:cs typeface="Josefin Sans"/>
                <a:sym typeface="Josefin Sans"/>
              </a:defRPr>
            </a:lvl1pPr>
            <a:lvl2pPr lvl="1" rtl="0">
              <a:spcBef>
                <a:spcPts val="0"/>
              </a:spcBef>
              <a:spcAft>
                <a:spcPts val="0"/>
              </a:spcAft>
              <a:buClr>
                <a:srgbClr val="FD0000"/>
              </a:buClr>
              <a:buSzPts val="4000"/>
              <a:buFont typeface="Josefin Sans"/>
              <a:buNone/>
              <a:defRPr b="1" sz="4000">
                <a:solidFill>
                  <a:srgbClr val="FD0000"/>
                </a:solidFill>
                <a:latin typeface="Josefin Sans"/>
                <a:ea typeface="Josefin Sans"/>
                <a:cs typeface="Josefin Sans"/>
                <a:sym typeface="Josefin Sans"/>
              </a:defRPr>
            </a:lvl2pPr>
            <a:lvl3pPr lvl="2" rtl="0">
              <a:spcBef>
                <a:spcPts val="0"/>
              </a:spcBef>
              <a:spcAft>
                <a:spcPts val="0"/>
              </a:spcAft>
              <a:buClr>
                <a:srgbClr val="FD0000"/>
              </a:buClr>
              <a:buSzPts val="4000"/>
              <a:buFont typeface="Josefin Sans"/>
              <a:buNone/>
              <a:defRPr b="1" sz="4000">
                <a:solidFill>
                  <a:srgbClr val="FD0000"/>
                </a:solidFill>
                <a:latin typeface="Josefin Sans"/>
                <a:ea typeface="Josefin Sans"/>
                <a:cs typeface="Josefin Sans"/>
                <a:sym typeface="Josefin Sans"/>
              </a:defRPr>
            </a:lvl3pPr>
            <a:lvl4pPr lvl="3" rtl="0">
              <a:spcBef>
                <a:spcPts val="0"/>
              </a:spcBef>
              <a:spcAft>
                <a:spcPts val="0"/>
              </a:spcAft>
              <a:buClr>
                <a:srgbClr val="FD0000"/>
              </a:buClr>
              <a:buSzPts val="4000"/>
              <a:buFont typeface="Josefin Sans"/>
              <a:buNone/>
              <a:defRPr b="1" sz="4000">
                <a:solidFill>
                  <a:srgbClr val="FD0000"/>
                </a:solidFill>
                <a:latin typeface="Josefin Sans"/>
                <a:ea typeface="Josefin Sans"/>
                <a:cs typeface="Josefin Sans"/>
                <a:sym typeface="Josefin Sans"/>
              </a:defRPr>
            </a:lvl4pPr>
            <a:lvl5pPr lvl="4" rtl="0">
              <a:spcBef>
                <a:spcPts val="0"/>
              </a:spcBef>
              <a:spcAft>
                <a:spcPts val="0"/>
              </a:spcAft>
              <a:buClr>
                <a:srgbClr val="FD0000"/>
              </a:buClr>
              <a:buSzPts val="4000"/>
              <a:buFont typeface="Josefin Sans"/>
              <a:buNone/>
              <a:defRPr b="1" sz="4000">
                <a:solidFill>
                  <a:srgbClr val="FD0000"/>
                </a:solidFill>
                <a:latin typeface="Josefin Sans"/>
                <a:ea typeface="Josefin Sans"/>
                <a:cs typeface="Josefin Sans"/>
                <a:sym typeface="Josefin Sans"/>
              </a:defRPr>
            </a:lvl5pPr>
            <a:lvl6pPr lvl="5" rtl="0">
              <a:spcBef>
                <a:spcPts val="0"/>
              </a:spcBef>
              <a:spcAft>
                <a:spcPts val="0"/>
              </a:spcAft>
              <a:buClr>
                <a:srgbClr val="FD0000"/>
              </a:buClr>
              <a:buSzPts val="4000"/>
              <a:buFont typeface="Josefin Sans"/>
              <a:buNone/>
              <a:defRPr b="1" sz="4000">
                <a:solidFill>
                  <a:srgbClr val="FD0000"/>
                </a:solidFill>
                <a:latin typeface="Josefin Sans"/>
                <a:ea typeface="Josefin Sans"/>
                <a:cs typeface="Josefin Sans"/>
                <a:sym typeface="Josefin Sans"/>
              </a:defRPr>
            </a:lvl6pPr>
            <a:lvl7pPr lvl="6" rtl="0">
              <a:spcBef>
                <a:spcPts val="0"/>
              </a:spcBef>
              <a:spcAft>
                <a:spcPts val="0"/>
              </a:spcAft>
              <a:buClr>
                <a:srgbClr val="FD0000"/>
              </a:buClr>
              <a:buSzPts val="4000"/>
              <a:buFont typeface="Josefin Sans"/>
              <a:buNone/>
              <a:defRPr b="1" sz="4000">
                <a:solidFill>
                  <a:srgbClr val="FD0000"/>
                </a:solidFill>
                <a:latin typeface="Josefin Sans"/>
                <a:ea typeface="Josefin Sans"/>
                <a:cs typeface="Josefin Sans"/>
                <a:sym typeface="Josefin Sans"/>
              </a:defRPr>
            </a:lvl7pPr>
            <a:lvl8pPr lvl="7" rtl="0">
              <a:spcBef>
                <a:spcPts val="0"/>
              </a:spcBef>
              <a:spcAft>
                <a:spcPts val="0"/>
              </a:spcAft>
              <a:buClr>
                <a:srgbClr val="FD0000"/>
              </a:buClr>
              <a:buSzPts val="4000"/>
              <a:buFont typeface="Josefin Sans"/>
              <a:buNone/>
              <a:defRPr b="1" sz="4000">
                <a:solidFill>
                  <a:srgbClr val="FD0000"/>
                </a:solidFill>
                <a:latin typeface="Josefin Sans"/>
                <a:ea typeface="Josefin Sans"/>
                <a:cs typeface="Josefin Sans"/>
                <a:sym typeface="Josefin Sans"/>
              </a:defRPr>
            </a:lvl8pPr>
            <a:lvl9pPr lvl="8" rtl="0">
              <a:spcBef>
                <a:spcPts val="0"/>
              </a:spcBef>
              <a:spcAft>
                <a:spcPts val="0"/>
              </a:spcAft>
              <a:buClr>
                <a:srgbClr val="FD0000"/>
              </a:buClr>
              <a:buSzPts val="4000"/>
              <a:buFont typeface="Josefin Sans"/>
              <a:buNone/>
              <a:defRPr b="1" sz="4000">
                <a:solidFill>
                  <a:srgbClr val="FD0000"/>
                </a:solidFill>
                <a:latin typeface="Josefin Sans"/>
                <a:ea typeface="Josefin Sans"/>
                <a:cs typeface="Josefin Sans"/>
                <a:sym typeface="Josefin Sans"/>
              </a:defRPr>
            </a:lvl9pPr>
          </a:lstStyle>
          <a:p>
            <a:r>
              <a:t>xx%</a:t>
            </a:r>
          </a:p>
        </p:txBody>
      </p:sp>
      <p:cxnSp>
        <p:nvCxnSpPr>
          <p:cNvPr id="654" name="Google Shape;654;p71"/>
          <p:cNvCxnSpPr/>
          <p:nvPr/>
        </p:nvCxnSpPr>
        <p:spPr>
          <a:xfrm rot="10800000">
            <a:off x="241206" y="4608973"/>
            <a:ext cx="1209600" cy="0"/>
          </a:xfrm>
          <a:prstGeom prst="straightConnector1">
            <a:avLst/>
          </a:prstGeom>
          <a:noFill/>
          <a:ln cap="flat" cmpd="sng" w="9525">
            <a:solidFill>
              <a:schemeClr val="accent1"/>
            </a:solidFill>
            <a:prstDash val="solid"/>
            <a:round/>
            <a:headEnd len="med" w="med" type="none"/>
            <a:tailEnd len="med" w="med" type="none"/>
          </a:ln>
        </p:spPr>
      </p:cxnSp>
      <p:sp>
        <p:nvSpPr>
          <p:cNvPr id="655" name="Google Shape;655;p71"/>
          <p:cNvSpPr txBox="1"/>
          <p:nvPr>
            <p:ph idx="4" type="subTitle"/>
          </p:nvPr>
        </p:nvSpPr>
        <p:spPr>
          <a:xfrm>
            <a:off x="5169475" y="2717100"/>
            <a:ext cx="3027300" cy="1141500"/>
          </a:xfrm>
          <a:prstGeom prst="rect">
            <a:avLst/>
          </a:prstGeom>
          <a:noFill/>
          <a:ln>
            <a:noFill/>
          </a:ln>
        </p:spPr>
        <p:txBody>
          <a:bodyPr anchorCtr="0" anchor="t" bIns="0" lIns="91425" spcFirstLastPara="1" rIns="91425" wrap="square" tIns="91425">
            <a:noAutofit/>
          </a:bodyPr>
          <a:lstStyle>
            <a:lvl1pPr lvl="0" rtl="0">
              <a:lnSpc>
                <a:spcPct val="100000"/>
              </a:lnSpc>
              <a:spcBef>
                <a:spcPts val="0"/>
              </a:spcBef>
              <a:spcAft>
                <a:spcPts val="0"/>
              </a:spcAft>
              <a:buClr>
                <a:schemeClr val="dk1"/>
              </a:buClr>
              <a:buSzPts val="1600"/>
              <a:buFont typeface="Josefin Sans"/>
              <a:buNone/>
              <a:defRPr sz="1400">
                <a:solidFill>
                  <a:schemeClr val="dk1"/>
                </a:solidFill>
                <a:latin typeface="Josefin Sans"/>
                <a:ea typeface="Josefin Sans"/>
                <a:cs typeface="Josefin Sans"/>
                <a:sym typeface="Josefin Sans"/>
              </a:defRPr>
            </a:lvl1pPr>
            <a:lvl2pPr lvl="1" rtl="0">
              <a:lnSpc>
                <a:spcPct val="100000"/>
              </a:lnSpc>
              <a:spcBef>
                <a:spcPts val="0"/>
              </a:spcBef>
              <a:spcAft>
                <a:spcPts val="0"/>
              </a:spcAft>
              <a:buClr>
                <a:schemeClr val="dk1"/>
              </a:buClr>
              <a:buSzPts val="1400"/>
              <a:buFont typeface="Josefin Sans"/>
              <a:buNone/>
              <a:defRPr>
                <a:solidFill>
                  <a:schemeClr val="dk1"/>
                </a:solidFill>
                <a:latin typeface="Josefin Sans"/>
                <a:ea typeface="Josefin Sans"/>
                <a:cs typeface="Josefin Sans"/>
                <a:sym typeface="Josefin Sans"/>
              </a:defRPr>
            </a:lvl2pPr>
            <a:lvl3pPr lvl="2" rtl="0">
              <a:lnSpc>
                <a:spcPct val="100000"/>
              </a:lnSpc>
              <a:spcBef>
                <a:spcPts val="0"/>
              </a:spcBef>
              <a:spcAft>
                <a:spcPts val="0"/>
              </a:spcAft>
              <a:buClr>
                <a:schemeClr val="dk1"/>
              </a:buClr>
              <a:buSzPts val="1400"/>
              <a:buFont typeface="Josefin Sans"/>
              <a:buNone/>
              <a:defRPr>
                <a:solidFill>
                  <a:schemeClr val="dk1"/>
                </a:solidFill>
                <a:latin typeface="Josefin Sans"/>
                <a:ea typeface="Josefin Sans"/>
                <a:cs typeface="Josefin Sans"/>
                <a:sym typeface="Josefin Sans"/>
              </a:defRPr>
            </a:lvl3pPr>
            <a:lvl4pPr lvl="3" rtl="0">
              <a:lnSpc>
                <a:spcPct val="100000"/>
              </a:lnSpc>
              <a:spcBef>
                <a:spcPts val="0"/>
              </a:spcBef>
              <a:spcAft>
                <a:spcPts val="0"/>
              </a:spcAft>
              <a:buClr>
                <a:schemeClr val="dk1"/>
              </a:buClr>
              <a:buSzPts val="1400"/>
              <a:buFont typeface="Josefin Sans"/>
              <a:buNone/>
              <a:defRPr>
                <a:solidFill>
                  <a:schemeClr val="dk1"/>
                </a:solidFill>
                <a:latin typeface="Josefin Sans"/>
                <a:ea typeface="Josefin Sans"/>
                <a:cs typeface="Josefin Sans"/>
                <a:sym typeface="Josefin Sans"/>
              </a:defRPr>
            </a:lvl4pPr>
            <a:lvl5pPr lvl="4" rtl="0">
              <a:lnSpc>
                <a:spcPct val="100000"/>
              </a:lnSpc>
              <a:spcBef>
                <a:spcPts val="0"/>
              </a:spcBef>
              <a:spcAft>
                <a:spcPts val="0"/>
              </a:spcAft>
              <a:buClr>
                <a:schemeClr val="dk1"/>
              </a:buClr>
              <a:buSzPts val="1400"/>
              <a:buFont typeface="Josefin Sans"/>
              <a:buNone/>
              <a:defRPr>
                <a:solidFill>
                  <a:schemeClr val="dk1"/>
                </a:solidFill>
                <a:latin typeface="Josefin Sans"/>
                <a:ea typeface="Josefin Sans"/>
                <a:cs typeface="Josefin Sans"/>
                <a:sym typeface="Josefin Sans"/>
              </a:defRPr>
            </a:lvl5pPr>
            <a:lvl6pPr lvl="5" rtl="0">
              <a:lnSpc>
                <a:spcPct val="100000"/>
              </a:lnSpc>
              <a:spcBef>
                <a:spcPts val="0"/>
              </a:spcBef>
              <a:spcAft>
                <a:spcPts val="0"/>
              </a:spcAft>
              <a:buClr>
                <a:schemeClr val="dk1"/>
              </a:buClr>
              <a:buSzPts val="1400"/>
              <a:buFont typeface="Josefin Sans"/>
              <a:buNone/>
              <a:defRPr>
                <a:solidFill>
                  <a:schemeClr val="dk1"/>
                </a:solidFill>
                <a:latin typeface="Josefin Sans"/>
                <a:ea typeface="Josefin Sans"/>
                <a:cs typeface="Josefin Sans"/>
                <a:sym typeface="Josefin Sans"/>
              </a:defRPr>
            </a:lvl6pPr>
            <a:lvl7pPr lvl="6" rtl="0">
              <a:lnSpc>
                <a:spcPct val="100000"/>
              </a:lnSpc>
              <a:spcBef>
                <a:spcPts val="0"/>
              </a:spcBef>
              <a:spcAft>
                <a:spcPts val="0"/>
              </a:spcAft>
              <a:buClr>
                <a:schemeClr val="dk1"/>
              </a:buClr>
              <a:buSzPts val="1400"/>
              <a:buFont typeface="Josefin Sans"/>
              <a:buNone/>
              <a:defRPr>
                <a:solidFill>
                  <a:schemeClr val="dk1"/>
                </a:solidFill>
                <a:latin typeface="Josefin Sans"/>
                <a:ea typeface="Josefin Sans"/>
                <a:cs typeface="Josefin Sans"/>
                <a:sym typeface="Josefin Sans"/>
              </a:defRPr>
            </a:lvl7pPr>
            <a:lvl8pPr lvl="7" rtl="0">
              <a:lnSpc>
                <a:spcPct val="100000"/>
              </a:lnSpc>
              <a:spcBef>
                <a:spcPts val="0"/>
              </a:spcBef>
              <a:spcAft>
                <a:spcPts val="0"/>
              </a:spcAft>
              <a:buClr>
                <a:schemeClr val="dk1"/>
              </a:buClr>
              <a:buSzPts val="1400"/>
              <a:buFont typeface="Josefin Sans"/>
              <a:buNone/>
              <a:defRPr>
                <a:solidFill>
                  <a:schemeClr val="dk1"/>
                </a:solidFill>
                <a:latin typeface="Josefin Sans"/>
                <a:ea typeface="Josefin Sans"/>
                <a:cs typeface="Josefin Sans"/>
                <a:sym typeface="Josefin Sans"/>
              </a:defRPr>
            </a:lvl8pPr>
            <a:lvl9pPr lvl="8" rtl="0">
              <a:lnSpc>
                <a:spcPct val="100000"/>
              </a:lnSpc>
              <a:spcBef>
                <a:spcPts val="0"/>
              </a:spcBef>
              <a:spcAft>
                <a:spcPts val="0"/>
              </a:spcAft>
              <a:buClr>
                <a:schemeClr val="dk1"/>
              </a:buClr>
              <a:buSzPts val="1400"/>
              <a:buFont typeface="Josefin Sans"/>
              <a:buNone/>
              <a:defRPr>
                <a:solidFill>
                  <a:schemeClr val="dk1"/>
                </a:solidFill>
                <a:latin typeface="Josefin Sans"/>
                <a:ea typeface="Josefin Sans"/>
                <a:cs typeface="Josefin Sans"/>
                <a:sym typeface="Josefin Sans"/>
              </a:defRPr>
            </a:lvl9pPr>
          </a:lstStyle>
          <a:p/>
        </p:txBody>
      </p:sp>
      <p:cxnSp>
        <p:nvCxnSpPr>
          <p:cNvPr id="656" name="Google Shape;656;p71"/>
          <p:cNvCxnSpPr/>
          <p:nvPr/>
        </p:nvCxnSpPr>
        <p:spPr>
          <a:xfrm>
            <a:off x="6481100" y="4609950"/>
            <a:ext cx="2544000" cy="0"/>
          </a:xfrm>
          <a:prstGeom prst="straightConnector1">
            <a:avLst/>
          </a:prstGeom>
          <a:noFill/>
          <a:ln cap="flat" cmpd="sng" w="9525">
            <a:solidFill>
              <a:schemeClr val="accent1"/>
            </a:solidFill>
            <a:prstDash val="solid"/>
            <a:round/>
            <a:headEnd len="med" w="med" type="none"/>
            <a:tailEnd len="med" w="med" type="none"/>
          </a:ln>
        </p:spPr>
      </p:cxnSp>
      <p:sp>
        <p:nvSpPr>
          <p:cNvPr id="657" name="Google Shape;657;p71"/>
          <p:cNvSpPr txBox="1"/>
          <p:nvPr/>
        </p:nvSpPr>
        <p:spPr>
          <a:xfrm>
            <a:off x="8439900" y="4609950"/>
            <a:ext cx="585300" cy="3936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b="1" lang="en" sz="1100">
                <a:solidFill>
                  <a:schemeClr val="accent1"/>
                </a:solidFill>
                <a:latin typeface="Josefin Sans"/>
                <a:ea typeface="Josefin Sans"/>
                <a:cs typeface="Josefin Sans"/>
                <a:sym typeface="Josefin Sans"/>
              </a:rPr>
              <a:t>‹#›</a:t>
            </a:fld>
            <a:endParaRPr b="1" sz="1100">
              <a:solidFill>
                <a:schemeClr val="accent1"/>
              </a:solidFill>
              <a:latin typeface="Josefin Sans"/>
              <a:ea typeface="Josefin Sans"/>
              <a:cs typeface="Josefin Sans"/>
              <a:sym typeface="Josefin Sans"/>
            </a:endParaRPr>
          </a:p>
        </p:txBody>
      </p:sp>
      <p:sp>
        <p:nvSpPr>
          <p:cNvPr id="658" name="Google Shape;658;p71"/>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58" name="Shape 58"/>
        <p:cNvGrpSpPr/>
        <p:nvPr/>
      </p:nvGrpSpPr>
      <p:grpSpPr>
        <a:xfrm>
          <a:off x="0" y="0"/>
          <a:ext cx="0" cy="0"/>
          <a:chOff x="0" y="0"/>
          <a:chExt cx="0" cy="0"/>
        </a:xfrm>
      </p:grpSpPr>
      <p:sp>
        <p:nvSpPr>
          <p:cNvPr id="59" name="Google Shape;59;p8"/>
          <p:cNvSpPr/>
          <p:nvPr/>
        </p:nvSpPr>
        <p:spPr>
          <a:xfrm>
            <a:off x="1155750" y="1242000"/>
            <a:ext cx="6832500" cy="2240400"/>
          </a:xfrm>
          <a:prstGeom prst="rect">
            <a:avLst/>
          </a:prstGeom>
          <a:no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D0000"/>
              </a:solidFill>
            </a:endParaRPr>
          </a:p>
        </p:txBody>
      </p:sp>
      <p:sp>
        <p:nvSpPr>
          <p:cNvPr id="60" name="Google Shape;60;p8"/>
          <p:cNvSpPr txBox="1"/>
          <p:nvPr>
            <p:ph type="title"/>
          </p:nvPr>
        </p:nvSpPr>
        <p:spPr>
          <a:xfrm>
            <a:off x="2062125" y="1914000"/>
            <a:ext cx="5609400" cy="896400"/>
          </a:xfrm>
          <a:prstGeom prst="rect">
            <a:avLst/>
          </a:prstGeom>
        </p:spPr>
        <p:txBody>
          <a:bodyPr anchorCtr="0" anchor="t" bIns="91425" lIns="91425" spcFirstLastPara="1" rIns="91425" wrap="square" tIns="201150">
            <a:noAutofit/>
          </a:bodyPr>
          <a:lstStyle>
            <a:lvl1pPr lvl="0" rtl="0">
              <a:spcBef>
                <a:spcPts val="0"/>
              </a:spcBef>
              <a:spcAft>
                <a:spcPts val="0"/>
              </a:spcAft>
              <a:buSzPts val="2800"/>
              <a:buFont typeface="Josefin Sans"/>
              <a:buNone/>
              <a:defRPr b="1" sz="5200">
                <a:latin typeface="Josefin Sans"/>
                <a:ea typeface="Josefin Sans"/>
                <a:cs typeface="Josefin Sans"/>
                <a:sym typeface="Josefin Sans"/>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1" name="Google Shape;61;p8"/>
          <p:cNvSpPr txBox="1"/>
          <p:nvPr>
            <p:ph idx="2" type="title"/>
          </p:nvPr>
        </p:nvSpPr>
        <p:spPr>
          <a:xfrm>
            <a:off x="146725" y="4789139"/>
            <a:ext cx="3027300" cy="229200"/>
          </a:xfrm>
          <a:prstGeom prst="rect">
            <a:avLst/>
          </a:prstGeom>
        </p:spPr>
        <p:txBody>
          <a:bodyPr anchorCtr="0" anchor="ctr" bIns="0" lIns="91425" spcFirstLastPara="1" rIns="91425" wrap="square" tIns="0">
            <a:noAutofit/>
          </a:bodyPr>
          <a:lstStyle>
            <a:lvl1pPr lvl="0" rtl="0">
              <a:spcBef>
                <a:spcPts val="0"/>
              </a:spcBef>
              <a:spcAft>
                <a:spcPts val="0"/>
              </a:spcAft>
              <a:buSzPts val="800"/>
              <a:buFont typeface="Josefin Sans"/>
              <a:buNone/>
              <a:defRPr b="1" sz="800">
                <a:latin typeface="Josefin Sans"/>
                <a:ea typeface="Josefin Sans"/>
                <a:cs typeface="Josefin Sans"/>
                <a:sym typeface="Josefin Sans"/>
              </a:defRPr>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62" name="Google Shape;62;p8"/>
          <p:cNvSpPr txBox="1"/>
          <p:nvPr>
            <p:ph hasCustomPrompt="1" idx="3" type="title"/>
          </p:nvPr>
        </p:nvSpPr>
        <p:spPr>
          <a:xfrm>
            <a:off x="146725" y="4719850"/>
            <a:ext cx="1689000" cy="160500"/>
          </a:xfrm>
          <a:prstGeom prst="rect">
            <a:avLst/>
          </a:prstGeom>
        </p:spPr>
        <p:txBody>
          <a:bodyPr anchorCtr="0" anchor="b" bIns="0" lIns="91425" spcFirstLastPara="1" rIns="91425" wrap="square" tIns="0">
            <a:noAutofit/>
          </a:bodyPr>
          <a:lstStyle>
            <a:lvl1pPr lvl="0" rtl="0">
              <a:spcBef>
                <a:spcPts val="0"/>
              </a:spcBef>
              <a:spcAft>
                <a:spcPts val="0"/>
              </a:spcAft>
              <a:buClr>
                <a:schemeClr val="accent1"/>
              </a:buClr>
              <a:buSzPts val="1900"/>
              <a:buFont typeface="Josefin Sans"/>
              <a:buNone/>
              <a:defRPr b="1" sz="1900">
                <a:solidFill>
                  <a:schemeClr val="accent1"/>
                </a:solidFill>
                <a:latin typeface="Josefin Sans"/>
                <a:ea typeface="Josefin Sans"/>
                <a:cs typeface="Josefin Sans"/>
                <a:sym typeface="Josefin Sans"/>
              </a:defRPr>
            </a:lvl1pPr>
            <a:lvl2pPr lvl="1" rtl="0">
              <a:spcBef>
                <a:spcPts val="0"/>
              </a:spcBef>
              <a:spcAft>
                <a:spcPts val="0"/>
              </a:spcAft>
              <a:buClr>
                <a:srgbClr val="FD0000"/>
              </a:buClr>
              <a:buSzPts val="4000"/>
              <a:buFont typeface="Josefin Sans"/>
              <a:buNone/>
              <a:defRPr b="1" sz="4000">
                <a:solidFill>
                  <a:srgbClr val="FD0000"/>
                </a:solidFill>
                <a:latin typeface="Josefin Sans"/>
                <a:ea typeface="Josefin Sans"/>
                <a:cs typeface="Josefin Sans"/>
                <a:sym typeface="Josefin Sans"/>
              </a:defRPr>
            </a:lvl2pPr>
            <a:lvl3pPr lvl="2" rtl="0">
              <a:spcBef>
                <a:spcPts val="0"/>
              </a:spcBef>
              <a:spcAft>
                <a:spcPts val="0"/>
              </a:spcAft>
              <a:buClr>
                <a:srgbClr val="FD0000"/>
              </a:buClr>
              <a:buSzPts val="4000"/>
              <a:buFont typeface="Josefin Sans"/>
              <a:buNone/>
              <a:defRPr b="1" sz="4000">
                <a:solidFill>
                  <a:srgbClr val="FD0000"/>
                </a:solidFill>
                <a:latin typeface="Josefin Sans"/>
                <a:ea typeface="Josefin Sans"/>
                <a:cs typeface="Josefin Sans"/>
                <a:sym typeface="Josefin Sans"/>
              </a:defRPr>
            </a:lvl3pPr>
            <a:lvl4pPr lvl="3" rtl="0">
              <a:spcBef>
                <a:spcPts val="0"/>
              </a:spcBef>
              <a:spcAft>
                <a:spcPts val="0"/>
              </a:spcAft>
              <a:buClr>
                <a:srgbClr val="FD0000"/>
              </a:buClr>
              <a:buSzPts val="4000"/>
              <a:buFont typeface="Josefin Sans"/>
              <a:buNone/>
              <a:defRPr b="1" sz="4000">
                <a:solidFill>
                  <a:srgbClr val="FD0000"/>
                </a:solidFill>
                <a:latin typeface="Josefin Sans"/>
                <a:ea typeface="Josefin Sans"/>
                <a:cs typeface="Josefin Sans"/>
                <a:sym typeface="Josefin Sans"/>
              </a:defRPr>
            </a:lvl4pPr>
            <a:lvl5pPr lvl="4" rtl="0">
              <a:spcBef>
                <a:spcPts val="0"/>
              </a:spcBef>
              <a:spcAft>
                <a:spcPts val="0"/>
              </a:spcAft>
              <a:buClr>
                <a:srgbClr val="FD0000"/>
              </a:buClr>
              <a:buSzPts val="4000"/>
              <a:buFont typeface="Josefin Sans"/>
              <a:buNone/>
              <a:defRPr b="1" sz="4000">
                <a:solidFill>
                  <a:srgbClr val="FD0000"/>
                </a:solidFill>
                <a:latin typeface="Josefin Sans"/>
                <a:ea typeface="Josefin Sans"/>
                <a:cs typeface="Josefin Sans"/>
                <a:sym typeface="Josefin Sans"/>
              </a:defRPr>
            </a:lvl5pPr>
            <a:lvl6pPr lvl="5" rtl="0">
              <a:spcBef>
                <a:spcPts val="0"/>
              </a:spcBef>
              <a:spcAft>
                <a:spcPts val="0"/>
              </a:spcAft>
              <a:buClr>
                <a:srgbClr val="FD0000"/>
              </a:buClr>
              <a:buSzPts val="4000"/>
              <a:buFont typeface="Josefin Sans"/>
              <a:buNone/>
              <a:defRPr b="1" sz="4000">
                <a:solidFill>
                  <a:srgbClr val="FD0000"/>
                </a:solidFill>
                <a:latin typeface="Josefin Sans"/>
                <a:ea typeface="Josefin Sans"/>
                <a:cs typeface="Josefin Sans"/>
                <a:sym typeface="Josefin Sans"/>
              </a:defRPr>
            </a:lvl6pPr>
            <a:lvl7pPr lvl="6" rtl="0">
              <a:spcBef>
                <a:spcPts val="0"/>
              </a:spcBef>
              <a:spcAft>
                <a:spcPts val="0"/>
              </a:spcAft>
              <a:buClr>
                <a:srgbClr val="FD0000"/>
              </a:buClr>
              <a:buSzPts val="4000"/>
              <a:buFont typeface="Josefin Sans"/>
              <a:buNone/>
              <a:defRPr b="1" sz="4000">
                <a:solidFill>
                  <a:srgbClr val="FD0000"/>
                </a:solidFill>
                <a:latin typeface="Josefin Sans"/>
                <a:ea typeface="Josefin Sans"/>
                <a:cs typeface="Josefin Sans"/>
                <a:sym typeface="Josefin Sans"/>
              </a:defRPr>
            </a:lvl7pPr>
            <a:lvl8pPr lvl="7" rtl="0">
              <a:spcBef>
                <a:spcPts val="0"/>
              </a:spcBef>
              <a:spcAft>
                <a:spcPts val="0"/>
              </a:spcAft>
              <a:buClr>
                <a:srgbClr val="FD0000"/>
              </a:buClr>
              <a:buSzPts val="4000"/>
              <a:buFont typeface="Josefin Sans"/>
              <a:buNone/>
              <a:defRPr b="1" sz="4000">
                <a:solidFill>
                  <a:srgbClr val="FD0000"/>
                </a:solidFill>
                <a:latin typeface="Josefin Sans"/>
                <a:ea typeface="Josefin Sans"/>
                <a:cs typeface="Josefin Sans"/>
                <a:sym typeface="Josefin Sans"/>
              </a:defRPr>
            </a:lvl8pPr>
            <a:lvl9pPr lvl="8" rtl="0">
              <a:spcBef>
                <a:spcPts val="0"/>
              </a:spcBef>
              <a:spcAft>
                <a:spcPts val="0"/>
              </a:spcAft>
              <a:buClr>
                <a:srgbClr val="FD0000"/>
              </a:buClr>
              <a:buSzPts val="4000"/>
              <a:buFont typeface="Josefin Sans"/>
              <a:buNone/>
              <a:defRPr b="1" sz="4000">
                <a:solidFill>
                  <a:srgbClr val="FD0000"/>
                </a:solidFill>
                <a:latin typeface="Josefin Sans"/>
                <a:ea typeface="Josefin Sans"/>
                <a:cs typeface="Josefin Sans"/>
                <a:sym typeface="Josefin Sans"/>
              </a:defRPr>
            </a:lvl9pPr>
          </a:lstStyle>
          <a:p>
            <a:r>
              <a:t>xx%</a:t>
            </a:r>
          </a:p>
        </p:txBody>
      </p:sp>
      <p:cxnSp>
        <p:nvCxnSpPr>
          <p:cNvPr id="63" name="Google Shape;63;p8"/>
          <p:cNvCxnSpPr/>
          <p:nvPr/>
        </p:nvCxnSpPr>
        <p:spPr>
          <a:xfrm rot="10800000">
            <a:off x="241206" y="4608973"/>
            <a:ext cx="1209600" cy="0"/>
          </a:xfrm>
          <a:prstGeom prst="straightConnector1">
            <a:avLst/>
          </a:prstGeom>
          <a:noFill/>
          <a:ln cap="flat" cmpd="sng" w="9525">
            <a:solidFill>
              <a:schemeClr val="accent1"/>
            </a:solidFill>
            <a:prstDash val="solid"/>
            <a:round/>
            <a:headEnd len="med" w="med" type="none"/>
            <a:tailEnd len="med" w="med" type="none"/>
          </a:ln>
        </p:spPr>
      </p:cxnSp>
      <p:cxnSp>
        <p:nvCxnSpPr>
          <p:cNvPr id="64" name="Google Shape;64;p8"/>
          <p:cNvCxnSpPr/>
          <p:nvPr/>
        </p:nvCxnSpPr>
        <p:spPr>
          <a:xfrm rot="10800000">
            <a:off x="2184088" y="1867800"/>
            <a:ext cx="312900" cy="0"/>
          </a:xfrm>
          <a:prstGeom prst="straightConnector1">
            <a:avLst/>
          </a:prstGeom>
          <a:noFill/>
          <a:ln cap="flat" cmpd="sng" w="76200">
            <a:solidFill>
              <a:schemeClr val="accent1"/>
            </a:solidFill>
            <a:prstDash val="solid"/>
            <a:round/>
            <a:headEnd len="med" w="med" type="none"/>
            <a:tailEnd len="med" w="med" type="none"/>
          </a:ln>
        </p:spPr>
      </p:cxnSp>
      <p:cxnSp>
        <p:nvCxnSpPr>
          <p:cNvPr id="65" name="Google Shape;65;p8"/>
          <p:cNvCxnSpPr/>
          <p:nvPr/>
        </p:nvCxnSpPr>
        <p:spPr>
          <a:xfrm>
            <a:off x="6481100" y="4609950"/>
            <a:ext cx="2544000" cy="0"/>
          </a:xfrm>
          <a:prstGeom prst="straightConnector1">
            <a:avLst/>
          </a:prstGeom>
          <a:noFill/>
          <a:ln cap="flat" cmpd="sng" w="9525">
            <a:solidFill>
              <a:schemeClr val="accent1"/>
            </a:solidFill>
            <a:prstDash val="solid"/>
            <a:round/>
            <a:headEnd len="med" w="med" type="none"/>
            <a:tailEnd len="med" w="med" type="none"/>
          </a:ln>
        </p:spPr>
      </p:cxnSp>
      <p:sp>
        <p:nvSpPr>
          <p:cNvPr id="66" name="Google Shape;66;p8"/>
          <p:cNvSpPr txBox="1"/>
          <p:nvPr/>
        </p:nvSpPr>
        <p:spPr>
          <a:xfrm>
            <a:off x="8439900" y="4609950"/>
            <a:ext cx="585300" cy="3936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b="1" lang="en" sz="1100">
                <a:solidFill>
                  <a:schemeClr val="accent1"/>
                </a:solidFill>
                <a:latin typeface="Josefin Sans"/>
                <a:ea typeface="Josefin Sans"/>
                <a:cs typeface="Josefin Sans"/>
                <a:sym typeface="Josefin Sans"/>
              </a:rPr>
              <a:t>‹#›</a:t>
            </a:fld>
            <a:endParaRPr b="1" sz="1100">
              <a:solidFill>
                <a:schemeClr val="accent1"/>
              </a:solidFill>
              <a:latin typeface="Josefin Sans"/>
              <a:ea typeface="Josefin Sans"/>
              <a:cs typeface="Josefin Sans"/>
              <a:sym typeface="Josefin Sans"/>
            </a:endParaRPr>
          </a:p>
        </p:txBody>
      </p:sp>
      <p:sp>
        <p:nvSpPr>
          <p:cNvPr id="67" name="Google Shape;67;p8"/>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3">
  <p:cSld name="TITLE_ONLY_1_1_1">
    <p:spTree>
      <p:nvGrpSpPr>
        <p:cNvPr id="659" name="Shape 659"/>
        <p:cNvGrpSpPr/>
        <p:nvPr/>
      </p:nvGrpSpPr>
      <p:grpSpPr>
        <a:xfrm>
          <a:off x="0" y="0"/>
          <a:ext cx="0" cy="0"/>
          <a:chOff x="0" y="0"/>
          <a:chExt cx="0" cy="0"/>
        </a:xfrm>
      </p:grpSpPr>
      <p:sp>
        <p:nvSpPr>
          <p:cNvPr id="660" name="Google Shape;660;p72"/>
          <p:cNvSpPr txBox="1"/>
          <p:nvPr>
            <p:ph idx="1" type="subTitle"/>
          </p:nvPr>
        </p:nvSpPr>
        <p:spPr>
          <a:xfrm>
            <a:off x="6017775" y="2566200"/>
            <a:ext cx="2422200" cy="1055100"/>
          </a:xfrm>
          <a:prstGeom prst="rect">
            <a:avLst/>
          </a:prstGeom>
          <a:solidFill>
            <a:schemeClr val="lt1"/>
          </a:solidFill>
          <a:ln>
            <a:noFill/>
          </a:ln>
        </p:spPr>
        <p:txBody>
          <a:bodyPr anchorCtr="0" anchor="t" bIns="91425" lIns="91425" spcFirstLastPara="1" rIns="91425" wrap="square" tIns="0">
            <a:noAutofit/>
          </a:bodyPr>
          <a:lstStyle>
            <a:lvl1pPr lvl="0" rtl="0">
              <a:lnSpc>
                <a:spcPct val="100000"/>
              </a:lnSpc>
              <a:spcBef>
                <a:spcPts val="0"/>
              </a:spcBef>
              <a:spcAft>
                <a:spcPts val="0"/>
              </a:spcAft>
              <a:buClr>
                <a:schemeClr val="dk1"/>
              </a:buClr>
              <a:buSzPts val="1400"/>
              <a:buFont typeface="Josefin Sans"/>
              <a:buNone/>
              <a:defRPr>
                <a:solidFill>
                  <a:schemeClr val="dk1"/>
                </a:solidFill>
                <a:latin typeface="Josefin Sans Medium"/>
                <a:ea typeface="Josefin Sans Medium"/>
                <a:cs typeface="Josefin Sans Medium"/>
                <a:sym typeface="Josefin Sans Medium"/>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661" name="Google Shape;661;p72"/>
          <p:cNvSpPr txBox="1"/>
          <p:nvPr>
            <p:ph type="title"/>
          </p:nvPr>
        </p:nvSpPr>
        <p:spPr>
          <a:xfrm>
            <a:off x="915200" y="752095"/>
            <a:ext cx="2810100" cy="6756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Font typeface="Josefin Sans"/>
              <a:buNone/>
              <a:defRPr b="1">
                <a:solidFill>
                  <a:schemeClr val="accent1"/>
                </a:solidFill>
                <a:latin typeface="Josefin Sans"/>
                <a:ea typeface="Josefin Sans"/>
                <a:cs typeface="Josefin Sans"/>
                <a:sym typeface="Josefin Sans"/>
              </a:defRPr>
            </a:lvl1pPr>
            <a:lvl2pPr lvl="1" rtl="0" algn="r">
              <a:spcBef>
                <a:spcPts val="0"/>
              </a:spcBef>
              <a:spcAft>
                <a:spcPts val="0"/>
              </a:spcAft>
              <a:buSzPts val="2800"/>
              <a:buNone/>
              <a:defRPr/>
            </a:lvl2pPr>
            <a:lvl3pPr lvl="2" rtl="0" algn="r">
              <a:spcBef>
                <a:spcPts val="0"/>
              </a:spcBef>
              <a:spcAft>
                <a:spcPts val="0"/>
              </a:spcAft>
              <a:buSzPts val="2800"/>
              <a:buNone/>
              <a:defRPr/>
            </a:lvl3pPr>
            <a:lvl4pPr lvl="3" rtl="0" algn="r">
              <a:spcBef>
                <a:spcPts val="0"/>
              </a:spcBef>
              <a:spcAft>
                <a:spcPts val="0"/>
              </a:spcAft>
              <a:buSzPts val="2800"/>
              <a:buNone/>
              <a:defRPr/>
            </a:lvl4pPr>
            <a:lvl5pPr lvl="4" rtl="0" algn="r">
              <a:spcBef>
                <a:spcPts val="0"/>
              </a:spcBef>
              <a:spcAft>
                <a:spcPts val="0"/>
              </a:spcAft>
              <a:buSzPts val="2800"/>
              <a:buNone/>
              <a:defRPr/>
            </a:lvl5pPr>
            <a:lvl6pPr lvl="5" rtl="0" algn="r">
              <a:spcBef>
                <a:spcPts val="0"/>
              </a:spcBef>
              <a:spcAft>
                <a:spcPts val="0"/>
              </a:spcAft>
              <a:buSzPts val="2800"/>
              <a:buNone/>
              <a:defRPr/>
            </a:lvl6pPr>
            <a:lvl7pPr lvl="6" rtl="0" algn="r">
              <a:spcBef>
                <a:spcPts val="0"/>
              </a:spcBef>
              <a:spcAft>
                <a:spcPts val="0"/>
              </a:spcAft>
              <a:buSzPts val="2800"/>
              <a:buNone/>
              <a:defRPr/>
            </a:lvl7pPr>
            <a:lvl8pPr lvl="7" rtl="0" algn="r">
              <a:spcBef>
                <a:spcPts val="0"/>
              </a:spcBef>
              <a:spcAft>
                <a:spcPts val="0"/>
              </a:spcAft>
              <a:buSzPts val="2800"/>
              <a:buNone/>
              <a:defRPr/>
            </a:lvl8pPr>
            <a:lvl9pPr lvl="8" rtl="0" algn="r">
              <a:spcBef>
                <a:spcPts val="0"/>
              </a:spcBef>
              <a:spcAft>
                <a:spcPts val="0"/>
              </a:spcAft>
              <a:buSzPts val="2800"/>
              <a:buNone/>
              <a:defRPr/>
            </a:lvl9pPr>
          </a:lstStyle>
          <a:p/>
        </p:txBody>
      </p:sp>
      <p:cxnSp>
        <p:nvCxnSpPr>
          <p:cNvPr id="662" name="Google Shape;662;p72"/>
          <p:cNvCxnSpPr/>
          <p:nvPr/>
        </p:nvCxnSpPr>
        <p:spPr>
          <a:xfrm>
            <a:off x="6481100" y="4609950"/>
            <a:ext cx="2544000" cy="0"/>
          </a:xfrm>
          <a:prstGeom prst="straightConnector1">
            <a:avLst/>
          </a:prstGeom>
          <a:noFill/>
          <a:ln cap="flat" cmpd="sng" w="9525">
            <a:solidFill>
              <a:schemeClr val="accent1"/>
            </a:solidFill>
            <a:prstDash val="solid"/>
            <a:round/>
            <a:headEnd len="med" w="med" type="none"/>
            <a:tailEnd len="med" w="med" type="none"/>
          </a:ln>
        </p:spPr>
      </p:cxnSp>
      <p:sp>
        <p:nvSpPr>
          <p:cNvPr id="663" name="Google Shape;663;p72"/>
          <p:cNvSpPr txBox="1"/>
          <p:nvPr/>
        </p:nvSpPr>
        <p:spPr>
          <a:xfrm>
            <a:off x="8439900" y="4609950"/>
            <a:ext cx="585300" cy="3936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b="1" lang="en" sz="1100">
                <a:solidFill>
                  <a:schemeClr val="accent1"/>
                </a:solidFill>
                <a:latin typeface="Josefin Sans"/>
                <a:ea typeface="Josefin Sans"/>
                <a:cs typeface="Josefin Sans"/>
                <a:sym typeface="Josefin Sans"/>
              </a:rPr>
              <a:t>‹#›</a:t>
            </a:fld>
            <a:endParaRPr b="1" sz="1100">
              <a:solidFill>
                <a:schemeClr val="accent1"/>
              </a:solidFill>
              <a:latin typeface="Josefin Sans"/>
              <a:ea typeface="Josefin Sans"/>
              <a:cs typeface="Josefin Sans"/>
              <a:sym typeface="Josefin Sans"/>
            </a:endParaRPr>
          </a:p>
        </p:txBody>
      </p:sp>
      <p:sp>
        <p:nvSpPr>
          <p:cNvPr id="664" name="Google Shape;664;p72"/>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6">
  <p:cSld name="TITLE_ONLY_1_1_1_1">
    <p:spTree>
      <p:nvGrpSpPr>
        <p:cNvPr id="665" name="Shape 665"/>
        <p:cNvGrpSpPr/>
        <p:nvPr/>
      </p:nvGrpSpPr>
      <p:grpSpPr>
        <a:xfrm>
          <a:off x="0" y="0"/>
          <a:ext cx="0" cy="0"/>
          <a:chOff x="0" y="0"/>
          <a:chExt cx="0" cy="0"/>
        </a:xfrm>
      </p:grpSpPr>
      <p:sp>
        <p:nvSpPr>
          <p:cNvPr id="666" name="Google Shape;666;p73"/>
          <p:cNvSpPr txBox="1"/>
          <p:nvPr>
            <p:ph type="title"/>
          </p:nvPr>
        </p:nvSpPr>
        <p:spPr>
          <a:xfrm>
            <a:off x="915200" y="752095"/>
            <a:ext cx="2810100" cy="6756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Font typeface="Josefin Sans"/>
              <a:buNone/>
              <a:defRPr b="1">
                <a:solidFill>
                  <a:schemeClr val="accent1"/>
                </a:solidFill>
                <a:latin typeface="Josefin Sans"/>
                <a:ea typeface="Josefin Sans"/>
                <a:cs typeface="Josefin Sans"/>
                <a:sym typeface="Josefin Sans"/>
              </a:defRPr>
            </a:lvl1pPr>
            <a:lvl2pPr lvl="1" rtl="0" algn="r">
              <a:spcBef>
                <a:spcPts val="0"/>
              </a:spcBef>
              <a:spcAft>
                <a:spcPts val="0"/>
              </a:spcAft>
              <a:buSzPts val="2800"/>
              <a:buNone/>
              <a:defRPr/>
            </a:lvl2pPr>
            <a:lvl3pPr lvl="2" rtl="0" algn="r">
              <a:spcBef>
                <a:spcPts val="0"/>
              </a:spcBef>
              <a:spcAft>
                <a:spcPts val="0"/>
              </a:spcAft>
              <a:buSzPts val="2800"/>
              <a:buNone/>
              <a:defRPr/>
            </a:lvl3pPr>
            <a:lvl4pPr lvl="3" rtl="0" algn="r">
              <a:spcBef>
                <a:spcPts val="0"/>
              </a:spcBef>
              <a:spcAft>
                <a:spcPts val="0"/>
              </a:spcAft>
              <a:buSzPts val="2800"/>
              <a:buNone/>
              <a:defRPr/>
            </a:lvl4pPr>
            <a:lvl5pPr lvl="4" rtl="0" algn="r">
              <a:spcBef>
                <a:spcPts val="0"/>
              </a:spcBef>
              <a:spcAft>
                <a:spcPts val="0"/>
              </a:spcAft>
              <a:buSzPts val="2800"/>
              <a:buNone/>
              <a:defRPr/>
            </a:lvl5pPr>
            <a:lvl6pPr lvl="5" rtl="0" algn="r">
              <a:spcBef>
                <a:spcPts val="0"/>
              </a:spcBef>
              <a:spcAft>
                <a:spcPts val="0"/>
              </a:spcAft>
              <a:buSzPts val="2800"/>
              <a:buNone/>
              <a:defRPr/>
            </a:lvl6pPr>
            <a:lvl7pPr lvl="6" rtl="0" algn="r">
              <a:spcBef>
                <a:spcPts val="0"/>
              </a:spcBef>
              <a:spcAft>
                <a:spcPts val="0"/>
              </a:spcAft>
              <a:buSzPts val="2800"/>
              <a:buNone/>
              <a:defRPr/>
            </a:lvl7pPr>
            <a:lvl8pPr lvl="7" rtl="0" algn="r">
              <a:spcBef>
                <a:spcPts val="0"/>
              </a:spcBef>
              <a:spcAft>
                <a:spcPts val="0"/>
              </a:spcAft>
              <a:buSzPts val="2800"/>
              <a:buNone/>
              <a:defRPr/>
            </a:lvl8pPr>
            <a:lvl9pPr lvl="8" rtl="0" algn="r">
              <a:spcBef>
                <a:spcPts val="0"/>
              </a:spcBef>
              <a:spcAft>
                <a:spcPts val="0"/>
              </a:spcAft>
              <a:buSzPts val="2800"/>
              <a:buNone/>
              <a:defRPr/>
            </a:lvl9pPr>
          </a:lstStyle>
          <a:p/>
        </p:txBody>
      </p:sp>
      <p:sp>
        <p:nvSpPr>
          <p:cNvPr id="667" name="Google Shape;667;p73"/>
          <p:cNvSpPr txBox="1"/>
          <p:nvPr>
            <p:ph idx="1" type="subTitle"/>
          </p:nvPr>
        </p:nvSpPr>
        <p:spPr>
          <a:xfrm>
            <a:off x="3129400" y="2566200"/>
            <a:ext cx="2422200" cy="1055100"/>
          </a:xfrm>
          <a:prstGeom prst="rect">
            <a:avLst/>
          </a:prstGeom>
          <a:solidFill>
            <a:schemeClr val="lt1"/>
          </a:solidFill>
          <a:ln>
            <a:noFill/>
          </a:ln>
        </p:spPr>
        <p:txBody>
          <a:bodyPr anchorCtr="0" anchor="t" bIns="91425" lIns="91425" spcFirstLastPara="1" rIns="91425" wrap="square" tIns="0">
            <a:noAutofit/>
          </a:bodyPr>
          <a:lstStyle>
            <a:lvl1pPr lvl="0" rtl="0">
              <a:lnSpc>
                <a:spcPct val="100000"/>
              </a:lnSpc>
              <a:spcBef>
                <a:spcPts val="0"/>
              </a:spcBef>
              <a:spcAft>
                <a:spcPts val="0"/>
              </a:spcAft>
              <a:buClr>
                <a:schemeClr val="dk1"/>
              </a:buClr>
              <a:buSzPts val="1400"/>
              <a:buFont typeface="Josefin Sans"/>
              <a:buNone/>
              <a:defRPr>
                <a:solidFill>
                  <a:schemeClr val="dk1"/>
                </a:solidFill>
                <a:latin typeface="Josefin Sans Medium"/>
                <a:ea typeface="Josefin Sans Medium"/>
                <a:cs typeface="Josefin Sans Medium"/>
                <a:sym typeface="Josefin Sans Medium"/>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cxnSp>
        <p:nvCxnSpPr>
          <p:cNvPr id="668" name="Google Shape;668;p73"/>
          <p:cNvCxnSpPr/>
          <p:nvPr/>
        </p:nvCxnSpPr>
        <p:spPr>
          <a:xfrm>
            <a:off x="6481100" y="4609950"/>
            <a:ext cx="2544000" cy="0"/>
          </a:xfrm>
          <a:prstGeom prst="straightConnector1">
            <a:avLst/>
          </a:prstGeom>
          <a:noFill/>
          <a:ln cap="flat" cmpd="sng" w="9525">
            <a:solidFill>
              <a:schemeClr val="accent1"/>
            </a:solidFill>
            <a:prstDash val="solid"/>
            <a:round/>
            <a:headEnd len="med" w="med" type="none"/>
            <a:tailEnd len="med" w="med" type="none"/>
          </a:ln>
        </p:spPr>
      </p:cxnSp>
      <p:sp>
        <p:nvSpPr>
          <p:cNvPr id="669" name="Google Shape;669;p73"/>
          <p:cNvSpPr txBox="1"/>
          <p:nvPr/>
        </p:nvSpPr>
        <p:spPr>
          <a:xfrm>
            <a:off x="8439900" y="4609950"/>
            <a:ext cx="585300" cy="3936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b="1" lang="en" sz="1100">
                <a:solidFill>
                  <a:schemeClr val="accent1"/>
                </a:solidFill>
                <a:latin typeface="Josefin Sans"/>
                <a:ea typeface="Josefin Sans"/>
                <a:cs typeface="Josefin Sans"/>
                <a:sym typeface="Josefin Sans"/>
              </a:rPr>
              <a:t>‹#›</a:t>
            </a:fld>
            <a:endParaRPr b="1" sz="1100">
              <a:solidFill>
                <a:schemeClr val="accent1"/>
              </a:solidFill>
              <a:latin typeface="Josefin Sans"/>
              <a:ea typeface="Josefin Sans"/>
              <a:cs typeface="Josefin Sans"/>
              <a:sym typeface="Josefin Sans"/>
            </a:endParaRPr>
          </a:p>
        </p:txBody>
      </p:sp>
      <p:sp>
        <p:nvSpPr>
          <p:cNvPr id="670" name="Google Shape;670;p73"/>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4">
  <p:cSld name="TITLE_ONLY_1_2">
    <p:spTree>
      <p:nvGrpSpPr>
        <p:cNvPr id="671" name="Shape 671"/>
        <p:cNvGrpSpPr/>
        <p:nvPr/>
      </p:nvGrpSpPr>
      <p:grpSpPr>
        <a:xfrm>
          <a:off x="0" y="0"/>
          <a:ext cx="0" cy="0"/>
          <a:chOff x="0" y="0"/>
          <a:chExt cx="0" cy="0"/>
        </a:xfrm>
      </p:grpSpPr>
      <p:sp>
        <p:nvSpPr>
          <p:cNvPr id="672" name="Google Shape;672;p74"/>
          <p:cNvSpPr txBox="1"/>
          <p:nvPr>
            <p:ph type="title"/>
          </p:nvPr>
        </p:nvSpPr>
        <p:spPr>
          <a:xfrm>
            <a:off x="5289800" y="752100"/>
            <a:ext cx="2810100" cy="1873500"/>
          </a:xfrm>
          <a:prstGeom prst="rect">
            <a:avLst/>
          </a:prstGeom>
        </p:spPr>
        <p:txBody>
          <a:bodyPr anchorCtr="0" anchor="t" bIns="91425" lIns="91425" spcFirstLastPara="1" rIns="91425" wrap="square" tIns="91425">
            <a:noAutofit/>
          </a:bodyPr>
          <a:lstStyle>
            <a:lvl1pPr lvl="0" rtl="0" algn="r">
              <a:spcBef>
                <a:spcPts val="0"/>
              </a:spcBef>
              <a:spcAft>
                <a:spcPts val="0"/>
              </a:spcAft>
              <a:buSzPts val="2800"/>
              <a:buFont typeface="Josefin Sans"/>
              <a:buNone/>
              <a:defRPr b="1">
                <a:latin typeface="Josefin Sans"/>
                <a:ea typeface="Josefin Sans"/>
                <a:cs typeface="Josefin Sans"/>
                <a:sym typeface="Josefin Sans"/>
              </a:defRPr>
            </a:lvl1pPr>
            <a:lvl2pPr lvl="1" rtl="0" algn="r">
              <a:spcBef>
                <a:spcPts val="0"/>
              </a:spcBef>
              <a:spcAft>
                <a:spcPts val="0"/>
              </a:spcAft>
              <a:buSzPts val="2800"/>
              <a:buNone/>
              <a:defRPr/>
            </a:lvl2pPr>
            <a:lvl3pPr lvl="2" rtl="0" algn="r">
              <a:spcBef>
                <a:spcPts val="0"/>
              </a:spcBef>
              <a:spcAft>
                <a:spcPts val="0"/>
              </a:spcAft>
              <a:buSzPts val="2800"/>
              <a:buNone/>
              <a:defRPr/>
            </a:lvl3pPr>
            <a:lvl4pPr lvl="3" rtl="0" algn="r">
              <a:spcBef>
                <a:spcPts val="0"/>
              </a:spcBef>
              <a:spcAft>
                <a:spcPts val="0"/>
              </a:spcAft>
              <a:buSzPts val="2800"/>
              <a:buNone/>
              <a:defRPr/>
            </a:lvl4pPr>
            <a:lvl5pPr lvl="4" rtl="0" algn="r">
              <a:spcBef>
                <a:spcPts val="0"/>
              </a:spcBef>
              <a:spcAft>
                <a:spcPts val="0"/>
              </a:spcAft>
              <a:buSzPts val="2800"/>
              <a:buNone/>
              <a:defRPr/>
            </a:lvl5pPr>
            <a:lvl6pPr lvl="5" rtl="0" algn="r">
              <a:spcBef>
                <a:spcPts val="0"/>
              </a:spcBef>
              <a:spcAft>
                <a:spcPts val="0"/>
              </a:spcAft>
              <a:buSzPts val="2800"/>
              <a:buNone/>
              <a:defRPr/>
            </a:lvl6pPr>
            <a:lvl7pPr lvl="6" rtl="0" algn="r">
              <a:spcBef>
                <a:spcPts val="0"/>
              </a:spcBef>
              <a:spcAft>
                <a:spcPts val="0"/>
              </a:spcAft>
              <a:buSzPts val="2800"/>
              <a:buNone/>
              <a:defRPr/>
            </a:lvl7pPr>
            <a:lvl8pPr lvl="7" rtl="0" algn="r">
              <a:spcBef>
                <a:spcPts val="0"/>
              </a:spcBef>
              <a:spcAft>
                <a:spcPts val="0"/>
              </a:spcAft>
              <a:buSzPts val="2800"/>
              <a:buNone/>
              <a:defRPr/>
            </a:lvl8pPr>
            <a:lvl9pPr lvl="8" rtl="0" algn="r">
              <a:spcBef>
                <a:spcPts val="0"/>
              </a:spcBef>
              <a:spcAft>
                <a:spcPts val="0"/>
              </a:spcAft>
              <a:buSzPts val="2800"/>
              <a:buNone/>
              <a:defRPr/>
            </a:lvl9pPr>
          </a:lstStyle>
          <a:p/>
        </p:txBody>
      </p:sp>
      <p:sp>
        <p:nvSpPr>
          <p:cNvPr id="673" name="Google Shape;673;p74"/>
          <p:cNvSpPr txBox="1"/>
          <p:nvPr>
            <p:ph idx="1" type="subTitle"/>
          </p:nvPr>
        </p:nvSpPr>
        <p:spPr>
          <a:xfrm>
            <a:off x="5781275" y="2763700"/>
            <a:ext cx="2318700" cy="1090500"/>
          </a:xfrm>
          <a:prstGeom prst="rect">
            <a:avLst/>
          </a:prstGeom>
          <a:solidFill>
            <a:schemeClr val="lt1"/>
          </a:solidFill>
          <a:ln>
            <a:noFill/>
          </a:ln>
        </p:spPr>
        <p:txBody>
          <a:bodyPr anchorCtr="0" anchor="t" bIns="0" lIns="91425" spcFirstLastPara="1" rIns="91425" wrap="square" tIns="91425">
            <a:noAutofit/>
          </a:bodyPr>
          <a:lstStyle>
            <a:lvl1pPr lvl="0" rtl="0" algn="r">
              <a:lnSpc>
                <a:spcPct val="100000"/>
              </a:lnSpc>
              <a:spcBef>
                <a:spcPts val="0"/>
              </a:spcBef>
              <a:spcAft>
                <a:spcPts val="0"/>
              </a:spcAft>
              <a:buClr>
                <a:schemeClr val="dk2"/>
              </a:buClr>
              <a:buSzPts val="1600"/>
              <a:buFont typeface="Josefin Sans"/>
              <a:buNone/>
              <a:defRPr sz="1400">
                <a:solidFill>
                  <a:schemeClr val="dk1"/>
                </a:solidFill>
                <a:latin typeface="Josefin Sans"/>
                <a:ea typeface="Josefin Sans"/>
                <a:cs typeface="Josefin Sans"/>
                <a:sym typeface="Josefin Sans"/>
              </a:defRPr>
            </a:lvl1pPr>
            <a:lvl2pPr lvl="1" rtl="0" algn="r">
              <a:lnSpc>
                <a:spcPct val="100000"/>
              </a:lnSpc>
              <a:spcBef>
                <a:spcPts val="0"/>
              </a:spcBef>
              <a:spcAft>
                <a:spcPts val="0"/>
              </a:spcAft>
              <a:buClr>
                <a:schemeClr val="dk1"/>
              </a:buClr>
              <a:buSzPts val="1400"/>
              <a:buNone/>
              <a:defRPr>
                <a:solidFill>
                  <a:schemeClr val="dk1"/>
                </a:solidFill>
              </a:defRPr>
            </a:lvl2pPr>
            <a:lvl3pPr lvl="2" rtl="0" algn="r">
              <a:lnSpc>
                <a:spcPct val="100000"/>
              </a:lnSpc>
              <a:spcBef>
                <a:spcPts val="0"/>
              </a:spcBef>
              <a:spcAft>
                <a:spcPts val="0"/>
              </a:spcAft>
              <a:buClr>
                <a:schemeClr val="dk1"/>
              </a:buClr>
              <a:buSzPts val="1400"/>
              <a:buNone/>
              <a:defRPr>
                <a:solidFill>
                  <a:schemeClr val="dk1"/>
                </a:solidFill>
              </a:defRPr>
            </a:lvl3pPr>
            <a:lvl4pPr lvl="3" rtl="0" algn="r">
              <a:lnSpc>
                <a:spcPct val="100000"/>
              </a:lnSpc>
              <a:spcBef>
                <a:spcPts val="0"/>
              </a:spcBef>
              <a:spcAft>
                <a:spcPts val="0"/>
              </a:spcAft>
              <a:buClr>
                <a:schemeClr val="dk1"/>
              </a:buClr>
              <a:buSzPts val="1400"/>
              <a:buNone/>
              <a:defRPr>
                <a:solidFill>
                  <a:schemeClr val="dk1"/>
                </a:solidFill>
              </a:defRPr>
            </a:lvl4pPr>
            <a:lvl5pPr lvl="4" rtl="0" algn="r">
              <a:lnSpc>
                <a:spcPct val="100000"/>
              </a:lnSpc>
              <a:spcBef>
                <a:spcPts val="0"/>
              </a:spcBef>
              <a:spcAft>
                <a:spcPts val="0"/>
              </a:spcAft>
              <a:buClr>
                <a:schemeClr val="dk1"/>
              </a:buClr>
              <a:buSzPts val="1400"/>
              <a:buNone/>
              <a:defRPr>
                <a:solidFill>
                  <a:schemeClr val="dk1"/>
                </a:solidFill>
              </a:defRPr>
            </a:lvl5pPr>
            <a:lvl6pPr lvl="5" rtl="0" algn="r">
              <a:lnSpc>
                <a:spcPct val="100000"/>
              </a:lnSpc>
              <a:spcBef>
                <a:spcPts val="0"/>
              </a:spcBef>
              <a:spcAft>
                <a:spcPts val="0"/>
              </a:spcAft>
              <a:buClr>
                <a:schemeClr val="dk1"/>
              </a:buClr>
              <a:buSzPts val="1400"/>
              <a:buNone/>
              <a:defRPr>
                <a:solidFill>
                  <a:schemeClr val="dk1"/>
                </a:solidFill>
              </a:defRPr>
            </a:lvl6pPr>
            <a:lvl7pPr lvl="6" rtl="0" algn="r">
              <a:lnSpc>
                <a:spcPct val="100000"/>
              </a:lnSpc>
              <a:spcBef>
                <a:spcPts val="0"/>
              </a:spcBef>
              <a:spcAft>
                <a:spcPts val="0"/>
              </a:spcAft>
              <a:buClr>
                <a:schemeClr val="dk1"/>
              </a:buClr>
              <a:buSzPts val="1400"/>
              <a:buNone/>
              <a:defRPr>
                <a:solidFill>
                  <a:schemeClr val="dk1"/>
                </a:solidFill>
              </a:defRPr>
            </a:lvl7pPr>
            <a:lvl8pPr lvl="7" rtl="0" algn="r">
              <a:lnSpc>
                <a:spcPct val="100000"/>
              </a:lnSpc>
              <a:spcBef>
                <a:spcPts val="0"/>
              </a:spcBef>
              <a:spcAft>
                <a:spcPts val="0"/>
              </a:spcAft>
              <a:buClr>
                <a:schemeClr val="dk1"/>
              </a:buClr>
              <a:buSzPts val="1400"/>
              <a:buNone/>
              <a:defRPr>
                <a:solidFill>
                  <a:schemeClr val="dk1"/>
                </a:solidFill>
              </a:defRPr>
            </a:lvl8pPr>
            <a:lvl9pPr lvl="8" rtl="0" algn="r">
              <a:lnSpc>
                <a:spcPct val="100000"/>
              </a:lnSpc>
              <a:spcBef>
                <a:spcPts val="0"/>
              </a:spcBef>
              <a:spcAft>
                <a:spcPts val="0"/>
              </a:spcAft>
              <a:buClr>
                <a:schemeClr val="dk1"/>
              </a:buClr>
              <a:buSzPts val="1400"/>
              <a:buNone/>
              <a:defRPr>
                <a:solidFill>
                  <a:schemeClr val="dk1"/>
                </a:solidFill>
              </a:defRPr>
            </a:lvl9pPr>
          </a:lstStyle>
          <a:p/>
        </p:txBody>
      </p:sp>
      <p:cxnSp>
        <p:nvCxnSpPr>
          <p:cNvPr id="674" name="Google Shape;674;p74"/>
          <p:cNvCxnSpPr/>
          <p:nvPr/>
        </p:nvCxnSpPr>
        <p:spPr>
          <a:xfrm>
            <a:off x="8288525" y="915600"/>
            <a:ext cx="1800" cy="1581000"/>
          </a:xfrm>
          <a:prstGeom prst="straightConnector1">
            <a:avLst/>
          </a:prstGeom>
          <a:noFill/>
          <a:ln cap="flat" cmpd="sng" w="76200">
            <a:solidFill>
              <a:schemeClr val="accent1"/>
            </a:solidFill>
            <a:prstDash val="solid"/>
            <a:round/>
            <a:headEnd len="med" w="med" type="none"/>
            <a:tailEnd len="med" w="med" type="none"/>
          </a:ln>
        </p:spPr>
      </p:cxnSp>
      <p:cxnSp>
        <p:nvCxnSpPr>
          <p:cNvPr id="675" name="Google Shape;675;p74"/>
          <p:cNvCxnSpPr/>
          <p:nvPr/>
        </p:nvCxnSpPr>
        <p:spPr>
          <a:xfrm>
            <a:off x="6481100" y="4609950"/>
            <a:ext cx="2544000" cy="0"/>
          </a:xfrm>
          <a:prstGeom prst="straightConnector1">
            <a:avLst/>
          </a:prstGeom>
          <a:noFill/>
          <a:ln cap="flat" cmpd="sng" w="9525">
            <a:solidFill>
              <a:schemeClr val="accent1"/>
            </a:solidFill>
            <a:prstDash val="solid"/>
            <a:round/>
            <a:headEnd len="med" w="med" type="none"/>
            <a:tailEnd len="med" w="med" type="none"/>
          </a:ln>
        </p:spPr>
      </p:cxnSp>
      <p:sp>
        <p:nvSpPr>
          <p:cNvPr id="676" name="Google Shape;676;p74"/>
          <p:cNvSpPr txBox="1"/>
          <p:nvPr/>
        </p:nvSpPr>
        <p:spPr>
          <a:xfrm>
            <a:off x="8439900" y="4609950"/>
            <a:ext cx="585300" cy="3936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b="1" lang="en" sz="1100">
                <a:solidFill>
                  <a:schemeClr val="accent1"/>
                </a:solidFill>
                <a:latin typeface="Josefin Sans"/>
                <a:ea typeface="Josefin Sans"/>
                <a:cs typeface="Josefin Sans"/>
                <a:sym typeface="Josefin Sans"/>
              </a:rPr>
              <a:t>‹#›</a:t>
            </a:fld>
            <a:endParaRPr b="1" sz="1100">
              <a:solidFill>
                <a:schemeClr val="accent1"/>
              </a:solidFill>
              <a:latin typeface="Josefin Sans"/>
              <a:ea typeface="Josefin Sans"/>
              <a:cs typeface="Josefin Sans"/>
              <a:sym typeface="Josefin Sans"/>
            </a:endParaRPr>
          </a:p>
        </p:txBody>
      </p:sp>
      <p:sp>
        <p:nvSpPr>
          <p:cNvPr id="677" name="Google Shape;677;p74"/>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5">
  <p:cSld name="TITLE_ONLY_1_2_1">
    <p:spTree>
      <p:nvGrpSpPr>
        <p:cNvPr id="678" name="Shape 678"/>
        <p:cNvGrpSpPr/>
        <p:nvPr/>
      </p:nvGrpSpPr>
      <p:grpSpPr>
        <a:xfrm>
          <a:off x="0" y="0"/>
          <a:ext cx="0" cy="0"/>
          <a:chOff x="0" y="0"/>
          <a:chExt cx="0" cy="0"/>
        </a:xfrm>
      </p:grpSpPr>
      <p:sp>
        <p:nvSpPr>
          <p:cNvPr id="679" name="Google Shape;679;p75"/>
          <p:cNvSpPr txBox="1"/>
          <p:nvPr>
            <p:ph type="title"/>
          </p:nvPr>
        </p:nvSpPr>
        <p:spPr>
          <a:xfrm>
            <a:off x="146725" y="4789139"/>
            <a:ext cx="3027300" cy="229200"/>
          </a:xfrm>
          <a:prstGeom prst="rect">
            <a:avLst/>
          </a:prstGeom>
        </p:spPr>
        <p:txBody>
          <a:bodyPr anchorCtr="0" anchor="ctr" bIns="0" lIns="91425" spcFirstLastPara="1" rIns="91425" wrap="square" tIns="0">
            <a:noAutofit/>
          </a:bodyPr>
          <a:lstStyle>
            <a:lvl1pPr lvl="0" rtl="0">
              <a:spcBef>
                <a:spcPts val="0"/>
              </a:spcBef>
              <a:spcAft>
                <a:spcPts val="0"/>
              </a:spcAft>
              <a:buSzPts val="800"/>
              <a:buFont typeface="Josefin Sans"/>
              <a:buNone/>
              <a:defRPr b="1" sz="800">
                <a:latin typeface="Josefin Sans"/>
                <a:ea typeface="Josefin Sans"/>
                <a:cs typeface="Josefin Sans"/>
                <a:sym typeface="Josefin Sans"/>
              </a:defRPr>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680" name="Google Shape;680;p75"/>
          <p:cNvSpPr txBox="1"/>
          <p:nvPr>
            <p:ph hasCustomPrompt="1" idx="2" type="title"/>
          </p:nvPr>
        </p:nvSpPr>
        <p:spPr>
          <a:xfrm>
            <a:off x="146725" y="4719850"/>
            <a:ext cx="1689000" cy="160500"/>
          </a:xfrm>
          <a:prstGeom prst="rect">
            <a:avLst/>
          </a:prstGeom>
        </p:spPr>
        <p:txBody>
          <a:bodyPr anchorCtr="0" anchor="b" bIns="0" lIns="91425" spcFirstLastPara="1" rIns="91425" wrap="square" tIns="0">
            <a:noAutofit/>
          </a:bodyPr>
          <a:lstStyle>
            <a:lvl1pPr lvl="0" rtl="0">
              <a:spcBef>
                <a:spcPts val="0"/>
              </a:spcBef>
              <a:spcAft>
                <a:spcPts val="0"/>
              </a:spcAft>
              <a:buClr>
                <a:schemeClr val="accent1"/>
              </a:buClr>
              <a:buSzPts val="1900"/>
              <a:buFont typeface="Josefin Sans"/>
              <a:buNone/>
              <a:defRPr b="1" sz="1900">
                <a:solidFill>
                  <a:schemeClr val="accent1"/>
                </a:solidFill>
                <a:latin typeface="Josefin Sans"/>
                <a:ea typeface="Josefin Sans"/>
                <a:cs typeface="Josefin Sans"/>
                <a:sym typeface="Josefin Sans"/>
              </a:defRPr>
            </a:lvl1pPr>
            <a:lvl2pPr lvl="1" rtl="0">
              <a:spcBef>
                <a:spcPts val="0"/>
              </a:spcBef>
              <a:spcAft>
                <a:spcPts val="0"/>
              </a:spcAft>
              <a:buClr>
                <a:srgbClr val="FD0000"/>
              </a:buClr>
              <a:buSzPts val="4000"/>
              <a:buFont typeface="Josefin Sans"/>
              <a:buNone/>
              <a:defRPr b="1" sz="4000">
                <a:solidFill>
                  <a:srgbClr val="FD0000"/>
                </a:solidFill>
                <a:latin typeface="Josefin Sans"/>
                <a:ea typeface="Josefin Sans"/>
                <a:cs typeface="Josefin Sans"/>
                <a:sym typeface="Josefin Sans"/>
              </a:defRPr>
            </a:lvl2pPr>
            <a:lvl3pPr lvl="2" rtl="0">
              <a:spcBef>
                <a:spcPts val="0"/>
              </a:spcBef>
              <a:spcAft>
                <a:spcPts val="0"/>
              </a:spcAft>
              <a:buClr>
                <a:srgbClr val="FD0000"/>
              </a:buClr>
              <a:buSzPts val="4000"/>
              <a:buFont typeface="Josefin Sans"/>
              <a:buNone/>
              <a:defRPr b="1" sz="4000">
                <a:solidFill>
                  <a:srgbClr val="FD0000"/>
                </a:solidFill>
                <a:latin typeface="Josefin Sans"/>
                <a:ea typeface="Josefin Sans"/>
                <a:cs typeface="Josefin Sans"/>
                <a:sym typeface="Josefin Sans"/>
              </a:defRPr>
            </a:lvl3pPr>
            <a:lvl4pPr lvl="3" rtl="0">
              <a:spcBef>
                <a:spcPts val="0"/>
              </a:spcBef>
              <a:spcAft>
                <a:spcPts val="0"/>
              </a:spcAft>
              <a:buClr>
                <a:srgbClr val="FD0000"/>
              </a:buClr>
              <a:buSzPts val="4000"/>
              <a:buFont typeface="Josefin Sans"/>
              <a:buNone/>
              <a:defRPr b="1" sz="4000">
                <a:solidFill>
                  <a:srgbClr val="FD0000"/>
                </a:solidFill>
                <a:latin typeface="Josefin Sans"/>
                <a:ea typeface="Josefin Sans"/>
                <a:cs typeface="Josefin Sans"/>
                <a:sym typeface="Josefin Sans"/>
              </a:defRPr>
            </a:lvl4pPr>
            <a:lvl5pPr lvl="4" rtl="0">
              <a:spcBef>
                <a:spcPts val="0"/>
              </a:spcBef>
              <a:spcAft>
                <a:spcPts val="0"/>
              </a:spcAft>
              <a:buClr>
                <a:srgbClr val="FD0000"/>
              </a:buClr>
              <a:buSzPts val="4000"/>
              <a:buFont typeface="Josefin Sans"/>
              <a:buNone/>
              <a:defRPr b="1" sz="4000">
                <a:solidFill>
                  <a:srgbClr val="FD0000"/>
                </a:solidFill>
                <a:latin typeface="Josefin Sans"/>
                <a:ea typeface="Josefin Sans"/>
                <a:cs typeface="Josefin Sans"/>
                <a:sym typeface="Josefin Sans"/>
              </a:defRPr>
            </a:lvl5pPr>
            <a:lvl6pPr lvl="5" rtl="0">
              <a:spcBef>
                <a:spcPts val="0"/>
              </a:spcBef>
              <a:spcAft>
                <a:spcPts val="0"/>
              </a:spcAft>
              <a:buClr>
                <a:srgbClr val="FD0000"/>
              </a:buClr>
              <a:buSzPts val="4000"/>
              <a:buFont typeface="Josefin Sans"/>
              <a:buNone/>
              <a:defRPr b="1" sz="4000">
                <a:solidFill>
                  <a:srgbClr val="FD0000"/>
                </a:solidFill>
                <a:latin typeface="Josefin Sans"/>
                <a:ea typeface="Josefin Sans"/>
                <a:cs typeface="Josefin Sans"/>
                <a:sym typeface="Josefin Sans"/>
              </a:defRPr>
            </a:lvl6pPr>
            <a:lvl7pPr lvl="6" rtl="0">
              <a:spcBef>
                <a:spcPts val="0"/>
              </a:spcBef>
              <a:spcAft>
                <a:spcPts val="0"/>
              </a:spcAft>
              <a:buClr>
                <a:srgbClr val="FD0000"/>
              </a:buClr>
              <a:buSzPts val="4000"/>
              <a:buFont typeface="Josefin Sans"/>
              <a:buNone/>
              <a:defRPr b="1" sz="4000">
                <a:solidFill>
                  <a:srgbClr val="FD0000"/>
                </a:solidFill>
                <a:latin typeface="Josefin Sans"/>
                <a:ea typeface="Josefin Sans"/>
                <a:cs typeface="Josefin Sans"/>
                <a:sym typeface="Josefin Sans"/>
              </a:defRPr>
            </a:lvl7pPr>
            <a:lvl8pPr lvl="7" rtl="0">
              <a:spcBef>
                <a:spcPts val="0"/>
              </a:spcBef>
              <a:spcAft>
                <a:spcPts val="0"/>
              </a:spcAft>
              <a:buClr>
                <a:srgbClr val="FD0000"/>
              </a:buClr>
              <a:buSzPts val="4000"/>
              <a:buFont typeface="Josefin Sans"/>
              <a:buNone/>
              <a:defRPr b="1" sz="4000">
                <a:solidFill>
                  <a:srgbClr val="FD0000"/>
                </a:solidFill>
                <a:latin typeface="Josefin Sans"/>
                <a:ea typeface="Josefin Sans"/>
                <a:cs typeface="Josefin Sans"/>
                <a:sym typeface="Josefin Sans"/>
              </a:defRPr>
            </a:lvl8pPr>
            <a:lvl9pPr lvl="8" rtl="0">
              <a:spcBef>
                <a:spcPts val="0"/>
              </a:spcBef>
              <a:spcAft>
                <a:spcPts val="0"/>
              </a:spcAft>
              <a:buClr>
                <a:srgbClr val="FD0000"/>
              </a:buClr>
              <a:buSzPts val="4000"/>
              <a:buFont typeface="Josefin Sans"/>
              <a:buNone/>
              <a:defRPr b="1" sz="4000">
                <a:solidFill>
                  <a:srgbClr val="FD0000"/>
                </a:solidFill>
                <a:latin typeface="Josefin Sans"/>
                <a:ea typeface="Josefin Sans"/>
                <a:cs typeface="Josefin Sans"/>
                <a:sym typeface="Josefin Sans"/>
              </a:defRPr>
            </a:lvl9pPr>
          </a:lstStyle>
          <a:p>
            <a:r>
              <a:t>xx%</a:t>
            </a:r>
          </a:p>
        </p:txBody>
      </p:sp>
      <p:cxnSp>
        <p:nvCxnSpPr>
          <p:cNvPr id="681" name="Google Shape;681;p75"/>
          <p:cNvCxnSpPr/>
          <p:nvPr/>
        </p:nvCxnSpPr>
        <p:spPr>
          <a:xfrm rot="10800000">
            <a:off x="241206" y="4608973"/>
            <a:ext cx="1209600" cy="0"/>
          </a:xfrm>
          <a:prstGeom prst="straightConnector1">
            <a:avLst/>
          </a:prstGeom>
          <a:noFill/>
          <a:ln cap="flat" cmpd="sng" w="9525">
            <a:solidFill>
              <a:schemeClr val="accent1"/>
            </a:solidFill>
            <a:prstDash val="solid"/>
            <a:round/>
            <a:headEnd len="med" w="med" type="none"/>
            <a:tailEnd len="med" w="med" type="none"/>
          </a:ln>
        </p:spPr>
      </p:cxnSp>
      <p:sp>
        <p:nvSpPr>
          <p:cNvPr id="682" name="Google Shape;682;p75"/>
          <p:cNvSpPr txBox="1"/>
          <p:nvPr>
            <p:ph idx="1" type="subTitle"/>
          </p:nvPr>
        </p:nvSpPr>
        <p:spPr>
          <a:xfrm>
            <a:off x="3241650" y="2094288"/>
            <a:ext cx="4125600" cy="1587000"/>
          </a:xfrm>
          <a:prstGeom prst="rect">
            <a:avLst/>
          </a:prstGeom>
          <a:solidFill>
            <a:schemeClr val="lt1"/>
          </a:solidFill>
          <a:ln>
            <a:noFill/>
          </a:ln>
        </p:spPr>
        <p:txBody>
          <a:bodyPr anchorCtr="0" anchor="ctr" bIns="0" lIns="91425" spcFirstLastPara="1" rIns="91425" wrap="square" tIns="182875">
            <a:noAutofit/>
          </a:bodyPr>
          <a:lstStyle>
            <a:lvl1pPr lvl="0" rtl="0">
              <a:lnSpc>
                <a:spcPct val="100000"/>
              </a:lnSpc>
              <a:spcBef>
                <a:spcPts val="0"/>
              </a:spcBef>
              <a:spcAft>
                <a:spcPts val="0"/>
              </a:spcAft>
              <a:buClr>
                <a:schemeClr val="dk1"/>
              </a:buClr>
              <a:buSzPts val="1600"/>
              <a:buFont typeface="Josefin Sans Light"/>
              <a:buChar char="●"/>
              <a:defRPr sz="1600">
                <a:solidFill>
                  <a:schemeClr val="dk1"/>
                </a:solidFill>
                <a:latin typeface="Josefin Sans"/>
                <a:ea typeface="Josefin Sans"/>
                <a:cs typeface="Josefin Sans"/>
                <a:sym typeface="Josefin Sans"/>
              </a:defRPr>
            </a:lvl1pPr>
            <a:lvl2pPr lvl="1" rtl="0">
              <a:lnSpc>
                <a:spcPct val="100000"/>
              </a:lnSpc>
              <a:spcBef>
                <a:spcPts val="0"/>
              </a:spcBef>
              <a:spcAft>
                <a:spcPts val="0"/>
              </a:spcAft>
              <a:buClr>
                <a:schemeClr val="dk1"/>
              </a:buClr>
              <a:buSzPts val="1400"/>
              <a:buChar char="○"/>
              <a:defRPr>
                <a:solidFill>
                  <a:schemeClr val="dk1"/>
                </a:solidFill>
              </a:defRPr>
            </a:lvl2pPr>
            <a:lvl3pPr lvl="2" rtl="0">
              <a:lnSpc>
                <a:spcPct val="100000"/>
              </a:lnSpc>
              <a:spcBef>
                <a:spcPts val="0"/>
              </a:spcBef>
              <a:spcAft>
                <a:spcPts val="0"/>
              </a:spcAft>
              <a:buClr>
                <a:schemeClr val="dk1"/>
              </a:buClr>
              <a:buSzPts val="1400"/>
              <a:buChar char="■"/>
              <a:defRPr>
                <a:solidFill>
                  <a:schemeClr val="dk1"/>
                </a:solidFill>
              </a:defRPr>
            </a:lvl3pPr>
            <a:lvl4pPr lvl="3" rtl="0">
              <a:lnSpc>
                <a:spcPct val="100000"/>
              </a:lnSpc>
              <a:spcBef>
                <a:spcPts val="0"/>
              </a:spcBef>
              <a:spcAft>
                <a:spcPts val="0"/>
              </a:spcAft>
              <a:buClr>
                <a:schemeClr val="dk1"/>
              </a:buClr>
              <a:buSzPts val="1400"/>
              <a:buChar char="●"/>
              <a:defRPr>
                <a:solidFill>
                  <a:schemeClr val="dk1"/>
                </a:solidFill>
              </a:defRPr>
            </a:lvl4pPr>
            <a:lvl5pPr lvl="4" rtl="0">
              <a:lnSpc>
                <a:spcPct val="100000"/>
              </a:lnSpc>
              <a:spcBef>
                <a:spcPts val="0"/>
              </a:spcBef>
              <a:spcAft>
                <a:spcPts val="0"/>
              </a:spcAft>
              <a:buClr>
                <a:schemeClr val="dk1"/>
              </a:buClr>
              <a:buSzPts val="1400"/>
              <a:buChar char="○"/>
              <a:defRPr>
                <a:solidFill>
                  <a:schemeClr val="dk1"/>
                </a:solidFill>
              </a:defRPr>
            </a:lvl5pPr>
            <a:lvl6pPr lvl="5" rtl="0">
              <a:lnSpc>
                <a:spcPct val="100000"/>
              </a:lnSpc>
              <a:spcBef>
                <a:spcPts val="0"/>
              </a:spcBef>
              <a:spcAft>
                <a:spcPts val="0"/>
              </a:spcAft>
              <a:buClr>
                <a:schemeClr val="dk1"/>
              </a:buClr>
              <a:buSzPts val="1400"/>
              <a:buChar char="■"/>
              <a:defRPr>
                <a:solidFill>
                  <a:schemeClr val="dk1"/>
                </a:solidFill>
              </a:defRPr>
            </a:lvl6pPr>
            <a:lvl7pPr lvl="6" rtl="0">
              <a:lnSpc>
                <a:spcPct val="100000"/>
              </a:lnSpc>
              <a:spcBef>
                <a:spcPts val="0"/>
              </a:spcBef>
              <a:spcAft>
                <a:spcPts val="0"/>
              </a:spcAft>
              <a:buClr>
                <a:schemeClr val="dk1"/>
              </a:buClr>
              <a:buSzPts val="1400"/>
              <a:buChar char="●"/>
              <a:defRPr>
                <a:solidFill>
                  <a:schemeClr val="dk1"/>
                </a:solidFill>
              </a:defRPr>
            </a:lvl7pPr>
            <a:lvl8pPr lvl="7" rtl="0">
              <a:lnSpc>
                <a:spcPct val="100000"/>
              </a:lnSpc>
              <a:spcBef>
                <a:spcPts val="0"/>
              </a:spcBef>
              <a:spcAft>
                <a:spcPts val="0"/>
              </a:spcAft>
              <a:buClr>
                <a:schemeClr val="dk1"/>
              </a:buClr>
              <a:buSzPts val="1400"/>
              <a:buChar char="○"/>
              <a:defRPr>
                <a:solidFill>
                  <a:schemeClr val="dk1"/>
                </a:solidFill>
              </a:defRPr>
            </a:lvl8pPr>
            <a:lvl9pPr lvl="8" rtl="0">
              <a:lnSpc>
                <a:spcPct val="100000"/>
              </a:lnSpc>
              <a:spcBef>
                <a:spcPts val="0"/>
              </a:spcBef>
              <a:spcAft>
                <a:spcPts val="0"/>
              </a:spcAft>
              <a:buClr>
                <a:schemeClr val="dk1"/>
              </a:buClr>
              <a:buSzPts val="1400"/>
              <a:buChar char="■"/>
              <a:defRPr>
                <a:solidFill>
                  <a:schemeClr val="dk1"/>
                </a:solidFill>
              </a:defRPr>
            </a:lvl9pPr>
          </a:lstStyle>
          <a:p/>
        </p:txBody>
      </p:sp>
      <p:sp>
        <p:nvSpPr>
          <p:cNvPr id="683" name="Google Shape;683;p75"/>
          <p:cNvSpPr txBox="1"/>
          <p:nvPr>
            <p:ph idx="3" type="title"/>
          </p:nvPr>
        </p:nvSpPr>
        <p:spPr>
          <a:xfrm>
            <a:off x="713225" y="476525"/>
            <a:ext cx="69600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Font typeface="Josefin Sans"/>
              <a:buNone/>
              <a:defRPr b="1">
                <a:latin typeface="Josefin Sans"/>
                <a:ea typeface="Josefin Sans"/>
                <a:cs typeface="Josefin Sans"/>
                <a:sym typeface="Josefin Sans"/>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cxnSp>
        <p:nvCxnSpPr>
          <p:cNvPr id="684" name="Google Shape;684;p75"/>
          <p:cNvCxnSpPr/>
          <p:nvPr/>
        </p:nvCxnSpPr>
        <p:spPr>
          <a:xfrm>
            <a:off x="6481100" y="4609950"/>
            <a:ext cx="2544000" cy="0"/>
          </a:xfrm>
          <a:prstGeom prst="straightConnector1">
            <a:avLst/>
          </a:prstGeom>
          <a:noFill/>
          <a:ln cap="flat" cmpd="sng" w="9525">
            <a:solidFill>
              <a:schemeClr val="accent1"/>
            </a:solidFill>
            <a:prstDash val="solid"/>
            <a:round/>
            <a:headEnd len="med" w="med" type="none"/>
            <a:tailEnd len="med" w="med" type="none"/>
          </a:ln>
        </p:spPr>
      </p:cxnSp>
      <p:sp>
        <p:nvSpPr>
          <p:cNvPr id="685" name="Google Shape;685;p75"/>
          <p:cNvSpPr txBox="1"/>
          <p:nvPr/>
        </p:nvSpPr>
        <p:spPr>
          <a:xfrm>
            <a:off x="8439900" y="4609950"/>
            <a:ext cx="585300" cy="3936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b="1" lang="en" sz="1100">
                <a:solidFill>
                  <a:schemeClr val="accent1"/>
                </a:solidFill>
                <a:latin typeface="Josefin Sans"/>
                <a:ea typeface="Josefin Sans"/>
                <a:cs typeface="Josefin Sans"/>
                <a:sym typeface="Josefin Sans"/>
              </a:rPr>
              <a:t>‹#›</a:t>
            </a:fld>
            <a:endParaRPr b="1" sz="1100">
              <a:solidFill>
                <a:schemeClr val="accent1"/>
              </a:solidFill>
              <a:latin typeface="Josefin Sans"/>
              <a:ea typeface="Josefin Sans"/>
              <a:cs typeface="Josefin Sans"/>
              <a:sym typeface="Josefin Sans"/>
            </a:endParaRPr>
          </a:p>
        </p:txBody>
      </p:sp>
      <p:sp>
        <p:nvSpPr>
          <p:cNvPr id="686" name="Google Shape;686;p75"/>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7">
  <p:cSld name="CUSTOM_7_1">
    <p:spTree>
      <p:nvGrpSpPr>
        <p:cNvPr id="687" name="Shape 687"/>
        <p:cNvGrpSpPr/>
        <p:nvPr/>
      </p:nvGrpSpPr>
      <p:grpSpPr>
        <a:xfrm>
          <a:off x="0" y="0"/>
          <a:ext cx="0" cy="0"/>
          <a:chOff x="0" y="0"/>
          <a:chExt cx="0" cy="0"/>
        </a:xfrm>
      </p:grpSpPr>
      <p:sp>
        <p:nvSpPr>
          <p:cNvPr id="688" name="Google Shape;688;p76"/>
          <p:cNvSpPr txBox="1"/>
          <p:nvPr>
            <p:ph idx="1" type="subTitle"/>
          </p:nvPr>
        </p:nvSpPr>
        <p:spPr>
          <a:xfrm>
            <a:off x="1018525" y="1457300"/>
            <a:ext cx="6834600" cy="2446200"/>
          </a:xfrm>
          <a:prstGeom prst="rect">
            <a:avLst/>
          </a:prstGeom>
          <a:noFill/>
          <a:ln>
            <a:noFill/>
          </a:ln>
        </p:spPr>
        <p:txBody>
          <a:bodyPr anchorCtr="0" anchor="t" bIns="0" lIns="91425" spcFirstLastPara="1" rIns="91425" wrap="square" tIns="182875">
            <a:noAutofit/>
          </a:bodyPr>
          <a:lstStyle>
            <a:lvl1pPr lvl="0" rtl="0">
              <a:lnSpc>
                <a:spcPct val="100000"/>
              </a:lnSpc>
              <a:spcBef>
                <a:spcPts val="0"/>
              </a:spcBef>
              <a:spcAft>
                <a:spcPts val="0"/>
              </a:spcAft>
              <a:buClr>
                <a:schemeClr val="dk1"/>
              </a:buClr>
              <a:buSzPts val="1400"/>
              <a:buChar char="●"/>
              <a:defRPr sz="1300">
                <a:solidFill>
                  <a:schemeClr val="dk1"/>
                </a:solidFill>
                <a:latin typeface="Josefin Sans"/>
                <a:ea typeface="Josefin Sans"/>
                <a:cs typeface="Josefin Sans"/>
                <a:sym typeface="Josefin Sans"/>
              </a:defRPr>
            </a:lvl1pPr>
            <a:lvl2pPr lvl="1" rtl="0">
              <a:lnSpc>
                <a:spcPct val="100000"/>
              </a:lnSpc>
              <a:spcBef>
                <a:spcPts val="0"/>
              </a:spcBef>
              <a:spcAft>
                <a:spcPts val="0"/>
              </a:spcAft>
              <a:buClr>
                <a:schemeClr val="dk1"/>
              </a:buClr>
              <a:buSzPts val="1400"/>
              <a:buChar char="○"/>
              <a:defRPr>
                <a:solidFill>
                  <a:schemeClr val="dk1"/>
                </a:solidFill>
              </a:defRPr>
            </a:lvl2pPr>
            <a:lvl3pPr lvl="2" rtl="0">
              <a:lnSpc>
                <a:spcPct val="100000"/>
              </a:lnSpc>
              <a:spcBef>
                <a:spcPts val="0"/>
              </a:spcBef>
              <a:spcAft>
                <a:spcPts val="0"/>
              </a:spcAft>
              <a:buClr>
                <a:schemeClr val="dk1"/>
              </a:buClr>
              <a:buSzPts val="1400"/>
              <a:buChar char="■"/>
              <a:defRPr>
                <a:solidFill>
                  <a:schemeClr val="dk1"/>
                </a:solidFill>
              </a:defRPr>
            </a:lvl3pPr>
            <a:lvl4pPr lvl="3" rtl="0">
              <a:lnSpc>
                <a:spcPct val="100000"/>
              </a:lnSpc>
              <a:spcBef>
                <a:spcPts val="0"/>
              </a:spcBef>
              <a:spcAft>
                <a:spcPts val="0"/>
              </a:spcAft>
              <a:buClr>
                <a:schemeClr val="dk1"/>
              </a:buClr>
              <a:buSzPts val="1400"/>
              <a:buChar char="●"/>
              <a:defRPr>
                <a:solidFill>
                  <a:schemeClr val="dk1"/>
                </a:solidFill>
              </a:defRPr>
            </a:lvl4pPr>
            <a:lvl5pPr lvl="4" rtl="0">
              <a:lnSpc>
                <a:spcPct val="100000"/>
              </a:lnSpc>
              <a:spcBef>
                <a:spcPts val="0"/>
              </a:spcBef>
              <a:spcAft>
                <a:spcPts val="0"/>
              </a:spcAft>
              <a:buClr>
                <a:schemeClr val="dk1"/>
              </a:buClr>
              <a:buSzPts val="1400"/>
              <a:buChar char="○"/>
              <a:defRPr>
                <a:solidFill>
                  <a:schemeClr val="dk1"/>
                </a:solidFill>
              </a:defRPr>
            </a:lvl5pPr>
            <a:lvl6pPr lvl="5" rtl="0">
              <a:lnSpc>
                <a:spcPct val="100000"/>
              </a:lnSpc>
              <a:spcBef>
                <a:spcPts val="0"/>
              </a:spcBef>
              <a:spcAft>
                <a:spcPts val="0"/>
              </a:spcAft>
              <a:buClr>
                <a:schemeClr val="dk1"/>
              </a:buClr>
              <a:buSzPts val="1400"/>
              <a:buChar char="■"/>
              <a:defRPr>
                <a:solidFill>
                  <a:schemeClr val="dk1"/>
                </a:solidFill>
              </a:defRPr>
            </a:lvl6pPr>
            <a:lvl7pPr lvl="6" rtl="0">
              <a:lnSpc>
                <a:spcPct val="100000"/>
              </a:lnSpc>
              <a:spcBef>
                <a:spcPts val="0"/>
              </a:spcBef>
              <a:spcAft>
                <a:spcPts val="0"/>
              </a:spcAft>
              <a:buClr>
                <a:schemeClr val="dk1"/>
              </a:buClr>
              <a:buSzPts val="1400"/>
              <a:buChar char="●"/>
              <a:defRPr>
                <a:solidFill>
                  <a:schemeClr val="dk1"/>
                </a:solidFill>
              </a:defRPr>
            </a:lvl7pPr>
            <a:lvl8pPr lvl="7" rtl="0">
              <a:lnSpc>
                <a:spcPct val="100000"/>
              </a:lnSpc>
              <a:spcBef>
                <a:spcPts val="0"/>
              </a:spcBef>
              <a:spcAft>
                <a:spcPts val="0"/>
              </a:spcAft>
              <a:buClr>
                <a:schemeClr val="dk1"/>
              </a:buClr>
              <a:buSzPts val="1400"/>
              <a:buChar char="○"/>
              <a:defRPr>
                <a:solidFill>
                  <a:schemeClr val="dk1"/>
                </a:solidFill>
              </a:defRPr>
            </a:lvl8pPr>
            <a:lvl9pPr lvl="8" rtl="0">
              <a:lnSpc>
                <a:spcPct val="100000"/>
              </a:lnSpc>
              <a:spcBef>
                <a:spcPts val="0"/>
              </a:spcBef>
              <a:spcAft>
                <a:spcPts val="0"/>
              </a:spcAft>
              <a:buClr>
                <a:schemeClr val="dk1"/>
              </a:buClr>
              <a:buSzPts val="1400"/>
              <a:buChar char="■"/>
              <a:defRPr>
                <a:solidFill>
                  <a:schemeClr val="dk1"/>
                </a:solidFill>
              </a:defRPr>
            </a:lvl9pPr>
          </a:lstStyle>
          <a:p/>
        </p:txBody>
      </p:sp>
      <p:sp>
        <p:nvSpPr>
          <p:cNvPr id="689" name="Google Shape;689;p76"/>
          <p:cNvSpPr txBox="1"/>
          <p:nvPr>
            <p:ph type="title"/>
          </p:nvPr>
        </p:nvSpPr>
        <p:spPr>
          <a:xfrm>
            <a:off x="713225" y="476525"/>
            <a:ext cx="69600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Font typeface="Josefin Sans"/>
              <a:buNone/>
              <a:defRPr b="1">
                <a:latin typeface="Josefin Sans"/>
                <a:ea typeface="Josefin Sans"/>
                <a:cs typeface="Josefin Sans"/>
                <a:sym typeface="Josefin Sans"/>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cxnSp>
        <p:nvCxnSpPr>
          <p:cNvPr id="690" name="Google Shape;690;p76"/>
          <p:cNvCxnSpPr/>
          <p:nvPr/>
        </p:nvCxnSpPr>
        <p:spPr>
          <a:xfrm>
            <a:off x="6481100" y="4609950"/>
            <a:ext cx="2544000" cy="0"/>
          </a:xfrm>
          <a:prstGeom prst="straightConnector1">
            <a:avLst/>
          </a:prstGeom>
          <a:noFill/>
          <a:ln cap="flat" cmpd="sng" w="9525">
            <a:solidFill>
              <a:schemeClr val="accent1"/>
            </a:solidFill>
            <a:prstDash val="solid"/>
            <a:round/>
            <a:headEnd len="med" w="med" type="none"/>
            <a:tailEnd len="med" w="med" type="none"/>
          </a:ln>
        </p:spPr>
      </p:cxnSp>
      <p:sp>
        <p:nvSpPr>
          <p:cNvPr id="691" name="Google Shape;691;p76"/>
          <p:cNvSpPr txBox="1"/>
          <p:nvPr/>
        </p:nvSpPr>
        <p:spPr>
          <a:xfrm>
            <a:off x="8439900" y="4609950"/>
            <a:ext cx="585300" cy="3936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b="1" lang="en" sz="1100">
                <a:solidFill>
                  <a:schemeClr val="accent1"/>
                </a:solidFill>
                <a:latin typeface="Josefin Sans"/>
                <a:ea typeface="Josefin Sans"/>
                <a:cs typeface="Josefin Sans"/>
                <a:sym typeface="Josefin Sans"/>
              </a:rPr>
              <a:t>‹#›</a:t>
            </a:fld>
            <a:endParaRPr b="1" sz="1100">
              <a:solidFill>
                <a:schemeClr val="accent1"/>
              </a:solidFill>
              <a:latin typeface="Josefin Sans"/>
              <a:ea typeface="Josefin Sans"/>
              <a:cs typeface="Josefin Sans"/>
              <a:sym typeface="Josefin Sans"/>
            </a:endParaRPr>
          </a:p>
        </p:txBody>
      </p:sp>
      <p:sp>
        <p:nvSpPr>
          <p:cNvPr id="692" name="Google Shape;692;p76"/>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p:cSld name="CUSTOM_4">
    <p:spTree>
      <p:nvGrpSpPr>
        <p:cNvPr id="693" name="Shape 693"/>
        <p:cNvGrpSpPr/>
        <p:nvPr/>
      </p:nvGrpSpPr>
      <p:grpSpPr>
        <a:xfrm>
          <a:off x="0" y="0"/>
          <a:ext cx="0" cy="0"/>
          <a:chOff x="0" y="0"/>
          <a:chExt cx="0" cy="0"/>
        </a:xfrm>
      </p:grpSpPr>
      <p:sp>
        <p:nvSpPr>
          <p:cNvPr id="694" name="Google Shape;694;p77"/>
          <p:cNvSpPr txBox="1"/>
          <p:nvPr>
            <p:ph type="ctrTitle"/>
          </p:nvPr>
        </p:nvSpPr>
        <p:spPr>
          <a:xfrm>
            <a:off x="713225" y="1157263"/>
            <a:ext cx="5414400" cy="705300"/>
          </a:xfrm>
          <a:prstGeom prst="rect">
            <a:avLst/>
          </a:prstGeom>
        </p:spPr>
        <p:txBody>
          <a:bodyPr anchorCtr="0" anchor="b" bIns="91425" lIns="91425" spcFirstLastPara="1" rIns="91425" wrap="square" tIns="79200">
            <a:noAutofit/>
          </a:bodyPr>
          <a:lstStyle>
            <a:lvl1pPr lvl="0" rtl="0">
              <a:spcBef>
                <a:spcPts val="0"/>
              </a:spcBef>
              <a:spcAft>
                <a:spcPts val="0"/>
              </a:spcAft>
              <a:buSzPts val="5200"/>
              <a:buNone/>
              <a:defRPr sz="5200"/>
            </a:lvl1pPr>
            <a:lvl2pPr lvl="1" rtl="0">
              <a:spcBef>
                <a:spcPts val="0"/>
              </a:spcBef>
              <a:spcAft>
                <a:spcPts val="0"/>
              </a:spcAft>
              <a:buSzPts val="5200"/>
              <a:buNone/>
              <a:defRPr sz="5200"/>
            </a:lvl2pPr>
            <a:lvl3pPr lvl="2" rtl="0">
              <a:spcBef>
                <a:spcPts val="0"/>
              </a:spcBef>
              <a:spcAft>
                <a:spcPts val="0"/>
              </a:spcAft>
              <a:buSzPts val="5200"/>
              <a:buNone/>
              <a:defRPr sz="5200"/>
            </a:lvl3pPr>
            <a:lvl4pPr lvl="3" rtl="0">
              <a:spcBef>
                <a:spcPts val="0"/>
              </a:spcBef>
              <a:spcAft>
                <a:spcPts val="0"/>
              </a:spcAft>
              <a:buSzPts val="5200"/>
              <a:buNone/>
              <a:defRPr sz="5200"/>
            </a:lvl4pPr>
            <a:lvl5pPr lvl="4" rtl="0">
              <a:spcBef>
                <a:spcPts val="0"/>
              </a:spcBef>
              <a:spcAft>
                <a:spcPts val="0"/>
              </a:spcAft>
              <a:buSzPts val="5200"/>
              <a:buNone/>
              <a:defRPr sz="5200"/>
            </a:lvl5pPr>
            <a:lvl6pPr lvl="5" rtl="0">
              <a:spcBef>
                <a:spcPts val="0"/>
              </a:spcBef>
              <a:spcAft>
                <a:spcPts val="0"/>
              </a:spcAft>
              <a:buSzPts val="5200"/>
              <a:buNone/>
              <a:defRPr sz="5200"/>
            </a:lvl6pPr>
            <a:lvl7pPr lvl="6" rtl="0">
              <a:spcBef>
                <a:spcPts val="0"/>
              </a:spcBef>
              <a:spcAft>
                <a:spcPts val="0"/>
              </a:spcAft>
              <a:buSzPts val="5200"/>
              <a:buNone/>
              <a:defRPr sz="5200"/>
            </a:lvl7pPr>
            <a:lvl8pPr lvl="7" rtl="0">
              <a:spcBef>
                <a:spcPts val="0"/>
              </a:spcBef>
              <a:spcAft>
                <a:spcPts val="0"/>
              </a:spcAft>
              <a:buSzPts val="5200"/>
              <a:buNone/>
              <a:defRPr sz="5200"/>
            </a:lvl8pPr>
            <a:lvl9pPr lvl="8" rtl="0">
              <a:spcBef>
                <a:spcPts val="0"/>
              </a:spcBef>
              <a:spcAft>
                <a:spcPts val="0"/>
              </a:spcAft>
              <a:buSzPts val="5200"/>
              <a:buNone/>
              <a:defRPr sz="5200"/>
            </a:lvl9pPr>
          </a:lstStyle>
          <a:p/>
        </p:txBody>
      </p:sp>
      <p:sp>
        <p:nvSpPr>
          <p:cNvPr id="695" name="Google Shape;695;p77"/>
          <p:cNvSpPr txBox="1"/>
          <p:nvPr>
            <p:ph idx="1" type="subTitle"/>
          </p:nvPr>
        </p:nvSpPr>
        <p:spPr>
          <a:xfrm>
            <a:off x="719750" y="2053877"/>
            <a:ext cx="3309300" cy="1273800"/>
          </a:xfrm>
          <a:prstGeom prst="rect">
            <a:avLst/>
          </a:prstGeom>
          <a:noFill/>
          <a:ln>
            <a:noFill/>
          </a:ln>
        </p:spPr>
        <p:txBody>
          <a:bodyPr anchorCtr="0" anchor="ctr" bIns="91425" lIns="91425" spcFirstLastPara="1" rIns="91425" wrap="square" tIns="91425">
            <a:noAutofit/>
          </a:bodyPr>
          <a:lstStyle>
            <a:lvl1pPr lvl="0" rtl="0">
              <a:lnSpc>
                <a:spcPct val="100000"/>
              </a:lnSpc>
              <a:spcBef>
                <a:spcPts val="0"/>
              </a:spcBef>
              <a:spcAft>
                <a:spcPts val="0"/>
              </a:spcAft>
              <a:buClr>
                <a:schemeClr val="dk2"/>
              </a:buClr>
              <a:buSzPts val="2800"/>
              <a:buNone/>
              <a:defRPr sz="1600">
                <a:solidFill>
                  <a:schemeClr val="dk2"/>
                </a:solidFill>
                <a:latin typeface="Josefin Sans"/>
                <a:ea typeface="Josefin Sans"/>
                <a:cs typeface="Josefin Sans"/>
                <a:sym typeface="Josefin Sans"/>
              </a:defRPr>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p:txBody>
      </p:sp>
      <p:sp>
        <p:nvSpPr>
          <p:cNvPr id="696" name="Google Shape;696;p77"/>
          <p:cNvSpPr txBox="1"/>
          <p:nvPr/>
        </p:nvSpPr>
        <p:spPr>
          <a:xfrm>
            <a:off x="720025" y="3799875"/>
            <a:ext cx="2473500" cy="460800"/>
          </a:xfrm>
          <a:prstGeom prst="rect">
            <a:avLst/>
          </a:prstGeom>
          <a:noFill/>
          <a:ln>
            <a:noFill/>
          </a:ln>
        </p:spPr>
        <p:txBody>
          <a:bodyPr anchorCtr="0" anchor="t" bIns="91425" lIns="91425" spcFirstLastPara="1" rIns="91425" wrap="square" tIns="91425">
            <a:noAutofit/>
          </a:bodyPr>
          <a:lstStyle/>
          <a:p>
            <a:pPr indent="0" lvl="0" marL="0" rtl="0" algn="l">
              <a:spcBef>
                <a:spcPts val="300"/>
              </a:spcBef>
              <a:spcAft>
                <a:spcPts val="0"/>
              </a:spcAft>
              <a:buNone/>
            </a:pPr>
            <a:r>
              <a:rPr lang="en" sz="1000">
                <a:solidFill>
                  <a:schemeClr val="dk2"/>
                </a:solidFill>
                <a:latin typeface="Josefin Sans Light"/>
                <a:ea typeface="Josefin Sans Light"/>
                <a:cs typeface="Josefin Sans Light"/>
                <a:sym typeface="Josefin Sans Light"/>
              </a:rPr>
              <a:t>CREDITS: This presentation template was created by </a:t>
            </a:r>
            <a:r>
              <a:rPr b="1" lang="en" sz="1000">
                <a:solidFill>
                  <a:schemeClr val="dk2"/>
                </a:solidFill>
                <a:uFill>
                  <a:noFill/>
                </a:uFill>
                <a:latin typeface="Josefin Sans"/>
                <a:ea typeface="Josefin Sans"/>
                <a:cs typeface="Josefin Sans"/>
                <a:sym typeface="Josefin Sans"/>
                <a:hlinkClick r:id="rId2">
                  <a:extLst>
                    <a:ext uri="{A12FA001-AC4F-418D-AE19-62706E023703}">
                      <ahyp:hlinkClr val="tx"/>
                    </a:ext>
                  </a:extLst>
                </a:hlinkClick>
              </a:rPr>
              <a:t>Slidesgo</a:t>
            </a:r>
            <a:r>
              <a:rPr lang="en" sz="1000">
                <a:solidFill>
                  <a:schemeClr val="dk2"/>
                </a:solidFill>
                <a:latin typeface="Josefin Sans Light"/>
                <a:ea typeface="Josefin Sans Light"/>
                <a:cs typeface="Josefin Sans Light"/>
                <a:sym typeface="Josefin Sans Light"/>
              </a:rPr>
              <a:t>, including icons by </a:t>
            </a:r>
            <a:r>
              <a:rPr b="1" lang="en" sz="1000">
                <a:solidFill>
                  <a:schemeClr val="dk2"/>
                </a:solidFill>
                <a:uFill>
                  <a:noFill/>
                </a:uFill>
                <a:latin typeface="Josefin Sans"/>
                <a:ea typeface="Josefin Sans"/>
                <a:cs typeface="Josefin Sans"/>
                <a:sym typeface="Josefin Sans"/>
                <a:hlinkClick r:id="rId3">
                  <a:extLst>
                    <a:ext uri="{A12FA001-AC4F-418D-AE19-62706E023703}">
                      <ahyp:hlinkClr val="tx"/>
                    </a:ext>
                  </a:extLst>
                </a:hlinkClick>
              </a:rPr>
              <a:t>Flaticon</a:t>
            </a:r>
            <a:r>
              <a:rPr lang="en" sz="1000">
                <a:solidFill>
                  <a:schemeClr val="dk2"/>
                </a:solidFill>
                <a:latin typeface="Josefin Sans Light"/>
                <a:ea typeface="Josefin Sans Light"/>
                <a:cs typeface="Josefin Sans Light"/>
                <a:sym typeface="Josefin Sans Light"/>
              </a:rPr>
              <a:t>, and infographics &amp; images by </a:t>
            </a:r>
            <a:r>
              <a:rPr b="1" lang="en" sz="1000">
                <a:solidFill>
                  <a:schemeClr val="dk2"/>
                </a:solidFill>
                <a:uFill>
                  <a:noFill/>
                </a:uFill>
                <a:latin typeface="Josefin Sans"/>
                <a:ea typeface="Josefin Sans"/>
                <a:cs typeface="Josefin Sans"/>
                <a:sym typeface="Josefin Sans"/>
                <a:hlinkClick r:id="rId4">
                  <a:extLst>
                    <a:ext uri="{A12FA001-AC4F-418D-AE19-62706E023703}">
                      <ahyp:hlinkClr val="tx"/>
                    </a:ext>
                  </a:extLst>
                </a:hlinkClick>
              </a:rPr>
              <a:t>Freepik</a:t>
            </a:r>
            <a:r>
              <a:rPr lang="en" sz="1000">
                <a:solidFill>
                  <a:schemeClr val="dk2"/>
                </a:solidFill>
                <a:latin typeface="Josefin Sans Light"/>
                <a:ea typeface="Josefin Sans Light"/>
                <a:cs typeface="Josefin Sans Light"/>
                <a:sym typeface="Josefin Sans Light"/>
              </a:rPr>
              <a:t>. </a:t>
            </a:r>
            <a:endParaRPr sz="1000">
              <a:solidFill>
                <a:schemeClr val="dk2"/>
              </a:solidFill>
              <a:latin typeface="Josefin Sans Light"/>
              <a:ea typeface="Josefin Sans Light"/>
              <a:cs typeface="Josefin Sans Light"/>
              <a:sym typeface="Josefin Sans Light"/>
            </a:endParaRPr>
          </a:p>
        </p:txBody>
      </p:sp>
      <p:cxnSp>
        <p:nvCxnSpPr>
          <p:cNvPr id="697" name="Google Shape;697;p77"/>
          <p:cNvCxnSpPr/>
          <p:nvPr/>
        </p:nvCxnSpPr>
        <p:spPr>
          <a:xfrm>
            <a:off x="542275" y="758250"/>
            <a:ext cx="0" cy="2970900"/>
          </a:xfrm>
          <a:prstGeom prst="straightConnector1">
            <a:avLst/>
          </a:prstGeom>
          <a:noFill/>
          <a:ln cap="flat" cmpd="sng" w="114300">
            <a:solidFill>
              <a:schemeClr val="accent1"/>
            </a:solidFill>
            <a:prstDash val="solid"/>
            <a:round/>
            <a:headEnd len="med" w="med" type="none"/>
            <a:tailEnd len="med" w="med" type="none"/>
          </a:ln>
        </p:spPr>
      </p:cxnSp>
      <p:sp>
        <p:nvSpPr>
          <p:cNvPr id="698" name="Google Shape;698;p77"/>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p:cSld name="CUSTOM_8">
    <p:spTree>
      <p:nvGrpSpPr>
        <p:cNvPr id="699" name="Shape 699"/>
        <p:cNvGrpSpPr/>
        <p:nvPr/>
      </p:nvGrpSpPr>
      <p:grpSpPr>
        <a:xfrm>
          <a:off x="0" y="0"/>
          <a:ext cx="0" cy="0"/>
          <a:chOff x="0" y="0"/>
          <a:chExt cx="0" cy="0"/>
        </a:xfrm>
      </p:grpSpPr>
      <p:sp>
        <p:nvSpPr>
          <p:cNvPr id="700" name="Google Shape;700;p78"/>
          <p:cNvSpPr/>
          <p:nvPr/>
        </p:nvSpPr>
        <p:spPr>
          <a:xfrm>
            <a:off x="6481100" y="-39600"/>
            <a:ext cx="2701200" cy="2537400"/>
          </a:xfrm>
          <a:prstGeom prst="rect">
            <a:avLst/>
          </a:prstGeom>
          <a:no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D0000"/>
              </a:solidFill>
            </a:endParaRPr>
          </a:p>
        </p:txBody>
      </p:sp>
      <p:cxnSp>
        <p:nvCxnSpPr>
          <p:cNvPr id="701" name="Google Shape;701;p78"/>
          <p:cNvCxnSpPr/>
          <p:nvPr/>
        </p:nvCxnSpPr>
        <p:spPr>
          <a:xfrm>
            <a:off x="525225" y="441500"/>
            <a:ext cx="0" cy="2710500"/>
          </a:xfrm>
          <a:prstGeom prst="straightConnector1">
            <a:avLst/>
          </a:prstGeom>
          <a:noFill/>
          <a:ln cap="flat" cmpd="sng" w="76200">
            <a:solidFill>
              <a:schemeClr val="accent1"/>
            </a:solidFill>
            <a:prstDash val="solid"/>
            <a:round/>
            <a:headEnd len="med" w="med" type="none"/>
            <a:tailEnd len="med" w="med" type="none"/>
          </a:ln>
        </p:spPr>
      </p:cxnSp>
      <p:cxnSp>
        <p:nvCxnSpPr>
          <p:cNvPr id="702" name="Google Shape;702;p78"/>
          <p:cNvCxnSpPr/>
          <p:nvPr/>
        </p:nvCxnSpPr>
        <p:spPr>
          <a:xfrm>
            <a:off x="6481100" y="4609950"/>
            <a:ext cx="2544000" cy="0"/>
          </a:xfrm>
          <a:prstGeom prst="straightConnector1">
            <a:avLst/>
          </a:prstGeom>
          <a:noFill/>
          <a:ln cap="flat" cmpd="sng" w="9525">
            <a:solidFill>
              <a:schemeClr val="accent1"/>
            </a:solidFill>
            <a:prstDash val="solid"/>
            <a:round/>
            <a:headEnd len="med" w="med" type="none"/>
            <a:tailEnd len="med" w="med" type="none"/>
          </a:ln>
        </p:spPr>
      </p:cxnSp>
      <p:sp>
        <p:nvSpPr>
          <p:cNvPr id="703" name="Google Shape;703;p78"/>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1">
  <p:cSld name="CUSTOM_8_1">
    <p:spTree>
      <p:nvGrpSpPr>
        <p:cNvPr id="704" name="Shape 704"/>
        <p:cNvGrpSpPr/>
        <p:nvPr/>
      </p:nvGrpSpPr>
      <p:grpSpPr>
        <a:xfrm>
          <a:off x="0" y="0"/>
          <a:ext cx="0" cy="0"/>
          <a:chOff x="0" y="0"/>
          <a:chExt cx="0" cy="0"/>
        </a:xfrm>
      </p:grpSpPr>
      <p:sp>
        <p:nvSpPr>
          <p:cNvPr id="705" name="Google Shape;705;p79"/>
          <p:cNvSpPr/>
          <p:nvPr/>
        </p:nvSpPr>
        <p:spPr>
          <a:xfrm>
            <a:off x="-159275" y="1563300"/>
            <a:ext cx="1591500" cy="3962100"/>
          </a:xfrm>
          <a:prstGeom prst="rect">
            <a:avLst/>
          </a:prstGeom>
          <a:no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D0000"/>
              </a:solidFill>
            </a:endParaRPr>
          </a:p>
        </p:txBody>
      </p:sp>
      <p:cxnSp>
        <p:nvCxnSpPr>
          <p:cNvPr id="706" name="Google Shape;706;p79"/>
          <p:cNvCxnSpPr/>
          <p:nvPr/>
        </p:nvCxnSpPr>
        <p:spPr>
          <a:xfrm rot="10800000">
            <a:off x="986725" y="1327650"/>
            <a:ext cx="445500" cy="0"/>
          </a:xfrm>
          <a:prstGeom prst="straightConnector1">
            <a:avLst/>
          </a:prstGeom>
          <a:noFill/>
          <a:ln cap="flat" cmpd="sng" w="76200">
            <a:solidFill>
              <a:schemeClr val="accent1"/>
            </a:solidFill>
            <a:prstDash val="solid"/>
            <a:round/>
            <a:headEnd len="med" w="med" type="none"/>
            <a:tailEnd len="med" w="med" type="none"/>
          </a:ln>
        </p:spPr>
      </p:cxnSp>
      <p:cxnSp>
        <p:nvCxnSpPr>
          <p:cNvPr id="707" name="Google Shape;707;p79"/>
          <p:cNvCxnSpPr/>
          <p:nvPr/>
        </p:nvCxnSpPr>
        <p:spPr>
          <a:xfrm>
            <a:off x="6481100" y="4609950"/>
            <a:ext cx="2544000" cy="0"/>
          </a:xfrm>
          <a:prstGeom prst="straightConnector1">
            <a:avLst/>
          </a:prstGeom>
          <a:noFill/>
          <a:ln cap="flat" cmpd="sng" w="9525">
            <a:solidFill>
              <a:schemeClr val="accent1"/>
            </a:solidFill>
            <a:prstDash val="solid"/>
            <a:round/>
            <a:headEnd len="med" w="med" type="none"/>
            <a:tailEnd len="med" w="med" type="none"/>
          </a:ln>
        </p:spPr>
      </p:cxnSp>
      <p:sp>
        <p:nvSpPr>
          <p:cNvPr id="708" name="Google Shape;708;p79"/>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68" name="Shape 68"/>
        <p:cNvGrpSpPr/>
        <p:nvPr/>
      </p:nvGrpSpPr>
      <p:grpSpPr>
        <a:xfrm>
          <a:off x="0" y="0"/>
          <a:ext cx="0" cy="0"/>
          <a:chOff x="0" y="0"/>
          <a:chExt cx="0" cy="0"/>
        </a:xfrm>
      </p:grpSpPr>
      <p:sp>
        <p:nvSpPr>
          <p:cNvPr id="69" name="Google Shape;69;p9"/>
          <p:cNvSpPr txBox="1"/>
          <p:nvPr>
            <p:ph type="title"/>
          </p:nvPr>
        </p:nvSpPr>
        <p:spPr>
          <a:xfrm>
            <a:off x="692450" y="913800"/>
            <a:ext cx="3796500" cy="490500"/>
          </a:xfrm>
          <a:prstGeom prst="rect">
            <a:avLst/>
          </a:prstGeom>
        </p:spPr>
        <p:txBody>
          <a:bodyPr anchorCtr="0" anchor="t" bIns="91425" lIns="91425" spcFirstLastPara="1" rIns="91425" wrap="square" tIns="0">
            <a:noAutofit/>
          </a:bodyPr>
          <a:lstStyle>
            <a:lvl1pPr lvl="0" rtl="0">
              <a:spcBef>
                <a:spcPts val="0"/>
              </a:spcBef>
              <a:spcAft>
                <a:spcPts val="0"/>
              </a:spcAft>
              <a:buSzPts val="3600"/>
              <a:buFont typeface="Josefin Sans"/>
              <a:buNone/>
              <a:defRPr b="1" sz="3600">
                <a:latin typeface="Josefin Sans"/>
                <a:ea typeface="Josefin Sans"/>
                <a:cs typeface="Josefin Sans"/>
                <a:sym typeface="Josefin Sans"/>
              </a:defRPr>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70" name="Google Shape;70;p9"/>
          <p:cNvSpPr txBox="1"/>
          <p:nvPr>
            <p:ph idx="1" type="subTitle"/>
          </p:nvPr>
        </p:nvSpPr>
        <p:spPr>
          <a:xfrm>
            <a:off x="3644450" y="1652275"/>
            <a:ext cx="3384000" cy="2350800"/>
          </a:xfrm>
          <a:prstGeom prst="rect">
            <a:avLst/>
          </a:prstGeom>
          <a:solidFill>
            <a:schemeClr val="lt1"/>
          </a:solidFill>
          <a:ln>
            <a:noFill/>
          </a:ln>
        </p:spPr>
        <p:txBody>
          <a:bodyPr anchorCtr="0" anchor="t" bIns="91425" lIns="91425" spcFirstLastPara="1" rIns="91425" wrap="square" tIns="0">
            <a:noAutofit/>
          </a:bodyPr>
          <a:lstStyle>
            <a:lvl1pPr lvl="0" rtl="0">
              <a:lnSpc>
                <a:spcPct val="100000"/>
              </a:lnSpc>
              <a:spcBef>
                <a:spcPts val="0"/>
              </a:spcBef>
              <a:spcAft>
                <a:spcPts val="0"/>
              </a:spcAft>
              <a:buClr>
                <a:schemeClr val="dk1"/>
              </a:buClr>
              <a:buSzPts val="1200"/>
              <a:buFont typeface="Open Sans"/>
              <a:buAutoNum type="arabicPeriod"/>
              <a:defRPr sz="1600">
                <a:solidFill>
                  <a:schemeClr val="dk1"/>
                </a:solidFill>
                <a:latin typeface="Josefin Sans"/>
                <a:ea typeface="Josefin Sans"/>
                <a:cs typeface="Josefin Sans"/>
                <a:sym typeface="Josefin Sans"/>
              </a:defRPr>
            </a:lvl1pPr>
            <a:lvl2pPr lvl="1" rtl="0">
              <a:lnSpc>
                <a:spcPct val="100000"/>
              </a:lnSpc>
              <a:spcBef>
                <a:spcPts val="0"/>
              </a:spcBef>
              <a:spcAft>
                <a:spcPts val="0"/>
              </a:spcAft>
              <a:buClr>
                <a:srgbClr val="434343"/>
              </a:buClr>
              <a:buSzPts val="1200"/>
              <a:buFont typeface="Roboto Condensed Light"/>
              <a:buAutoNum type="alphaLcPeriod"/>
              <a:defRPr/>
            </a:lvl2pPr>
            <a:lvl3pPr lvl="2" rtl="0">
              <a:lnSpc>
                <a:spcPct val="100000"/>
              </a:lnSpc>
              <a:spcBef>
                <a:spcPts val="0"/>
              </a:spcBef>
              <a:spcAft>
                <a:spcPts val="0"/>
              </a:spcAft>
              <a:buClr>
                <a:srgbClr val="434343"/>
              </a:buClr>
              <a:buSzPts val="1200"/>
              <a:buFont typeface="Roboto Condensed Light"/>
              <a:buAutoNum type="romanLcPeriod"/>
              <a:defRPr/>
            </a:lvl3pPr>
            <a:lvl4pPr lvl="3" rtl="0">
              <a:lnSpc>
                <a:spcPct val="100000"/>
              </a:lnSpc>
              <a:spcBef>
                <a:spcPts val="0"/>
              </a:spcBef>
              <a:spcAft>
                <a:spcPts val="0"/>
              </a:spcAft>
              <a:buClr>
                <a:srgbClr val="434343"/>
              </a:buClr>
              <a:buSzPts val="1200"/>
              <a:buFont typeface="Roboto Condensed Light"/>
              <a:buAutoNum type="arabicPeriod"/>
              <a:defRPr/>
            </a:lvl4pPr>
            <a:lvl5pPr lvl="4" rtl="0">
              <a:lnSpc>
                <a:spcPct val="100000"/>
              </a:lnSpc>
              <a:spcBef>
                <a:spcPts val="0"/>
              </a:spcBef>
              <a:spcAft>
                <a:spcPts val="0"/>
              </a:spcAft>
              <a:buClr>
                <a:srgbClr val="434343"/>
              </a:buClr>
              <a:buSzPts val="1200"/>
              <a:buFont typeface="Roboto Condensed Light"/>
              <a:buAutoNum type="alphaLcPeriod"/>
              <a:defRPr/>
            </a:lvl5pPr>
            <a:lvl6pPr lvl="5" rtl="0">
              <a:lnSpc>
                <a:spcPct val="100000"/>
              </a:lnSpc>
              <a:spcBef>
                <a:spcPts val="0"/>
              </a:spcBef>
              <a:spcAft>
                <a:spcPts val="0"/>
              </a:spcAft>
              <a:buClr>
                <a:srgbClr val="434343"/>
              </a:buClr>
              <a:buSzPts val="1200"/>
              <a:buFont typeface="Roboto Condensed Light"/>
              <a:buAutoNum type="romanLcPeriod"/>
              <a:defRPr/>
            </a:lvl6pPr>
            <a:lvl7pPr lvl="6" rtl="0">
              <a:lnSpc>
                <a:spcPct val="100000"/>
              </a:lnSpc>
              <a:spcBef>
                <a:spcPts val="0"/>
              </a:spcBef>
              <a:spcAft>
                <a:spcPts val="0"/>
              </a:spcAft>
              <a:buClr>
                <a:srgbClr val="434343"/>
              </a:buClr>
              <a:buSzPts val="1200"/>
              <a:buFont typeface="Roboto Condensed Light"/>
              <a:buAutoNum type="arabicPeriod"/>
              <a:defRPr/>
            </a:lvl7pPr>
            <a:lvl8pPr lvl="7" rtl="0">
              <a:lnSpc>
                <a:spcPct val="100000"/>
              </a:lnSpc>
              <a:spcBef>
                <a:spcPts val="0"/>
              </a:spcBef>
              <a:spcAft>
                <a:spcPts val="0"/>
              </a:spcAft>
              <a:buClr>
                <a:srgbClr val="434343"/>
              </a:buClr>
              <a:buSzPts val="1200"/>
              <a:buFont typeface="Roboto Condensed Light"/>
              <a:buAutoNum type="alphaLcPeriod"/>
              <a:defRPr/>
            </a:lvl8pPr>
            <a:lvl9pPr lvl="8" rtl="0">
              <a:lnSpc>
                <a:spcPct val="100000"/>
              </a:lnSpc>
              <a:spcBef>
                <a:spcPts val="0"/>
              </a:spcBef>
              <a:spcAft>
                <a:spcPts val="0"/>
              </a:spcAft>
              <a:buClr>
                <a:srgbClr val="434343"/>
              </a:buClr>
              <a:buSzPts val="1200"/>
              <a:buFont typeface="Roboto Condensed Light"/>
              <a:buAutoNum type="romanLcPeriod"/>
              <a:defRPr/>
            </a:lvl9pPr>
          </a:lstStyle>
          <a:p/>
        </p:txBody>
      </p:sp>
      <p:sp>
        <p:nvSpPr>
          <p:cNvPr id="71" name="Google Shape;71;p9"/>
          <p:cNvSpPr txBox="1"/>
          <p:nvPr>
            <p:ph idx="2" type="title"/>
          </p:nvPr>
        </p:nvSpPr>
        <p:spPr>
          <a:xfrm>
            <a:off x="146725" y="4789139"/>
            <a:ext cx="3027300" cy="229200"/>
          </a:xfrm>
          <a:prstGeom prst="rect">
            <a:avLst/>
          </a:prstGeom>
        </p:spPr>
        <p:txBody>
          <a:bodyPr anchorCtr="0" anchor="ctr" bIns="0" lIns="91425" spcFirstLastPara="1" rIns="91425" wrap="square" tIns="0">
            <a:noAutofit/>
          </a:bodyPr>
          <a:lstStyle>
            <a:lvl1pPr lvl="0" rtl="0">
              <a:spcBef>
                <a:spcPts val="0"/>
              </a:spcBef>
              <a:spcAft>
                <a:spcPts val="0"/>
              </a:spcAft>
              <a:buSzPts val="800"/>
              <a:buFont typeface="Josefin Sans"/>
              <a:buNone/>
              <a:defRPr b="1" sz="800">
                <a:latin typeface="Josefin Sans"/>
                <a:ea typeface="Josefin Sans"/>
                <a:cs typeface="Josefin Sans"/>
                <a:sym typeface="Josefin Sans"/>
              </a:defRPr>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72" name="Google Shape;72;p9"/>
          <p:cNvSpPr txBox="1"/>
          <p:nvPr>
            <p:ph hasCustomPrompt="1" idx="3" type="title"/>
          </p:nvPr>
        </p:nvSpPr>
        <p:spPr>
          <a:xfrm>
            <a:off x="146725" y="4719850"/>
            <a:ext cx="1689000" cy="160500"/>
          </a:xfrm>
          <a:prstGeom prst="rect">
            <a:avLst/>
          </a:prstGeom>
        </p:spPr>
        <p:txBody>
          <a:bodyPr anchorCtr="0" anchor="b" bIns="0" lIns="91425" spcFirstLastPara="1" rIns="91425" wrap="square" tIns="0">
            <a:noAutofit/>
          </a:bodyPr>
          <a:lstStyle>
            <a:lvl1pPr lvl="0" rtl="0">
              <a:spcBef>
                <a:spcPts val="0"/>
              </a:spcBef>
              <a:spcAft>
                <a:spcPts val="0"/>
              </a:spcAft>
              <a:buClr>
                <a:schemeClr val="accent1"/>
              </a:buClr>
              <a:buSzPts val="1900"/>
              <a:buFont typeface="Josefin Sans"/>
              <a:buNone/>
              <a:defRPr b="1" sz="1900">
                <a:solidFill>
                  <a:schemeClr val="accent1"/>
                </a:solidFill>
                <a:latin typeface="Josefin Sans"/>
                <a:ea typeface="Josefin Sans"/>
                <a:cs typeface="Josefin Sans"/>
                <a:sym typeface="Josefin Sans"/>
              </a:defRPr>
            </a:lvl1pPr>
            <a:lvl2pPr lvl="1" rtl="0">
              <a:spcBef>
                <a:spcPts val="0"/>
              </a:spcBef>
              <a:spcAft>
                <a:spcPts val="0"/>
              </a:spcAft>
              <a:buClr>
                <a:srgbClr val="FD0000"/>
              </a:buClr>
              <a:buSzPts val="4000"/>
              <a:buFont typeface="Josefin Sans"/>
              <a:buNone/>
              <a:defRPr b="1" sz="4000">
                <a:solidFill>
                  <a:srgbClr val="FD0000"/>
                </a:solidFill>
                <a:latin typeface="Josefin Sans"/>
                <a:ea typeface="Josefin Sans"/>
                <a:cs typeface="Josefin Sans"/>
                <a:sym typeface="Josefin Sans"/>
              </a:defRPr>
            </a:lvl2pPr>
            <a:lvl3pPr lvl="2" rtl="0">
              <a:spcBef>
                <a:spcPts val="0"/>
              </a:spcBef>
              <a:spcAft>
                <a:spcPts val="0"/>
              </a:spcAft>
              <a:buClr>
                <a:srgbClr val="FD0000"/>
              </a:buClr>
              <a:buSzPts val="4000"/>
              <a:buFont typeface="Josefin Sans"/>
              <a:buNone/>
              <a:defRPr b="1" sz="4000">
                <a:solidFill>
                  <a:srgbClr val="FD0000"/>
                </a:solidFill>
                <a:latin typeface="Josefin Sans"/>
                <a:ea typeface="Josefin Sans"/>
                <a:cs typeface="Josefin Sans"/>
                <a:sym typeface="Josefin Sans"/>
              </a:defRPr>
            </a:lvl3pPr>
            <a:lvl4pPr lvl="3" rtl="0">
              <a:spcBef>
                <a:spcPts val="0"/>
              </a:spcBef>
              <a:spcAft>
                <a:spcPts val="0"/>
              </a:spcAft>
              <a:buClr>
                <a:srgbClr val="FD0000"/>
              </a:buClr>
              <a:buSzPts val="4000"/>
              <a:buFont typeface="Josefin Sans"/>
              <a:buNone/>
              <a:defRPr b="1" sz="4000">
                <a:solidFill>
                  <a:srgbClr val="FD0000"/>
                </a:solidFill>
                <a:latin typeface="Josefin Sans"/>
                <a:ea typeface="Josefin Sans"/>
                <a:cs typeface="Josefin Sans"/>
                <a:sym typeface="Josefin Sans"/>
              </a:defRPr>
            </a:lvl4pPr>
            <a:lvl5pPr lvl="4" rtl="0">
              <a:spcBef>
                <a:spcPts val="0"/>
              </a:spcBef>
              <a:spcAft>
                <a:spcPts val="0"/>
              </a:spcAft>
              <a:buClr>
                <a:srgbClr val="FD0000"/>
              </a:buClr>
              <a:buSzPts val="4000"/>
              <a:buFont typeface="Josefin Sans"/>
              <a:buNone/>
              <a:defRPr b="1" sz="4000">
                <a:solidFill>
                  <a:srgbClr val="FD0000"/>
                </a:solidFill>
                <a:latin typeface="Josefin Sans"/>
                <a:ea typeface="Josefin Sans"/>
                <a:cs typeface="Josefin Sans"/>
                <a:sym typeface="Josefin Sans"/>
              </a:defRPr>
            </a:lvl5pPr>
            <a:lvl6pPr lvl="5" rtl="0">
              <a:spcBef>
                <a:spcPts val="0"/>
              </a:spcBef>
              <a:spcAft>
                <a:spcPts val="0"/>
              </a:spcAft>
              <a:buClr>
                <a:srgbClr val="FD0000"/>
              </a:buClr>
              <a:buSzPts val="4000"/>
              <a:buFont typeface="Josefin Sans"/>
              <a:buNone/>
              <a:defRPr b="1" sz="4000">
                <a:solidFill>
                  <a:srgbClr val="FD0000"/>
                </a:solidFill>
                <a:latin typeface="Josefin Sans"/>
                <a:ea typeface="Josefin Sans"/>
                <a:cs typeface="Josefin Sans"/>
                <a:sym typeface="Josefin Sans"/>
              </a:defRPr>
            </a:lvl6pPr>
            <a:lvl7pPr lvl="6" rtl="0">
              <a:spcBef>
                <a:spcPts val="0"/>
              </a:spcBef>
              <a:spcAft>
                <a:spcPts val="0"/>
              </a:spcAft>
              <a:buClr>
                <a:srgbClr val="FD0000"/>
              </a:buClr>
              <a:buSzPts val="4000"/>
              <a:buFont typeface="Josefin Sans"/>
              <a:buNone/>
              <a:defRPr b="1" sz="4000">
                <a:solidFill>
                  <a:srgbClr val="FD0000"/>
                </a:solidFill>
                <a:latin typeface="Josefin Sans"/>
                <a:ea typeface="Josefin Sans"/>
                <a:cs typeface="Josefin Sans"/>
                <a:sym typeface="Josefin Sans"/>
              </a:defRPr>
            </a:lvl7pPr>
            <a:lvl8pPr lvl="7" rtl="0">
              <a:spcBef>
                <a:spcPts val="0"/>
              </a:spcBef>
              <a:spcAft>
                <a:spcPts val="0"/>
              </a:spcAft>
              <a:buClr>
                <a:srgbClr val="FD0000"/>
              </a:buClr>
              <a:buSzPts val="4000"/>
              <a:buFont typeface="Josefin Sans"/>
              <a:buNone/>
              <a:defRPr b="1" sz="4000">
                <a:solidFill>
                  <a:srgbClr val="FD0000"/>
                </a:solidFill>
                <a:latin typeface="Josefin Sans"/>
                <a:ea typeface="Josefin Sans"/>
                <a:cs typeface="Josefin Sans"/>
                <a:sym typeface="Josefin Sans"/>
              </a:defRPr>
            </a:lvl8pPr>
            <a:lvl9pPr lvl="8" rtl="0">
              <a:spcBef>
                <a:spcPts val="0"/>
              </a:spcBef>
              <a:spcAft>
                <a:spcPts val="0"/>
              </a:spcAft>
              <a:buClr>
                <a:srgbClr val="FD0000"/>
              </a:buClr>
              <a:buSzPts val="4000"/>
              <a:buFont typeface="Josefin Sans"/>
              <a:buNone/>
              <a:defRPr b="1" sz="4000">
                <a:solidFill>
                  <a:srgbClr val="FD0000"/>
                </a:solidFill>
                <a:latin typeface="Josefin Sans"/>
                <a:ea typeface="Josefin Sans"/>
                <a:cs typeface="Josefin Sans"/>
                <a:sym typeface="Josefin Sans"/>
              </a:defRPr>
            </a:lvl9pPr>
          </a:lstStyle>
          <a:p>
            <a:r>
              <a:t>xx%</a:t>
            </a:r>
          </a:p>
        </p:txBody>
      </p:sp>
      <p:cxnSp>
        <p:nvCxnSpPr>
          <p:cNvPr id="73" name="Google Shape;73;p9"/>
          <p:cNvCxnSpPr/>
          <p:nvPr/>
        </p:nvCxnSpPr>
        <p:spPr>
          <a:xfrm rot="10800000">
            <a:off x="241206" y="4608973"/>
            <a:ext cx="1209600" cy="0"/>
          </a:xfrm>
          <a:prstGeom prst="straightConnector1">
            <a:avLst/>
          </a:prstGeom>
          <a:noFill/>
          <a:ln cap="flat" cmpd="sng" w="9525">
            <a:solidFill>
              <a:schemeClr val="accent1"/>
            </a:solidFill>
            <a:prstDash val="solid"/>
            <a:round/>
            <a:headEnd len="med" w="med" type="none"/>
            <a:tailEnd len="med" w="med" type="none"/>
          </a:ln>
        </p:spPr>
      </p:cxnSp>
      <p:cxnSp>
        <p:nvCxnSpPr>
          <p:cNvPr id="74" name="Google Shape;74;p9"/>
          <p:cNvCxnSpPr/>
          <p:nvPr/>
        </p:nvCxnSpPr>
        <p:spPr>
          <a:xfrm>
            <a:off x="6481100" y="4609950"/>
            <a:ext cx="2544000" cy="0"/>
          </a:xfrm>
          <a:prstGeom prst="straightConnector1">
            <a:avLst/>
          </a:prstGeom>
          <a:noFill/>
          <a:ln cap="flat" cmpd="sng" w="9525">
            <a:solidFill>
              <a:schemeClr val="accent1"/>
            </a:solidFill>
            <a:prstDash val="solid"/>
            <a:round/>
            <a:headEnd len="med" w="med" type="none"/>
            <a:tailEnd len="med" w="med" type="none"/>
          </a:ln>
        </p:spPr>
      </p:cxnSp>
      <p:sp>
        <p:nvSpPr>
          <p:cNvPr id="75" name="Google Shape;75;p9"/>
          <p:cNvSpPr txBox="1"/>
          <p:nvPr/>
        </p:nvSpPr>
        <p:spPr>
          <a:xfrm>
            <a:off x="8439900" y="4609950"/>
            <a:ext cx="585300" cy="3936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b="1" lang="en" sz="1100">
                <a:solidFill>
                  <a:schemeClr val="accent1"/>
                </a:solidFill>
                <a:latin typeface="Josefin Sans"/>
                <a:ea typeface="Josefin Sans"/>
                <a:cs typeface="Josefin Sans"/>
                <a:sym typeface="Josefin Sans"/>
              </a:rPr>
              <a:t>‹#›</a:t>
            </a:fld>
            <a:endParaRPr b="1" sz="1100">
              <a:solidFill>
                <a:schemeClr val="accent1"/>
              </a:solidFill>
              <a:latin typeface="Josefin Sans"/>
              <a:ea typeface="Josefin Sans"/>
              <a:cs typeface="Josefin Sans"/>
              <a:sym typeface="Josefin Sans"/>
            </a:endParaRPr>
          </a:p>
        </p:txBody>
      </p:sp>
      <p:cxnSp>
        <p:nvCxnSpPr>
          <p:cNvPr id="76" name="Google Shape;76;p9"/>
          <p:cNvCxnSpPr/>
          <p:nvPr/>
        </p:nvCxnSpPr>
        <p:spPr>
          <a:xfrm>
            <a:off x="737600" y="701450"/>
            <a:ext cx="2710500" cy="0"/>
          </a:xfrm>
          <a:prstGeom prst="straightConnector1">
            <a:avLst/>
          </a:prstGeom>
          <a:noFill/>
          <a:ln cap="flat" cmpd="sng" w="76200">
            <a:solidFill>
              <a:schemeClr val="accent1"/>
            </a:solidFill>
            <a:prstDash val="solid"/>
            <a:round/>
            <a:headEnd len="med" w="med" type="none"/>
            <a:tailEnd len="med" w="med" type="none"/>
          </a:ln>
        </p:spPr>
      </p:cxnSp>
      <p:sp>
        <p:nvSpPr>
          <p:cNvPr id="77" name="Google Shape;77;p9"/>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78" name="Shape 78"/>
        <p:cNvGrpSpPr/>
        <p:nvPr/>
      </p:nvGrpSpPr>
      <p:grpSpPr>
        <a:xfrm>
          <a:off x="0" y="0"/>
          <a:ext cx="0" cy="0"/>
          <a:chOff x="0" y="0"/>
          <a:chExt cx="0" cy="0"/>
        </a:xfrm>
      </p:grpSpPr>
      <p:sp>
        <p:nvSpPr>
          <p:cNvPr id="79" name="Google Shape;79;p10"/>
          <p:cNvSpPr txBox="1"/>
          <p:nvPr>
            <p:ph type="title"/>
          </p:nvPr>
        </p:nvSpPr>
        <p:spPr>
          <a:xfrm>
            <a:off x="915200" y="752100"/>
            <a:ext cx="2075700" cy="17445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Font typeface="Josefin Sans"/>
              <a:buNone/>
              <a:defRPr b="1">
                <a:solidFill>
                  <a:schemeClr val="accent1"/>
                </a:solidFill>
                <a:latin typeface="Josefin Sans"/>
                <a:ea typeface="Josefin Sans"/>
                <a:cs typeface="Josefin Sans"/>
                <a:sym typeface="Josefin Sans"/>
              </a:defRPr>
            </a:lvl1pPr>
            <a:lvl2pPr lvl="1" rtl="0" algn="r">
              <a:spcBef>
                <a:spcPts val="0"/>
              </a:spcBef>
              <a:spcAft>
                <a:spcPts val="0"/>
              </a:spcAft>
              <a:buSzPts val="2800"/>
              <a:buNone/>
              <a:defRPr/>
            </a:lvl2pPr>
            <a:lvl3pPr lvl="2" rtl="0" algn="r">
              <a:spcBef>
                <a:spcPts val="0"/>
              </a:spcBef>
              <a:spcAft>
                <a:spcPts val="0"/>
              </a:spcAft>
              <a:buSzPts val="2800"/>
              <a:buNone/>
              <a:defRPr/>
            </a:lvl3pPr>
            <a:lvl4pPr lvl="3" rtl="0" algn="r">
              <a:spcBef>
                <a:spcPts val="0"/>
              </a:spcBef>
              <a:spcAft>
                <a:spcPts val="0"/>
              </a:spcAft>
              <a:buSzPts val="2800"/>
              <a:buNone/>
              <a:defRPr/>
            </a:lvl4pPr>
            <a:lvl5pPr lvl="4" rtl="0" algn="r">
              <a:spcBef>
                <a:spcPts val="0"/>
              </a:spcBef>
              <a:spcAft>
                <a:spcPts val="0"/>
              </a:spcAft>
              <a:buSzPts val="2800"/>
              <a:buNone/>
              <a:defRPr/>
            </a:lvl5pPr>
            <a:lvl6pPr lvl="5" rtl="0" algn="r">
              <a:spcBef>
                <a:spcPts val="0"/>
              </a:spcBef>
              <a:spcAft>
                <a:spcPts val="0"/>
              </a:spcAft>
              <a:buSzPts val="2800"/>
              <a:buNone/>
              <a:defRPr/>
            </a:lvl6pPr>
            <a:lvl7pPr lvl="6" rtl="0" algn="r">
              <a:spcBef>
                <a:spcPts val="0"/>
              </a:spcBef>
              <a:spcAft>
                <a:spcPts val="0"/>
              </a:spcAft>
              <a:buSzPts val="2800"/>
              <a:buNone/>
              <a:defRPr/>
            </a:lvl7pPr>
            <a:lvl8pPr lvl="7" rtl="0" algn="r">
              <a:spcBef>
                <a:spcPts val="0"/>
              </a:spcBef>
              <a:spcAft>
                <a:spcPts val="0"/>
              </a:spcAft>
              <a:buSzPts val="2800"/>
              <a:buNone/>
              <a:defRPr/>
            </a:lvl8pPr>
            <a:lvl9pPr lvl="8" rtl="0" algn="r">
              <a:spcBef>
                <a:spcPts val="0"/>
              </a:spcBef>
              <a:spcAft>
                <a:spcPts val="0"/>
              </a:spcAft>
              <a:buSzPts val="2800"/>
              <a:buNone/>
              <a:defRPr/>
            </a:lvl9pPr>
          </a:lstStyle>
          <a:p/>
        </p:txBody>
      </p:sp>
      <p:cxnSp>
        <p:nvCxnSpPr>
          <p:cNvPr id="80" name="Google Shape;80;p10"/>
          <p:cNvCxnSpPr/>
          <p:nvPr/>
        </p:nvCxnSpPr>
        <p:spPr>
          <a:xfrm>
            <a:off x="6481100" y="4609950"/>
            <a:ext cx="2544000" cy="0"/>
          </a:xfrm>
          <a:prstGeom prst="straightConnector1">
            <a:avLst/>
          </a:prstGeom>
          <a:noFill/>
          <a:ln cap="flat" cmpd="sng" w="9525">
            <a:solidFill>
              <a:schemeClr val="accent1"/>
            </a:solidFill>
            <a:prstDash val="solid"/>
            <a:round/>
            <a:headEnd len="med" w="med" type="none"/>
            <a:tailEnd len="med" w="med" type="none"/>
          </a:ln>
        </p:spPr>
      </p:cxnSp>
      <p:sp>
        <p:nvSpPr>
          <p:cNvPr id="81" name="Google Shape;81;p10"/>
          <p:cNvSpPr txBox="1"/>
          <p:nvPr/>
        </p:nvSpPr>
        <p:spPr>
          <a:xfrm>
            <a:off x="8439900" y="4609950"/>
            <a:ext cx="585300" cy="3936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b="1" lang="en" sz="1100">
                <a:solidFill>
                  <a:schemeClr val="accent1"/>
                </a:solidFill>
                <a:latin typeface="Josefin Sans"/>
                <a:ea typeface="Josefin Sans"/>
                <a:cs typeface="Josefin Sans"/>
                <a:sym typeface="Josefin Sans"/>
              </a:rPr>
              <a:t>‹#›</a:t>
            </a:fld>
            <a:endParaRPr b="1" sz="1100">
              <a:solidFill>
                <a:schemeClr val="accent1"/>
              </a:solidFill>
              <a:latin typeface="Josefin Sans"/>
              <a:ea typeface="Josefin Sans"/>
              <a:cs typeface="Josefin Sans"/>
              <a:sym typeface="Josefin Sans"/>
            </a:endParaRPr>
          </a:p>
        </p:txBody>
      </p:sp>
      <p:sp>
        <p:nvSpPr>
          <p:cNvPr id="82" name="Google Shape;82;p10"/>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40" Type="http://schemas.openxmlformats.org/officeDocument/2006/relationships/slideLayout" Target="../slideLayouts/slideLayout40.xml"/><Relationship Id="rId20" Type="http://schemas.openxmlformats.org/officeDocument/2006/relationships/slideLayout" Target="../slideLayouts/slideLayout20.xml"/><Relationship Id="rId42" Type="http://schemas.openxmlformats.org/officeDocument/2006/relationships/theme" Target="../theme/theme2.xml"/><Relationship Id="rId41" Type="http://schemas.openxmlformats.org/officeDocument/2006/relationships/slideLayout" Target="../slideLayouts/slideLayout41.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5" Type="http://schemas.openxmlformats.org/officeDocument/2006/relationships/slideLayout" Target="../slideLayouts/slideLayout5.xml"/><Relationship Id="rId6" Type="http://schemas.openxmlformats.org/officeDocument/2006/relationships/slideLayout" Target="../slideLayouts/slideLayout6.xml"/><Relationship Id="rId29" Type="http://schemas.openxmlformats.org/officeDocument/2006/relationships/slideLayout" Target="../slideLayouts/slideLayout29.xml"/><Relationship Id="rId7" Type="http://schemas.openxmlformats.org/officeDocument/2006/relationships/slideLayout" Target="../slideLayouts/slideLayout7.xml"/><Relationship Id="rId8" Type="http://schemas.openxmlformats.org/officeDocument/2006/relationships/slideLayout" Target="../slideLayouts/slideLayout8.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11" Type="http://schemas.openxmlformats.org/officeDocument/2006/relationships/slideLayout" Target="../slideLayouts/slideLayout11.xml"/><Relationship Id="rId33" Type="http://schemas.openxmlformats.org/officeDocument/2006/relationships/slideLayout" Target="../slideLayouts/slideLayout33.xml"/><Relationship Id="rId10" Type="http://schemas.openxmlformats.org/officeDocument/2006/relationships/slideLayout" Target="../slideLayouts/slideLayout10.xml"/><Relationship Id="rId32" Type="http://schemas.openxmlformats.org/officeDocument/2006/relationships/slideLayout" Target="../slideLayouts/slideLayout32.xml"/><Relationship Id="rId13" Type="http://schemas.openxmlformats.org/officeDocument/2006/relationships/slideLayout" Target="../slideLayouts/slideLayout13.xml"/><Relationship Id="rId35" Type="http://schemas.openxmlformats.org/officeDocument/2006/relationships/slideLayout" Target="../slideLayouts/slideLayout35.xml"/><Relationship Id="rId12" Type="http://schemas.openxmlformats.org/officeDocument/2006/relationships/slideLayout" Target="../slideLayouts/slideLayout12.xml"/><Relationship Id="rId34" Type="http://schemas.openxmlformats.org/officeDocument/2006/relationships/slideLayout" Target="../slideLayouts/slideLayout34.xml"/><Relationship Id="rId15" Type="http://schemas.openxmlformats.org/officeDocument/2006/relationships/slideLayout" Target="../slideLayouts/slideLayout15.xml"/><Relationship Id="rId37" Type="http://schemas.openxmlformats.org/officeDocument/2006/relationships/slideLayout" Target="../slideLayouts/slideLayout37.xml"/><Relationship Id="rId14" Type="http://schemas.openxmlformats.org/officeDocument/2006/relationships/slideLayout" Target="../slideLayouts/slideLayout14.xml"/><Relationship Id="rId36" Type="http://schemas.openxmlformats.org/officeDocument/2006/relationships/slideLayout" Target="../slideLayouts/slideLayout36.xml"/><Relationship Id="rId17" Type="http://schemas.openxmlformats.org/officeDocument/2006/relationships/slideLayout" Target="../slideLayouts/slideLayout17.xml"/><Relationship Id="rId39" Type="http://schemas.openxmlformats.org/officeDocument/2006/relationships/slideLayout" Target="../slideLayouts/slideLayout39.xml"/><Relationship Id="rId16" Type="http://schemas.openxmlformats.org/officeDocument/2006/relationships/slideLayout" Target="../slideLayouts/slideLayout16.xml"/><Relationship Id="rId38" Type="http://schemas.openxmlformats.org/officeDocument/2006/relationships/slideLayout" Target="../slideLayouts/slideLayout38.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_rels/slideMaster2.xml.rels><?xml version="1.0" encoding="UTF-8" standalone="yes"?><Relationships xmlns="http://schemas.openxmlformats.org/package/2006/relationships"><Relationship Id="rId20" Type="http://schemas.openxmlformats.org/officeDocument/2006/relationships/slideLayout" Target="../slideLayouts/slideLayout61.xml"/><Relationship Id="rId22" Type="http://schemas.openxmlformats.org/officeDocument/2006/relationships/slideLayout" Target="../slideLayouts/slideLayout63.xml"/><Relationship Id="rId21" Type="http://schemas.openxmlformats.org/officeDocument/2006/relationships/slideLayout" Target="../slideLayouts/slideLayout62.xml"/><Relationship Id="rId24" Type="http://schemas.openxmlformats.org/officeDocument/2006/relationships/slideLayout" Target="../slideLayouts/slideLayout65.xml"/><Relationship Id="rId23" Type="http://schemas.openxmlformats.org/officeDocument/2006/relationships/slideLayout" Target="../slideLayouts/slideLayout64.xml"/><Relationship Id="rId1" Type="http://schemas.openxmlformats.org/officeDocument/2006/relationships/slideLayout" Target="../slideLayouts/slideLayout42.xml"/><Relationship Id="rId2" Type="http://schemas.openxmlformats.org/officeDocument/2006/relationships/slideLayout" Target="../slideLayouts/slideLayout43.xml"/><Relationship Id="rId3" Type="http://schemas.openxmlformats.org/officeDocument/2006/relationships/slideLayout" Target="../slideLayouts/slideLayout44.xml"/><Relationship Id="rId4" Type="http://schemas.openxmlformats.org/officeDocument/2006/relationships/slideLayout" Target="../slideLayouts/slideLayout45.xml"/><Relationship Id="rId9" Type="http://schemas.openxmlformats.org/officeDocument/2006/relationships/slideLayout" Target="../slideLayouts/slideLayout50.xml"/><Relationship Id="rId26" Type="http://schemas.openxmlformats.org/officeDocument/2006/relationships/slideLayout" Target="../slideLayouts/slideLayout67.xml"/><Relationship Id="rId25" Type="http://schemas.openxmlformats.org/officeDocument/2006/relationships/slideLayout" Target="../slideLayouts/slideLayout66.xml"/><Relationship Id="rId28" Type="http://schemas.openxmlformats.org/officeDocument/2006/relationships/slideLayout" Target="../slideLayouts/slideLayout69.xml"/><Relationship Id="rId27" Type="http://schemas.openxmlformats.org/officeDocument/2006/relationships/slideLayout" Target="../slideLayouts/slideLayout68.xml"/><Relationship Id="rId5" Type="http://schemas.openxmlformats.org/officeDocument/2006/relationships/slideLayout" Target="../slideLayouts/slideLayout46.xml"/><Relationship Id="rId6" Type="http://schemas.openxmlformats.org/officeDocument/2006/relationships/slideLayout" Target="../slideLayouts/slideLayout47.xml"/><Relationship Id="rId29" Type="http://schemas.openxmlformats.org/officeDocument/2006/relationships/slideLayout" Target="../slideLayouts/slideLayout70.xml"/><Relationship Id="rId7" Type="http://schemas.openxmlformats.org/officeDocument/2006/relationships/slideLayout" Target="../slideLayouts/slideLayout48.xml"/><Relationship Id="rId8" Type="http://schemas.openxmlformats.org/officeDocument/2006/relationships/slideLayout" Target="../slideLayouts/slideLayout49.xml"/><Relationship Id="rId31" Type="http://schemas.openxmlformats.org/officeDocument/2006/relationships/slideLayout" Target="../slideLayouts/slideLayout72.xml"/><Relationship Id="rId30" Type="http://schemas.openxmlformats.org/officeDocument/2006/relationships/slideLayout" Target="../slideLayouts/slideLayout71.xml"/><Relationship Id="rId11" Type="http://schemas.openxmlformats.org/officeDocument/2006/relationships/slideLayout" Target="../slideLayouts/slideLayout52.xml"/><Relationship Id="rId33" Type="http://schemas.openxmlformats.org/officeDocument/2006/relationships/slideLayout" Target="../slideLayouts/slideLayout74.xml"/><Relationship Id="rId10" Type="http://schemas.openxmlformats.org/officeDocument/2006/relationships/slideLayout" Target="../slideLayouts/slideLayout51.xml"/><Relationship Id="rId32" Type="http://schemas.openxmlformats.org/officeDocument/2006/relationships/slideLayout" Target="../slideLayouts/slideLayout73.xml"/><Relationship Id="rId13" Type="http://schemas.openxmlformats.org/officeDocument/2006/relationships/slideLayout" Target="../slideLayouts/slideLayout54.xml"/><Relationship Id="rId35" Type="http://schemas.openxmlformats.org/officeDocument/2006/relationships/slideLayout" Target="../slideLayouts/slideLayout76.xml"/><Relationship Id="rId12" Type="http://schemas.openxmlformats.org/officeDocument/2006/relationships/slideLayout" Target="../slideLayouts/slideLayout53.xml"/><Relationship Id="rId34" Type="http://schemas.openxmlformats.org/officeDocument/2006/relationships/slideLayout" Target="../slideLayouts/slideLayout75.xml"/><Relationship Id="rId15" Type="http://schemas.openxmlformats.org/officeDocument/2006/relationships/slideLayout" Target="../slideLayouts/slideLayout56.xml"/><Relationship Id="rId37" Type="http://schemas.openxmlformats.org/officeDocument/2006/relationships/theme" Target="../theme/theme3.xml"/><Relationship Id="rId14" Type="http://schemas.openxmlformats.org/officeDocument/2006/relationships/slideLayout" Target="../slideLayouts/slideLayout55.xml"/><Relationship Id="rId36" Type="http://schemas.openxmlformats.org/officeDocument/2006/relationships/slideLayout" Target="../slideLayouts/slideLayout77.xml"/><Relationship Id="rId17" Type="http://schemas.openxmlformats.org/officeDocument/2006/relationships/slideLayout" Target="../slideLayouts/slideLayout58.xml"/><Relationship Id="rId16" Type="http://schemas.openxmlformats.org/officeDocument/2006/relationships/slideLayout" Target="../slideLayouts/slideLayout57.xml"/><Relationship Id="rId19" Type="http://schemas.openxmlformats.org/officeDocument/2006/relationships/slideLayout" Target="../slideLayouts/slideLayout60.xml"/><Relationship Id="rId18" Type="http://schemas.openxmlformats.org/officeDocument/2006/relationships/slideLayout" Target="../slideLayouts/slideLayout5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79200">
            <a:noAutofit/>
          </a:bodyPr>
          <a:lstStyle>
            <a:lvl1pPr lvl="0" rtl="0">
              <a:spcBef>
                <a:spcPts val="0"/>
              </a:spcBef>
              <a:spcAft>
                <a:spcPts val="0"/>
              </a:spcAft>
              <a:buClr>
                <a:schemeClr val="dk1"/>
              </a:buClr>
              <a:buSzPts val="2800"/>
              <a:buFont typeface="Josefin Sans"/>
              <a:buNone/>
              <a:defRPr b="1" sz="2800">
                <a:solidFill>
                  <a:schemeClr val="dk1"/>
                </a:solidFill>
                <a:latin typeface="Josefin Sans"/>
                <a:ea typeface="Josefin Sans"/>
                <a:cs typeface="Josefin Sans"/>
                <a:sym typeface="Josefin Sans"/>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284225" y="1159350"/>
            <a:ext cx="8520600" cy="3416400"/>
          </a:xfrm>
          <a:prstGeom prst="rect">
            <a:avLst/>
          </a:prstGeom>
          <a:noFill/>
          <a:ln>
            <a:noFill/>
          </a:ln>
        </p:spPr>
        <p:txBody>
          <a:bodyPr anchorCtr="0" anchor="t" bIns="182875" lIns="91425" spcFirstLastPara="1" rIns="91425" wrap="square" tIns="0">
            <a:noAutofit/>
          </a:bodyPr>
          <a:lstStyle>
            <a:lvl1pPr indent="-342900" lvl="0" marL="457200" rtl="0">
              <a:lnSpc>
                <a:spcPct val="100000"/>
              </a:lnSpc>
              <a:spcBef>
                <a:spcPts val="0"/>
              </a:spcBef>
              <a:spcAft>
                <a:spcPts val="0"/>
              </a:spcAft>
              <a:buClr>
                <a:schemeClr val="dk1"/>
              </a:buClr>
              <a:buSzPts val="1800"/>
              <a:buFont typeface="Josefin Sans Medium"/>
              <a:buChar char="●"/>
              <a:defRPr sz="1800">
                <a:solidFill>
                  <a:schemeClr val="dk1"/>
                </a:solidFill>
                <a:latin typeface="Josefin Sans Medium"/>
                <a:ea typeface="Josefin Sans Medium"/>
                <a:cs typeface="Josefin Sans Medium"/>
                <a:sym typeface="Josefin Sans Medium"/>
              </a:defRPr>
            </a:lvl1pPr>
            <a:lvl2pPr indent="-317500" lvl="1" marL="914400" rtl="0">
              <a:lnSpc>
                <a:spcPct val="100000"/>
              </a:lnSpc>
              <a:spcBef>
                <a:spcPts val="0"/>
              </a:spcBef>
              <a:spcAft>
                <a:spcPts val="0"/>
              </a:spcAft>
              <a:buClr>
                <a:schemeClr val="dk1"/>
              </a:buClr>
              <a:buSzPts val="1400"/>
              <a:buFont typeface="Josefin Sans"/>
              <a:buChar char="○"/>
              <a:defRPr>
                <a:solidFill>
                  <a:schemeClr val="dk1"/>
                </a:solidFill>
                <a:latin typeface="Josefin Sans"/>
                <a:ea typeface="Josefin Sans"/>
                <a:cs typeface="Josefin Sans"/>
                <a:sym typeface="Josefin Sans"/>
              </a:defRPr>
            </a:lvl2pPr>
            <a:lvl3pPr indent="-317500" lvl="2" marL="1371600" rtl="0">
              <a:lnSpc>
                <a:spcPct val="100000"/>
              </a:lnSpc>
              <a:spcBef>
                <a:spcPts val="0"/>
              </a:spcBef>
              <a:spcAft>
                <a:spcPts val="0"/>
              </a:spcAft>
              <a:buClr>
                <a:schemeClr val="dk1"/>
              </a:buClr>
              <a:buSzPts val="1400"/>
              <a:buFont typeface="Josefin Sans Light"/>
              <a:buChar char="■"/>
              <a:defRPr>
                <a:solidFill>
                  <a:schemeClr val="dk1"/>
                </a:solidFill>
                <a:latin typeface="Josefin Sans Light"/>
                <a:ea typeface="Josefin Sans Light"/>
                <a:cs typeface="Josefin Sans Light"/>
                <a:sym typeface="Josefin Sans Light"/>
              </a:defRPr>
            </a:lvl3pPr>
            <a:lvl4pPr indent="-317500" lvl="3" marL="1828800" rtl="0">
              <a:lnSpc>
                <a:spcPct val="100000"/>
              </a:lnSpc>
              <a:spcBef>
                <a:spcPts val="0"/>
              </a:spcBef>
              <a:spcAft>
                <a:spcPts val="0"/>
              </a:spcAft>
              <a:buClr>
                <a:schemeClr val="dk1"/>
              </a:buClr>
              <a:buSzPts val="1400"/>
              <a:buFont typeface="Josefin Sans ExtraLight"/>
              <a:buChar char="●"/>
              <a:defRPr>
                <a:solidFill>
                  <a:schemeClr val="dk1"/>
                </a:solidFill>
                <a:latin typeface="Josefin Sans ExtraLight"/>
                <a:ea typeface="Josefin Sans ExtraLight"/>
                <a:cs typeface="Josefin Sans ExtraLight"/>
                <a:sym typeface="Josefin Sans ExtraLight"/>
              </a:defRPr>
            </a:lvl4pPr>
            <a:lvl5pPr indent="-311150" lvl="4" marL="2286000" rtl="0">
              <a:lnSpc>
                <a:spcPct val="100000"/>
              </a:lnSpc>
              <a:spcBef>
                <a:spcPts val="0"/>
              </a:spcBef>
              <a:spcAft>
                <a:spcPts val="0"/>
              </a:spcAft>
              <a:buClr>
                <a:schemeClr val="dk1"/>
              </a:buClr>
              <a:buSzPts val="1300"/>
              <a:buFont typeface="Josefin Sans ExtraLight"/>
              <a:buChar char="○"/>
              <a:defRPr sz="1300">
                <a:solidFill>
                  <a:schemeClr val="dk1"/>
                </a:solidFill>
                <a:latin typeface="Josefin Sans ExtraLight"/>
                <a:ea typeface="Josefin Sans ExtraLight"/>
                <a:cs typeface="Josefin Sans ExtraLight"/>
                <a:sym typeface="Josefin Sans ExtraLight"/>
              </a:defRPr>
            </a:lvl5pPr>
            <a:lvl6pPr indent="-304800" lvl="5" marL="2743200" rtl="0">
              <a:lnSpc>
                <a:spcPct val="100000"/>
              </a:lnSpc>
              <a:spcBef>
                <a:spcPts val="0"/>
              </a:spcBef>
              <a:spcAft>
                <a:spcPts val="0"/>
              </a:spcAft>
              <a:buClr>
                <a:schemeClr val="dk1"/>
              </a:buClr>
              <a:buSzPts val="1200"/>
              <a:buFont typeface="Josefin Sans ExtraLight"/>
              <a:buChar char="■"/>
              <a:defRPr sz="1200">
                <a:solidFill>
                  <a:schemeClr val="dk1"/>
                </a:solidFill>
                <a:latin typeface="Josefin Sans ExtraLight"/>
                <a:ea typeface="Josefin Sans ExtraLight"/>
                <a:cs typeface="Josefin Sans ExtraLight"/>
                <a:sym typeface="Josefin Sans ExtraLight"/>
              </a:defRPr>
            </a:lvl6pPr>
            <a:lvl7pPr indent="-304800" lvl="6" marL="3200400" rtl="0">
              <a:lnSpc>
                <a:spcPct val="100000"/>
              </a:lnSpc>
              <a:spcBef>
                <a:spcPts val="0"/>
              </a:spcBef>
              <a:spcAft>
                <a:spcPts val="0"/>
              </a:spcAft>
              <a:buClr>
                <a:schemeClr val="dk1"/>
              </a:buClr>
              <a:buSzPts val="1200"/>
              <a:buFont typeface="Josefin Sans ExtraLight"/>
              <a:buChar char="●"/>
              <a:defRPr sz="1200">
                <a:solidFill>
                  <a:schemeClr val="dk1"/>
                </a:solidFill>
                <a:latin typeface="Josefin Sans ExtraLight"/>
                <a:ea typeface="Josefin Sans ExtraLight"/>
                <a:cs typeface="Josefin Sans ExtraLight"/>
                <a:sym typeface="Josefin Sans ExtraLight"/>
              </a:defRPr>
            </a:lvl7pPr>
            <a:lvl8pPr indent="-304800" lvl="7" marL="3657600" rtl="0">
              <a:lnSpc>
                <a:spcPct val="100000"/>
              </a:lnSpc>
              <a:spcBef>
                <a:spcPts val="0"/>
              </a:spcBef>
              <a:spcAft>
                <a:spcPts val="0"/>
              </a:spcAft>
              <a:buClr>
                <a:schemeClr val="dk1"/>
              </a:buClr>
              <a:buSzPts val="1200"/>
              <a:buFont typeface="Josefin Sans ExtraLight"/>
              <a:buChar char="○"/>
              <a:defRPr sz="1200">
                <a:solidFill>
                  <a:schemeClr val="dk1"/>
                </a:solidFill>
                <a:latin typeface="Josefin Sans ExtraLight"/>
                <a:ea typeface="Josefin Sans ExtraLight"/>
                <a:cs typeface="Josefin Sans ExtraLight"/>
                <a:sym typeface="Josefin Sans ExtraLight"/>
              </a:defRPr>
            </a:lvl8pPr>
            <a:lvl9pPr indent="-304800" lvl="8" marL="4114800" rtl="0">
              <a:lnSpc>
                <a:spcPct val="100000"/>
              </a:lnSpc>
              <a:spcBef>
                <a:spcPts val="0"/>
              </a:spcBef>
              <a:spcAft>
                <a:spcPts val="0"/>
              </a:spcAft>
              <a:buClr>
                <a:schemeClr val="dk1"/>
              </a:buClr>
              <a:buSzPts val="1200"/>
              <a:buFont typeface="Josefin Sans ExtraLight"/>
              <a:buChar char="■"/>
              <a:defRPr sz="1200">
                <a:solidFill>
                  <a:schemeClr val="dk1"/>
                </a:solidFill>
                <a:latin typeface="Josefin Sans ExtraLight"/>
                <a:ea typeface="Josefin Sans ExtraLight"/>
                <a:cs typeface="Josefin Sans ExtraLight"/>
                <a:sym typeface="Josefin Sans ExtraLight"/>
              </a:defRPr>
            </a:lvl9pPr>
          </a:lstStyle>
          <a:p/>
        </p:txBody>
      </p:sp>
      <p:sp>
        <p:nvSpPr>
          <p:cNvPr id="8" name="Google Shape;8;p1"/>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Autofit/>
          </a:bodyPr>
          <a:lstStyle>
            <a:lvl1pPr lvl="0" algn="r">
              <a:buNone/>
              <a:defRPr sz="1300">
                <a:solidFill>
                  <a:schemeClr val="dk1"/>
                </a:solidFill>
                <a:latin typeface="Josefin Sans Medium"/>
                <a:ea typeface="Josefin Sans Medium"/>
                <a:cs typeface="Josefin Sans Medium"/>
                <a:sym typeface="Josefin Sans Medium"/>
              </a:defRPr>
            </a:lvl1pPr>
            <a:lvl2pPr lvl="1" algn="r">
              <a:buNone/>
              <a:defRPr sz="1300">
                <a:solidFill>
                  <a:schemeClr val="dk1"/>
                </a:solidFill>
                <a:latin typeface="Josefin Sans Medium"/>
                <a:ea typeface="Josefin Sans Medium"/>
                <a:cs typeface="Josefin Sans Medium"/>
                <a:sym typeface="Josefin Sans Medium"/>
              </a:defRPr>
            </a:lvl2pPr>
            <a:lvl3pPr lvl="2" algn="r">
              <a:buNone/>
              <a:defRPr sz="1300">
                <a:solidFill>
                  <a:schemeClr val="dk1"/>
                </a:solidFill>
                <a:latin typeface="Josefin Sans Medium"/>
                <a:ea typeface="Josefin Sans Medium"/>
                <a:cs typeface="Josefin Sans Medium"/>
                <a:sym typeface="Josefin Sans Medium"/>
              </a:defRPr>
            </a:lvl3pPr>
            <a:lvl4pPr lvl="3" algn="r">
              <a:buNone/>
              <a:defRPr sz="1300">
                <a:solidFill>
                  <a:schemeClr val="dk1"/>
                </a:solidFill>
                <a:latin typeface="Josefin Sans Medium"/>
                <a:ea typeface="Josefin Sans Medium"/>
                <a:cs typeface="Josefin Sans Medium"/>
                <a:sym typeface="Josefin Sans Medium"/>
              </a:defRPr>
            </a:lvl4pPr>
            <a:lvl5pPr lvl="4" algn="r">
              <a:buNone/>
              <a:defRPr sz="1300">
                <a:solidFill>
                  <a:schemeClr val="dk1"/>
                </a:solidFill>
                <a:latin typeface="Josefin Sans Medium"/>
                <a:ea typeface="Josefin Sans Medium"/>
                <a:cs typeface="Josefin Sans Medium"/>
                <a:sym typeface="Josefin Sans Medium"/>
              </a:defRPr>
            </a:lvl5pPr>
            <a:lvl6pPr lvl="5" algn="r">
              <a:buNone/>
              <a:defRPr sz="1300">
                <a:solidFill>
                  <a:schemeClr val="dk1"/>
                </a:solidFill>
                <a:latin typeface="Josefin Sans Medium"/>
                <a:ea typeface="Josefin Sans Medium"/>
                <a:cs typeface="Josefin Sans Medium"/>
                <a:sym typeface="Josefin Sans Medium"/>
              </a:defRPr>
            </a:lvl6pPr>
            <a:lvl7pPr lvl="6" algn="r">
              <a:buNone/>
              <a:defRPr sz="1300">
                <a:solidFill>
                  <a:schemeClr val="dk1"/>
                </a:solidFill>
                <a:latin typeface="Josefin Sans Medium"/>
                <a:ea typeface="Josefin Sans Medium"/>
                <a:cs typeface="Josefin Sans Medium"/>
                <a:sym typeface="Josefin Sans Medium"/>
              </a:defRPr>
            </a:lvl7pPr>
            <a:lvl8pPr lvl="7" algn="r">
              <a:buNone/>
              <a:defRPr sz="1300">
                <a:solidFill>
                  <a:schemeClr val="dk1"/>
                </a:solidFill>
                <a:latin typeface="Josefin Sans Medium"/>
                <a:ea typeface="Josefin Sans Medium"/>
                <a:cs typeface="Josefin Sans Medium"/>
                <a:sym typeface="Josefin Sans Medium"/>
              </a:defRPr>
            </a:lvl8pPr>
            <a:lvl9pPr lvl="8" algn="r">
              <a:buNone/>
              <a:defRPr sz="1300">
                <a:solidFill>
                  <a:schemeClr val="dk1"/>
                </a:solidFill>
                <a:latin typeface="Josefin Sans Medium"/>
                <a:ea typeface="Josefin Sans Medium"/>
                <a:cs typeface="Josefin Sans Medium"/>
                <a:sym typeface="Josefin Sans Medium"/>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 id="2147483685" r:id="rId38"/>
    <p:sldLayoutId id="2147483686" r:id="rId39"/>
    <p:sldLayoutId id="2147483687" r:id="rId40"/>
    <p:sldLayoutId id="2147483688" r:id="rId4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367" name="Shape 367"/>
        <p:cNvGrpSpPr/>
        <p:nvPr/>
      </p:nvGrpSpPr>
      <p:grpSpPr>
        <a:xfrm>
          <a:off x="0" y="0"/>
          <a:ext cx="0" cy="0"/>
          <a:chOff x="0" y="0"/>
          <a:chExt cx="0" cy="0"/>
        </a:xfrm>
      </p:grpSpPr>
      <p:sp>
        <p:nvSpPr>
          <p:cNvPr id="368" name="Google Shape;368;p43"/>
          <p:cNvSpPr txBox="1"/>
          <p:nvPr>
            <p:ph type="title"/>
          </p:nvPr>
        </p:nvSpPr>
        <p:spPr>
          <a:xfrm>
            <a:off x="311700" y="445025"/>
            <a:ext cx="8520600" cy="572700"/>
          </a:xfrm>
          <a:prstGeom prst="rect">
            <a:avLst/>
          </a:prstGeom>
          <a:noFill/>
          <a:ln>
            <a:noFill/>
          </a:ln>
        </p:spPr>
        <p:txBody>
          <a:bodyPr anchorCtr="0" anchor="t" bIns="91425" lIns="91425" spcFirstLastPara="1" rIns="91425" wrap="square" tIns="79200">
            <a:noAutofit/>
          </a:bodyPr>
          <a:lstStyle>
            <a:lvl1pPr lvl="0" rtl="0">
              <a:spcBef>
                <a:spcPts val="0"/>
              </a:spcBef>
              <a:spcAft>
                <a:spcPts val="0"/>
              </a:spcAft>
              <a:buClr>
                <a:schemeClr val="dk1"/>
              </a:buClr>
              <a:buSzPts val="2800"/>
              <a:buFont typeface="Josefin Sans"/>
              <a:buNone/>
              <a:defRPr b="1" sz="2800">
                <a:solidFill>
                  <a:schemeClr val="dk1"/>
                </a:solidFill>
                <a:latin typeface="Josefin Sans"/>
                <a:ea typeface="Josefin Sans"/>
                <a:cs typeface="Josefin Sans"/>
                <a:sym typeface="Josefin Sans"/>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369" name="Google Shape;369;p43"/>
          <p:cNvSpPr txBox="1"/>
          <p:nvPr>
            <p:ph idx="1" type="body"/>
          </p:nvPr>
        </p:nvSpPr>
        <p:spPr>
          <a:xfrm>
            <a:off x="284225" y="1159350"/>
            <a:ext cx="8520600" cy="3416400"/>
          </a:xfrm>
          <a:prstGeom prst="rect">
            <a:avLst/>
          </a:prstGeom>
          <a:noFill/>
          <a:ln>
            <a:noFill/>
          </a:ln>
        </p:spPr>
        <p:txBody>
          <a:bodyPr anchorCtr="0" anchor="t" bIns="182875" lIns="91425" spcFirstLastPara="1" rIns="91425" wrap="square" tIns="0">
            <a:noAutofit/>
          </a:bodyPr>
          <a:lstStyle>
            <a:lvl1pPr indent="-342900" lvl="0" marL="457200" rtl="0">
              <a:lnSpc>
                <a:spcPct val="100000"/>
              </a:lnSpc>
              <a:spcBef>
                <a:spcPts val="0"/>
              </a:spcBef>
              <a:spcAft>
                <a:spcPts val="0"/>
              </a:spcAft>
              <a:buClr>
                <a:schemeClr val="dk1"/>
              </a:buClr>
              <a:buSzPts val="1800"/>
              <a:buFont typeface="Josefin Sans Medium"/>
              <a:buChar char="●"/>
              <a:defRPr sz="1800">
                <a:solidFill>
                  <a:schemeClr val="dk1"/>
                </a:solidFill>
                <a:latin typeface="Josefin Sans Medium"/>
                <a:ea typeface="Josefin Sans Medium"/>
                <a:cs typeface="Josefin Sans Medium"/>
                <a:sym typeface="Josefin Sans Medium"/>
              </a:defRPr>
            </a:lvl1pPr>
            <a:lvl2pPr indent="-317500" lvl="1" marL="914400" rtl="0">
              <a:lnSpc>
                <a:spcPct val="100000"/>
              </a:lnSpc>
              <a:spcBef>
                <a:spcPts val="0"/>
              </a:spcBef>
              <a:spcAft>
                <a:spcPts val="0"/>
              </a:spcAft>
              <a:buClr>
                <a:schemeClr val="dk1"/>
              </a:buClr>
              <a:buSzPts val="1400"/>
              <a:buFont typeface="Josefin Sans"/>
              <a:buChar char="○"/>
              <a:defRPr>
                <a:solidFill>
                  <a:schemeClr val="dk1"/>
                </a:solidFill>
                <a:latin typeface="Josefin Sans"/>
                <a:ea typeface="Josefin Sans"/>
                <a:cs typeface="Josefin Sans"/>
                <a:sym typeface="Josefin Sans"/>
              </a:defRPr>
            </a:lvl2pPr>
            <a:lvl3pPr indent="-317500" lvl="2" marL="1371600" rtl="0">
              <a:lnSpc>
                <a:spcPct val="100000"/>
              </a:lnSpc>
              <a:spcBef>
                <a:spcPts val="0"/>
              </a:spcBef>
              <a:spcAft>
                <a:spcPts val="0"/>
              </a:spcAft>
              <a:buClr>
                <a:schemeClr val="dk1"/>
              </a:buClr>
              <a:buSzPts val="1400"/>
              <a:buFont typeface="Josefin Sans Light"/>
              <a:buChar char="■"/>
              <a:defRPr>
                <a:solidFill>
                  <a:schemeClr val="dk1"/>
                </a:solidFill>
                <a:latin typeface="Josefin Sans Light"/>
                <a:ea typeface="Josefin Sans Light"/>
                <a:cs typeface="Josefin Sans Light"/>
                <a:sym typeface="Josefin Sans Light"/>
              </a:defRPr>
            </a:lvl3pPr>
            <a:lvl4pPr indent="-317500" lvl="3" marL="1828800" rtl="0">
              <a:lnSpc>
                <a:spcPct val="100000"/>
              </a:lnSpc>
              <a:spcBef>
                <a:spcPts val="0"/>
              </a:spcBef>
              <a:spcAft>
                <a:spcPts val="0"/>
              </a:spcAft>
              <a:buClr>
                <a:schemeClr val="dk1"/>
              </a:buClr>
              <a:buSzPts val="1400"/>
              <a:buFont typeface="Josefin Sans ExtraLight"/>
              <a:buChar char="●"/>
              <a:defRPr>
                <a:solidFill>
                  <a:schemeClr val="dk1"/>
                </a:solidFill>
                <a:latin typeface="Josefin Sans ExtraLight"/>
                <a:ea typeface="Josefin Sans ExtraLight"/>
                <a:cs typeface="Josefin Sans ExtraLight"/>
                <a:sym typeface="Josefin Sans ExtraLight"/>
              </a:defRPr>
            </a:lvl4pPr>
            <a:lvl5pPr indent="-311150" lvl="4" marL="2286000" rtl="0">
              <a:lnSpc>
                <a:spcPct val="100000"/>
              </a:lnSpc>
              <a:spcBef>
                <a:spcPts val="0"/>
              </a:spcBef>
              <a:spcAft>
                <a:spcPts val="0"/>
              </a:spcAft>
              <a:buClr>
                <a:schemeClr val="dk1"/>
              </a:buClr>
              <a:buSzPts val="1300"/>
              <a:buFont typeface="Josefin Sans ExtraLight"/>
              <a:buChar char="○"/>
              <a:defRPr sz="1300">
                <a:solidFill>
                  <a:schemeClr val="dk1"/>
                </a:solidFill>
                <a:latin typeface="Josefin Sans ExtraLight"/>
                <a:ea typeface="Josefin Sans ExtraLight"/>
                <a:cs typeface="Josefin Sans ExtraLight"/>
                <a:sym typeface="Josefin Sans ExtraLight"/>
              </a:defRPr>
            </a:lvl5pPr>
            <a:lvl6pPr indent="-304800" lvl="5" marL="2743200" rtl="0">
              <a:lnSpc>
                <a:spcPct val="100000"/>
              </a:lnSpc>
              <a:spcBef>
                <a:spcPts val="0"/>
              </a:spcBef>
              <a:spcAft>
                <a:spcPts val="0"/>
              </a:spcAft>
              <a:buClr>
                <a:schemeClr val="dk1"/>
              </a:buClr>
              <a:buSzPts val="1200"/>
              <a:buFont typeface="Josefin Sans ExtraLight"/>
              <a:buChar char="■"/>
              <a:defRPr sz="1200">
                <a:solidFill>
                  <a:schemeClr val="dk1"/>
                </a:solidFill>
                <a:latin typeface="Josefin Sans ExtraLight"/>
                <a:ea typeface="Josefin Sans ExtraLight"/>
                <a:cs typeface="Josefin Sans ExtraLight"/>
                <a:sym typeface="Josefin Sans ExtraLight"/>
              </a:defRPr>
            </a:lvl6pPr>
            <a:lvl7pPr indent="-304800" lvl="6" marL="3200400" rtl="0">
              <a:lnSpc>
                <a:spcPct val="100000"/>
              </a:lnSpc>
              <a:spcBef>
                <a:spcPts val="0"/>
              </a:spcBef>
              <a:spcAft>
                <a:spcPts val="0"/>
              </a:spcAft>
              <a:buClr>
                <a:schemeClr val="dk1"/>
              </a:buClr>
              <a:buSzPts val="1200"/>
              <a:buFont typeface="Josefin Sans ExtraLight"/>
              <a:buChar char="●"/>
              <a:defRPr sz="1200">
                <a:solidFill>
                  <a:schemeClr val="dk1"/>
                </a:solidFill>
                <a:latin typeface="Josefin Sans ExtraLight"/>
                <a:ea typeface="Josefin Sans ExtraLight"/>
                <a:cs typeface="Josefin Sans ExtraLight"/>
                <a:sym typeface="Josefin Sans ExtraLight"/>
              </a:defRPr>
            </a:lvl7pPr>
            <a:lvl8pPr indent="-304800" lvl="7" marL="3657600" rtl="0">
              <a:lnSpc>
                <a:spcPct val="100000"/>
              </a:lnSpc>
              <a:spcBef>
                <a:spcPts val="0"/>
              </a:spcBef>
              <a:spcAft>
                <a:spcPts val="0"/>
              </a:spcAft>
              <a:buClr>
                <a:schemeClr val="dk1"/>
              </a:buClr>
              <a:buSzPts val="1200"/>
              <a:buFont typeface="Josefin Sans ExtraLight"/>
              <a:buChar char="○"/>
              <a:defRPr sz="1200">
                <a:solidFill>
                  <a:schemeClr val="dk1"/>
                </a:solidFill>
                <a:latin typeface="Josefin Sans ExtraLight"/>
                <a:ea typeface="Josefin Sans ExtraLight"/>
                <a:cs typeface="Josefin Sans ExtraLight"/>
                <a:sym typeface="Josefin Sans ExtraLight"/>
              </a:defRPr>
            </a:lvl8pPr>
            <a:lvl9pPr indent="-304800" lvl="8" marL="4114800" rtl="0">
              <a:lnSpc>
                <a:spcPct val="100000"/>
              </a:lnSpc>
              <a:spcBef>
                <a:spcPts val="0"/>
              </a:spcBef>
              <a:spcAft>
                <a:spcPts val="0"/>
              </a:spcAft>
              <a:buClr>
                <a:schemeClr val="dk1"/>
              </a:buClr>
              <a:buSzPts val="1200"/>
              <a:buFont typeface="Josefin Sans ExtraLight"/>
              <a:buChar char="■"/>
              <a:defRPr sz="1200">
                <a:solidFill>
                  <a:schemeClr val="dk1"/>
                </a:solidFill>
                <a:latin typeface="Josefin Sans ExtraLight"/>
                <a:ea typeface="Josefin Sans ExtraLight"/>
                <a:cs typeface="Josefin Sans ExtraLight"/>
                <a:sym typeface="Josefin Sans ExtraLight"/>
              </a:defRPr>
            </a:lvl9pPr>
          </a:lstStyle>
          <a:p/>
        </p:txBody>
      </p:sp>
      <p:sp>
        <p:nvSpPr>
          <p:cNvPr id="370" name="Google Shape;370;p43"/>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Autofit/>
          </a:bodyPr>
          <a:lstStyle>
            <a:lvl1pPr lvl="0" algn="r">
              <a:buNone/>
              <a:defRPr sz="1300">
                <a:solidFill>
                  <a:schemeClr val="dk1"/>
                </a:solidFill>
                <a:latin typeface="Josefin Sans Medium"/>
                <a:ea typeface="Josefin Sans Medium"/>
                <a:cs typeface="Josefin Sans Medium"/>
                <a:sym typeface="Josefin Sans Medium"/>
              </a:defRPr>
            </a:lvl1pPr>
            <a:lvl2pPr lvl="1" algn="r">
              <a:buNone/>
              <a:defRPr sz="1300">
                <a:solidFill>
                  <a:schemeClr val="dk1"/>
                </a:solidFill>
                <a:latin typeface="Josefin Sans Medium"/>
                <a:ea typeface="Josefin Sans Medium"/>
                <a:cs typeface="Josefin Sans Medium"/>
                <a:sym typeface="Josefin Sans Medium"/>
              </a:defRPr>
            </a:lvl2pPr>
            <a:lvl3pPr lvl="2" algn="r">
              <a:buNone/>
              <a:defRPr sz="1300">
                <a:solidFill>
                  <a:schemeClr val="dk1"/>
                </a:solidFill>
                <a:latin typeface="Josefin Sans Medium"/>
                <a:ea typeface="Josefin Sans Medium"/>
                <a:cs typeface="Josefin Sans Medium"/>
                <a:sym typeface="Josefin Sans Medium"/>
              </a:defRPr>
            </a:lvl3pPr>
            <a:lvl4pPr lvl="3" algn="r">
              <a:buNone/>
              <a:defRPr sz="1300">
                <a:solidFill>
                  <a:schemeClr val="dk1"/>
                </a:solidFill>
                <a:latin typeface="Josefin Sans Medium"/>
                <a:ea typeface="Josefin Sans Medium"/>
                <a:cs typeface="Josefin Sans Medium"/>
                <a:sym typeface="Josefin Sans Medium"/>
              </a:defRPr>
            </a:lvl4pPr>
            <a:lvl5pPr lvl="4" algn="r">
              <a:buNone/>
              <a:defRPr sz="1300">
                <a:solidFill>
                  <a:schemeClr val="dk1"/>
                </a:solidFill>
                <a:latin typeface="Josefin Sans Medium"/>
                <a:ea typeface="Josefin Sans Medium"/>
                <a:cs typeface="Josefin Sans Medium"/>
                <a:sym typeface="Josefin Sans Medium"/>
              </a:defRPr>
            </a:lvl5pPr>
            <a:lvl6pPr lvl="5" algn="r">
              <a:buNone/>
              <a:defRPr sz="1300">
                <a:solidFill>
                  <a:schemeClr val="dk1"/>
                </a:solidFill>
                <a:latin typeface="Josefin Sans Medium"/>
                <a:ea typeface="Josefin Sans Medium"/>
                <a:cs typeface="Josefin Sans Medium"/>
                <a:sym typeface="Josefin Sans Medium"/>
              </a:defRPr>
            </a:lvl6pPr>
            <a:lvl7pPr lvl="6" algn="r">
              <a:buNone/>
              <a:defRPr sz="1300">
                <a:solidFill>
                  <a:schemeClr val="dk1"/>
                </a:solidFill>
                <a:latin typeface="Josefin Sans Medium"/>
                <a:ea typeface="Josefin Sans Medium"/>
                <a:cs typeface="Josefin Sans Medium"/>
                <a:sym typeface="Josefin Sans Medium"/>
              </a:defRPr>
            </a:lvl7pPr>
            <a:lvl8pPr lvl="7" algn="r">
              <a:buNone/>
              <a:defRPr sz="1300">
                <a:solidFill>
                  <a:schemeClr val="dk1"/>
                </a:solidFill>
                <a:latin typeface="Josefin Sans Medium"/>
                <a:ea typeface="Josefin Sans Medium"/>
                <a:cs typeface="Josefin Sans Medium"/>
                <a:sym typeface="Josefin Sans Medium"/>
              </a:defRPr>
            </a:lvl8pPr>
            <a:lvl9pPr lvl="8" algn="r">
              <a:buNone/>
              <a:defRPr sz="1300">
                <a:solidFill>
                  <a:schemeClr val="dk1"/>
                </a:solidFill>
                <a:latin typeface="Josefin Sans Medium"/>
                <a:ea typeface="Josefin Sans Medium"/>
                <a:cs typeface="Josefin Sans Medium"/>
                <a:sym typeface="Josefin Sans Medium"/>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 id="2147483701" r:id="rId13"/>
    <p:sldLayoutId id="2147483702" r:id="rId14"/>
    <p:sldLayoutId id="2147483703" r:id="rId15"/>
    <p:sldLayoutId id="2147483704" r:id="rId16"/>
    <p:sldLayoutId id="2147483705" r:id="rId17"/>
    <p:sldLayoutId id="2147483706" r:id="rId18"/>
    <p:sldLayoutId id="2147483707" r:id="rId19"/>
    <p:sldLayoutId id="2147483708" r:id="rId20"/>
    <p:sldLayoutId id="2147483709" r:id="rId21"/>
    <p:sldLayoutId id="2147483710" r:id="rId22"/>
    <p:sldLayoutId id="2147483711" r:id="rId23"/>
    <p:sldLayoutId id="2147483712" r:id="rId24"/>
    <p:sldLayoutId id="2147483713" r:id="rId25"/>
    <p:sldLayoutId id="2147483714" r:id="rId26"/>
    <p:sldLayoutId id="2147483715" r:id="rId27"/>
    <p:sldLayoutId id="2147483716" r:id="rId28"/>
    <p:sldLayoutId id="2147483717" r:id="rId29"/>
    <p:sldLayoutId id="2147483718" r:id="rId30"/>
    <p:sldLayoutId id="2147483719" r:id="rId31"/>
    <p:sldLayoutId id="2147483720" r:id="rId32"/>
    <p:sldLayoutId id="2147483721" r:id="rId33"/>
    <p:sldLayoutId id="2147483722" r:id="rId34"/>
    <p:sldLayoutId id="2147483723" r:id="rId35"/>
    <p:sldLayoutId id="2147483724" r:id="rId3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1.xml"/><Relationship Id="rId3"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10.xml"/><Relationship Id="rId3" Type="http://schemas.openxmlformats.org/officeDocument/2006/relationships/image" Target="../media/image1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17.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39.png"/><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3.png"/><Relationship Id="rId4" Type="http://schemas.openxmlformats.org/officeDocument/2006/relationships/image" Target="../media/image24.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1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15.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22.xml"/><Relationship Id="rId3" Type="http://schemas.openxmlformats.org/officeDocument/2006/relationships/image" Target="../media/image3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3.xml"/><Relationship Id="rId3" Type="http://schemas.openxmlformats.org/officeDocument/2006/relationships/image" Target="../media/image2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4.xml"/><Relationship Id="rId3" Type="http://schemas.openxmlformats.org/officeDocument/2006/relationships/image" Target="../media/image7.png"/><Relationship Id="rId4" Type="http://schemas.openxmlformats.org/officeDocument/2006/relationships/image" Target="../media/image10.png"/><Relationship Id="rId5" Type="http://schemas.openxmlformats.org/officeDocument/2006/relationships/image" Target="../media/image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5.xml"/><Relationship Id="rId3" Type="http://schemas.openxmlformats.org/officeDocument/2006/relationships/image" Target="../media/image3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7.xml"/><Relationship Id="rId3" Type="http://schemas.openxmlformats.org/officeDocument/2006/relationships/image" Target="../media/image40.jpg"/><Relationship Id="rId4" Type="http://schemas.openxmlformats.org/officeDocument/2006/relationships/image" Target="../media/image9.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8.xml"/><Relationship Id="rId3" Type="http://schemas.openxmlformats.org/officeDocument/2006/relationships/image" Target="../media/image11.png"/><Relationship Id="rId4" Type="http://schemas.openxmlformats.org/officeDocument/2006/relationships/image" Target="../media/image1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9.xml"/><Relationship Id="rId3" Type="http://schemas.openxmlformats.org/officeDocument/2006/relationships/image" Target="../media/image1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xml"/><Relationship Id="rId3" Type="http://schemas.openxmlformats.org/officeDocument/2006/relationships/image" Target="../media/image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0.xml"/><Relationship Id="rId3" Type="http://schemas.openxmlformats.org/officeDocument/2006/relationships/image" Target="../media/image16.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1.xml"/><Relationship Id="rId3" Type="http://schemas.openxmlformats.org/officeDocument/2006/relationships/image" Target="../media/image37.png"/><Relationship Id="rId4" Type="http://schemas.openxmlformats.org/officeDocument/2006/relationships/image" Target="../media/image20.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2.xml"/><Relationship Id="rId3" Type="http://schemas.openxmlformats.org/officeDocument/2006/relationships/image" Target="../media/image25.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21.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29.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5.xml"/><Relationship Id="rId3" Type="http://schemas.openxmlformats.org/officeDocument/2006/relationships/image" Target="../media/image18.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6.xml"/><Relationship Id="rId3" Type="http://schemas.openxmlformats.org/officeDocument/2006/relationships/image" Target="../media/image28.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7.xml"/><Relationship Id="rId3" Type="http://schemas.openxmlformats.org/officeDocument/2006/relationships/image" Target="../media/image43.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8.xml"/><Relationship Id="rId3" Type="http://schemas.openxmlformats.org/officeDocument/2006/relationships/image" Target="../media/image22.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39.xml"/><Relationship Id="rId3" Type="http://schemas.openxmlformats.org/officeDocument/2006/relationships/image" Target="../media/image46.png"/><Relationship Id="rId4" Type="http://schemas.openxmlformats.org/officeDocument/2006/relationships/image" Target="../media/image3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40.xml"/><Relationship Id="rId3" Type="http://schemas.openxmlformats.org/officeDocument/2006/relationships/image" Target="../media/image32.png"/><Relationship Id="rId4" Type="http://schemas.openxmlformats.org/officeDocument/2006/relationships/image" Target="../media/image47.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1.xml"/><Relationship Id="rId3" Type="http://schemas.openxmlformats.org/officeDocument/2006/relationships/image" Target="../media/image30.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2.xml"/><Relationship Id="rId3" Type="http://schemas.openxmlformats.org/officeDocument/2006/relationships/image" Target="../media/image35.png"/><Relationship Id="rId4" Type="http://schemas.openxmlformats.org/officeDocument/2006/relationships/image" Target="../media/image41.png"/><Relationship Id="rId5" Type="http://schemas.openxmlformats.org/officeDocument/2006/relationships/image" Target="../media/image45.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3.xml"/><Relationship Id="rId3" Type="http://schemas.openxmlformats.org/officeDocument/2006/relationships/image" Target="../media/image44.png"/><Relationship Id="rId4" Type="http://schemas.openxmlformats.org/officeDocument/2006/relationships/image" Target="../media/image42.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44.xml"/><Relationship Id="rId3" Type="http://schemas.openxmlformats.org/officeDocument/2006/relationships/image" Target="../media/image32.png"/><Relationship Id="rId4" Type="http://schemas.openxmlformats.org/officeDocument/2006/relationships/image" Target="../media/image48.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45.xml"/><Relationship Id="rId3" Type="http://schemas.openxmlformats.org/officeDocument/2006/relationships/image" Target="../media/image34.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33.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47.xml"/><Relationship Id="rId3" Type="http://schemas.openxmlformats.org/officeDocument/2006/relationships/hyperlink" Target="https://www.arcjournals.org/pdfs/ijmsr/v3-i8/7.pdf" TargetMode="External"/><Relationship Id="rId4" Type="http://schemas.openxmlformats.org/officeDocument/2006/relationships/hyperlink" Target="https://www.sony.com/en/SonyInfo/csr/library/reports/SustainabilityReport2022_quality_E.pdf" TargetMode="External"/><Relationship Id="rId9" Type="http://schemas.openxmlformats.org/officeDocument/2006/relationships/hyperlink" Target="https://www.cssp.com/lessons-learned-sony-falls-from-market-dominance-loss-of-focus-causes-poor-decision-making/" TargetMode="External"/><Relationship Id="rId5" Type="http://schemas.openxmlformats.org/officeDocument/2006/relationships/hyperlink" Target="https://bstrategyhub.com/sony-swot-analysis/#Sonys_Strengths" TargetMode="External"/><Relationship Id="rId6" Type="http://schemas.openxmlformats.org/officeDocument/2006/relationships/hyperlink" Target="https://edubirdie.com/examples/critical-analysis-of-sony-subsidiaries-and-international-exposure/" TargetMode="External"/><Relationship Id="rId7" Type="http://schemas.openxmlformats.org/officeDocument/2006/relationships/hyperlink" Target="https://www.complex.com/pop-culture/a/alex-bracetti/the-9-worst-fails-in-sony-history" TargetMode="External"/><Relationship Id="rId8" Type="http://schemas.openxmlformats.org/officeDocument/2006/relationships/hyperlink" Target="https://www.trendmicro.com/vinfo/pl/security/news/cyber-attacks/the-hack-of-sony-pictures-what-you-need-to-know" TargetMode="External"/><Relationship Id="rId11" Type="http://schemas.openxmlformats.org/officeDocument/2006/relationships/hyperlink" Target="https://www.google.com/maps/d/u/0/viewer?mid=1nSWp118zylx--XzzESYfT5qbx_s&amp;hl=en_US&amp;ll=25.139068999999996%2C55.21728499999998&amp;z=8" TargetMode="External"/><Relationship Id="rId10" Type="http://schemas.openxmlformats.org/officeDocument/2006/relationships/hyperlink" Target="https://www.sony.com/en/SonyInfo/csr_report/" TargetMode="External"/><Relationship Id="rId13" Type="http://schemas.openxmlformats.org/officeDocument/2006/relationships/hyperlink" Target="https://www.sony.com/ug/electronics/headband-headphones/wh-1000xm5/specifications" TargetMode="External"/><Relationship Id="rId12" Type="http://schemas.openxmlformats.org/officeDocument/2006/relationships/hyperlink" Target="https://www.androidauthority.com/ps5-specs-1133031/" TargetMode="External"/><Relationship Id="rId15" Type="http://schemas.openxmlformats.org/officeDocument/2006/relationships/hyperlink" Target="https://www.sony.com/en/SonyInfo/csr/SonyEnvironment/products/ps4.html" TargetMode="External"/><Relationship Id="rId14" Type="http://schemas.openxmlformats.org/officeDocument/2006/relationships/hyperlink" Target="https://www.sony.com/en/SonyInfo/csr/SonyEnvironment/ourvision/GM2025/" TargetMode="Externa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48.xml"/><Relationship Id="rId3" Type="http://schemas.openxmlformats.org/officeDocument/2006/relationships/hyperlink" Target="https://www.thestar.com.my/news/nation/2023/11/01/children-under-18-make-up-274pc-of-malaysia039s-population-says-stats-dept#:~:text=KUALA%20LUMPUR%3A%20The%20number%20of,total%20population%20of%2033.38%20million" TargetMode="External"/><Relationship Id="rId4" Type="http://schemas.openxmlformats.org/officeDocument/2006/relationships/hyperlink" Target="https://www.privacyshield.gov/ps/article?id=Malaysia-Information-Communications-Technology#:~:text=Malaysia%20aspires%20to%20be%20a,4.0%20and%20Smart%20City%20development" TargetMode="External"/><Relationship Id="rId9" Type="http://schemas.openxmlformats.org/officeDocument/2006/relationships/hyperlink" Target="https://www.playstationlifestyle.net/2019/11/08/new-sony-studio-malaysia-2020/" TargetMode="External"/><Relationship Id="rId5" Type="http://schemas.openxmlformats.org/officeDocument/2006/relationships/hyperlink" Target="https://www.populationpyramid.net/malaysia/2023/" TargetMode="External"/><Relationship Id="rId6" Type="http://schemas.openxmlformats.org/officeDocument/2006/relationships/hyperlink" Target="https://www.businessgo.hsbc.com/en/article/why-do-business-in-malaysia" TargetMode="External"/><Relationship Id="rId7" Type="http://schemas.openxmlformats.org/officeDocument/2006/relationships/hyperlink" Target="https://www.linkedin.com/pulse/challenges-faced-malaysias-public-transportation-system-de-kuyer-3tl5c/" TargetMode="External"/><Relationship Id="rId8" Type="http://schemas.openxmlformats.org/officeDocument/2006/relationships/hyperlink" Target="https://nuurrianti-jalli.medium.com/in-east-malaysia-internet-connection-is-still-a-privilege-1b0d73d96671" TargetMode="External"/><Relationship Id="rId11" Type="http://schemas.openxmlformats.org/officeDocument/2006/relationships/hyperlink" Target="https://businessmodelanalyst.com/sony-business-model/#:~:text=Strong%20Distribution%20Network%3A%20Sony%20has,and%20maximize%20its%20sales%20potential" TargetMode="External"/><Relationship Id="rId10" Type="http://schemas.openxmlformats.org/officeDocument/2006/relationships/hyperlink" Target="https://apnews.com/article/sony-electronics-japan-movies-ef1e516cd38fb1f0a2869d586fbf8559" TargetMode="External"/><Relationship Id="rId13" Type="http://schemas.openxmlformats.org/officeDocument/2006/relationships/hyperlink" Target="https://www.investopedia.com/terms/s/standardization.asp#:~:text=Standardization%20is%20a%20framework%20of,are%20performed%20within%20set%20guidelines" TargetMode="External"/><Relationship Id="rId12" Type="http://schemas.openxmlformats.org/officeDocument/2006/relationships/hyperlink" Target="https://www.shiksha.com/online-courses/articles/international-business-meaning-importance-its-forms/#:~:text=International%20business%20allows%20companies%20to,countries%2C%20contributing%20to%20economic%20development" TargetMode="External"/><Relationship Id="rId15" Type="http://schemas.openxmlformats.org/officeDocument/2006/relationships/hyperlink" Target="https://www.sony-semicon.com/en/feature/2022031801.html" TargetMode="External"/><Relationship Id="rId14" Type="http://schemas.openxmlformats.org/officeDocument/2006/relationships/hyperlink" Target="https://www.sony.com/en/SonyInfo/blog/2023/08/25/" TargetMode="External"/><Relationship Id="rId16" Type="http://schemas.openxmlformats.org/officeDocument/2006/relationships/hyperlink" Target="https://corporatefinanceinstitute.com/resources/economics/standardization/#:~:text=The%20standards%20ensure%20that%20goods,services%20in%20the%20same%20industry" TargetMode="Externa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49.xml"/><Relationship Id="rId3" Type="http://schemas.openxmlformats.org/officeDocument/2006/relationships/hyperlink" Target="https://www.cia.gov/the-world-factbook/countries/malaysia/" TargetMode="External"/><Relationship Id="rId4" Type="http://schemas.openxmlformats.org/officeDocument/2006/relationships/hyperlink" Target="https://www.unescap.org/sites/default/d8files/Closing%20the%20Loop%20-%20Kuala%20Lumpur%20City%20Profile.pdf" TargetMode="External"/><Relationship Id="rId9" Type="http://schemas.openxmlformats.org/officeDocument/2006/relationships/hyperlink" Target="https://www.statista.com/statistics/1017372/malaysia-breakdown-of-population-by-ethnicity/" TargetMode="External"/><Relationship Id="rId5" Type="http://schemas.openxmlformats.org/officeDocument/2006/relationships/hyperlink" Target="https://www.statista.com/statistics/1386073/malaysia-preferred-electronic-devices-to-buy/" TargetMode="External"/><Relationship Id="rId6" Type="http://schemas.openxmlformats.org/officeDocument/2006/relationships/hyperlink" Target="https://www.privacyshield.gov/ps/article?id=Malaysia-Pricing" TargetMode="External"/><Relationship Id="rId7" Type="http://schemas.openxmlformats.org/officeDocument/2006/relationships/hyperlink" Target="https://www.harveynorman.com.my/customer-services/store-finder.html#KL" TargetMode="External"/><Relationship Id="rId8" Type="http://schemas.openxmlformats.org/officeDocument/2006/relationships/hyperlink" Target="https://www.sony.com/en/SonyInfo/CorporateInfo/History/SonyHistory/2-19.html"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xml"/><Relationship Id="rId3" Type="http://schemas.openxmlformats.org/officeDocument/2006/relationships/image" Target="../media/image26.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50.xml"/><Relationship Id="rId3" Type="http://schemas.openxmlformats.org/officeDocument/2006/relationships/hyperlink" Target="https://www.sony.net/Products/di/country/#oceania" TargetMode="External"/><Relationship Id="rId4" Type="http://schemas.openxmlformats.org/officeDocument/2006/relationships/hyperlink" Target="https://www.sony.com/en/SonyInfo/CorporateInfo/History/SonyHistory/2-16.html" TargetMode="External"/><Relationship Id="rId9" Type="http://schemas.openxmlformats.org/officeDocument/2006/relationships/hyperlink" Target="https://www.genting.com/leisure-hospitality/" TargetMode="External"/><Relationship Id="rId5" Type="http://schemas.openxmlformats.org/officeDocument/2006/relationships/hyperlink" Target="https://www.sony.com/en_us/sca/who-we-are/overview.html#:~:text=Sony%20Corporation%20of%20America%2C%20located,and%20Sony%20Pictures%20Entertainment%20Inc." TargetMode="External"/><Relationship Id="rId6" Type="http://schemas.openxmlformats.org/officeDocument/2006/relationships/hyperlink" Target="https://companiesmarketcap.com/sony/revenue/" TargetMode="External"/><Relationship Id="rId7" Type="http://schemas.openxmlformats.org/officeDocument/2006/relationships/hyperlink" Target="https://www.statista.com/statistics/1260245/sony-gaming-hardware-revenue-global/" TargetMode="External"/><Relationship Id="rId8" Type="http://schemas.openxmlformats.org/officeDocument/2006/relationships/hyperlink" Target="https://www.statista.com/statistics/297533/sony-sales-worldwide-by-business-segment/" TargetMode="External"/><Relationship Id="rId11" Type="http://schemas.openxmlformats.org/officeDocument/2006/relationships/hyperlink" Target="https://www.gsmarena.com/sony_details_its_mobile_strategy_going_forward_lists_countries_its_pulling_out_of_-news-37140.php#:~:text=At%20their%20expense%2C%20Sony%20is,certain%20strategy%20to%20do%20so." TargetMode="External"/><Relationship Id="rId10" Type="http://schemas.openxmlformats.org/officeDocument/2006/relationships/hyperlink" Target="https://www.statista.com/statistics/1386073/malaysia-preferred-electronic-devices-to-buy/#:~:text=According%20to%20a%20survey%20conducted,would%20purchase%20this%20electronic%20device."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xml"/><Relationship Id="rId3" Type="http://schemas.openxmlformats.org/officeDocument/2006/relationships/image" Target="../media/image2.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712" name="Shape 712"/>
        <p:cNvGrpSpPr/>
        <p:nvPr/>
      </p:nvGrpSpPr>
      <p:grpSpPr>
        <a:xfrm>
          <a:off x="0" y="0"/>
          <a:ext cx="0" cy="0"/>
          <a:chOff x="0" y="0"/>
          <a:chExt cx="0" cy="0"/>
        </a:xfrm>
      </p:grpSpPr>
      <p:sp>
        <p:nvSpPr>
          <p:cNvPr id="713" name="Google Shape;713;p80"/>
          <p:cNvSpPr txBox="1"/>
          <p:nvPr>
            <p:ph type="ctrTitle"/>
          </p:nvPr>
        </p:nvSpPr>
        <p:spPr>
          <a:xfrm>
            <a:off x="696375" y="588450"/>
            <a:ext cx="7106400" cy="1983300"/>
          </a:xfrm>
          <a:prstGeom prst="rect">
            <a:avLst/>
          </a:prstGeom>
        </p:spPr>
        <p:txBody>
          <a:bodyPr anchorCtr="0" anchor="t" bIns="91425" lIns="91425" spcFirstLastPara="1" rIns="91425" wrap="square" tIns="201150">
            <a:noAutofit/>
          </a:bodyPr>
          <a:lstStyle/>
          <a:p>
            <a:pPr indent="0" lvl="0" marL="0" rtl="0" algn="l">
              <a:spcBef>
                <a:spcPts val="0"/>
              </a:spcBef>
              <a:spcAft>
                <a:spcPts val="0"/>
              </a:spcAft>
              <a:buNone/>
            </a:pPr>
            <a:r>
              <a:rPr lang="en">
                <a:solidFill>
                  <a:schemeClr val="lt1"/>
                </a:solidFill>
              </a:rPr>
              <a:t>New International Venture</a:t>
            </a:r>
            <a:r>
              <a:rPr lang="en">
                <a:solidFill>
                  <a:schemeClr val="lt1"/>
                </a:solidFill>
              </a:rPr>
              <a:t> </a:t>
            </a:r>
            <a:endParaRPr>
              <a:solidFill>
                <a:schemeClr val="lt1"/>
              </a:solidFill>
            </a:endParaRPr>
          </a:p>
        </p:txBody>
      </p:sp>
      <p:sp>
        <p:nvSpPr>
          <p:cNvPr id="714" name="Google Shape;714;p80"/>
          <p:cNvSpPr txBox="1"/>
          <p:nvPr>
            <p:ph idx="1" type="subTitle"/>
          </p:nvPr>
        </p:nvSpPr>
        <p:spPr>
          <a:xfrm>
            <a:off x="696375" y="2815625"/>
            <a:ext cx="4774800" cy="792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lt1"/>
                </a:solidFill>
                <a:highlight>
                  <a:schemeClr val="dk1"/>
                </a:highlight>
              </a:rPr>
              <a:t>By Khanh Nguyen, Jasmin Lall, Amy Mei, Kelvin Thit, Samuel Pak, Trevon Lofton </a:t>
            </a:r>
            <a:endParaRPr>
              <a:solidFill>
                <a:schemeClr val="lt1"/>
              </a:solidFill>
              <a:highlight>
                <a:schemeClr val="dk1"/>
              </a:highlight>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7" name="Shape 807"/>
        <p:cNvGrpSpPr/>
        <p:nvPr/>
      </p:nvGrpSpPr>
      <p:grpSpPr>
        <a:xfrm>
          <a:off x="0" y="0"/>
          <a:ext cx="0" cy="0"/>
          <a:chOff x="0" y="0"/>
          <a:chExt cx="0" cy="0"/>
        </a:xfrm>
      </p:grpSpPr>
      <p:sp>
        <p:nvSpPr>
          <p:cNvPr id="808" name="Google Shape;808;p89"/>
          <p:cNvSpPr txBox="1"/>
          <p:nvPr>
            <p:ph type="title"/>
          </p:nvPr>
        </p:nvSpPr>
        <p:spPr>
          <a:xfrm>
            <a:off x="311700" y="445025"/>
            <a:ext cx="8520600" cy="1203900"/>
          </a:xfrm>
          <a:prstGeom prst="rect">
            <a:avLst/>
          </a:prstGeom>
        </p:spPr>
        <p:txBody>
          <a:bodyPr anchorCtr="0" anchor="t" bIns="91425" lIns="91425" spcFirstLastPara="1" rIns="91425" wrap="square" tIns="79200">
            <a:noAutofit/>
          </a:bodyPr>
          <a:lstStyle/>
          <a:p>
            <a:pPr indent="0" lvl="0" marL="0" rtl="0" algn="ctr">
              <a:spcBef>
                <a:spcPts val="0"/>
              </a:spcBef>
              <a:spcAft>
                <a:spcPts val="0"/>
              </a:spcAft>
              <a:buClr>
                <a:schemeClr val="dk1"/>
              </a:buClr>
              <a:buSzPts val="1100"/>
              <a:buFont typeface="Arial"/>
              <a:buNone/>
            </a:pPr>
            <a:r>
              <a:rPr lang="en"/>
              <a:t>Proposed International Entry Strategies</a:t>
            </a:r>
            <a:endParaRPr/>
          </a:p>
          <a:p>
            <a:pPr indent="0" lvl="0" marL="0" rtl="0" algn="ctr">
              <a:spcBef>
                <a:spcPts val="0"/>
              </a:spcBef>
              <a:spcAft>
                <a:spcPts val="0"/>
              </a:spcAft>
              <a:buClr>
                <a:schemeClr val="dk1"/>
              </a:buClr>
              <a:buSzPts val="1100"/>
              <a:buFont typeface="Arial"/>
              <a:buNone/>
            </a:pPr>
            <a:r>
              <a:rPr b="0" lang="en" sz="2600"/>
              <a:t>Initial: Joint Venture</a:t>
            </a:r>
            <a:endParaRPr b="0" sz="2600"/>
          </a:p>
          <a:p>
            <a:pPr indent="0" lvl="0" marL="0" rtl="0" algn="ctr">
              <a:spcBef>
                <a:spcPts val="0"/>
              </a:spcBef>
              <a:spcAft>
                <a:spcPts val="0"/>
              </a:spcAft>
              <a:buClr>
                <a:schemeClr val="dk1"/>
              </a:buClr>
              <a:buSzPts val="1100"/>
              <a:buFont typeface="Arial"/>
              <a:buNone/>
            </a:pPr>
            <a:r>
              <a:t/>
            </a:r>
            <a:endParaRPr/>
          </a:p>
          <a:p>
            <a:pPr indent="0" lvl="0" marL="0" rtl="0" algn="ctr">
              <a:spcBef>
                <a:spcPts val="0"/>
              </a:spcBef>
              <a:spcAft>
                <a:spcPts val="0"/>
              </a:spcAft>
              <a:buNone/>
            </a:pPr>
            <a:r>
              <a:t/>
            </a:r>
            <a:endParaRPr/>
          </a:p>
        </p:txBody>
      </p:sp>
      <p:sp>
        <p:nvSpPr>
          <p:cNvPr id="809" name="Google Shape;809;p89"/>
          <p:cNvSpPr txBox="1"/>
          <p:nvPr/>
        </p:nvSpPr>
        <p:spPr>
          <a:xfrm>
            <a:off x="272875" y="4722675"/>
            <a:ext cx="4113900" cy="333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800">
                <a:solidFill>
                  <a:schemeClr val="dk1"/>
                </a:solidFill>
                <a:latin typeface="Josefin Sans"/>
                <a:ea typeface="Josefin Sans"/>
                <a:cs typeface="Josefin Sans"/>
                <a:sym typeface="Josefin Sans"/>
              </a:rPr>
              <a:t>Jasmin Lall</a:t>
            </a:r>
            <a:r>
              <a:rPr b="1" lang="en" sz="800">
                <a:solidFill>
                  <a:schemeClr val="dk1"/>
                </a:solidFill>
                <a:latin typeface="Josefin Sans"/>
                <a:ea typeface="Josefin Sans"/>
                <a:cs typeface="Josefin Sans"/>
                <a:sym typeface="Josefin Sans"/>
              </a:rPr>
              <a:t> </a:t>
            </a:r>
            <a:endParaRPr b="1" sz="800">
              <a:solidFill>
                <a:schemeClr val="dk1"/>
              </a:solidFill>
              <a:latin typeface="Josefin Sans"/>
              <a:ea typeface="Josefin Sans"/>
              <a:cs typeface="Josefin Sans"/>
              <a:sym typeface="Josefin Sans"/>
            </a:endParaRPr>
          </a:p>
        </p:txBody>
      </p:sp>
      <p:sp>
        <p:nvSpPr>
          <p:cNvPr id="810" name="Google Shape;810;p89"/>
          <p:cNvSpPr txBox="1"/>
          <p:nvPr/>
        </p:nvSpPr>
        <p:spPr>
          <a:xfrm>
            <a:off x="126150" y="1399025"/>
            <a:ext cx="6033300" cy="3323700"/>
          </a:xfrm>
          <a:prstGeom prst="rect">
            <a:avLst/>
          </a:prstGeom>
          <a:noFill/>
          <a:ln>
            <a:noFill/>
          </a:ln>
        </p:spPr>
        <p:txBody>
          <a:bodyPr anchorCtr="0" anchor="t" bIns="91425" lIns="91425" spcFirstLastPara="1" rIns="91425" wrap="square" tIns="91425">
            <a:noAutofit/>
          </a:bodyPr>
          <a:lstStyle/>
          <a:p>
            <a:pPr indent="-311150" lvl="0" marL="457200" rtl="0" algn="l">
              <a:lnSpc>
                <a:spcPct val="150000"/>
              </a:lnSpc>
              <a:spcBef>
                <a:spcPts val="0"/>
              </a:spcBef>
              <a:spcAft>
                <a:spcPts val="0"/>
              </a:spcAft>
              <a:buSzPts val="1300"/>
              <a:buFont typeface="Josefin Sans"/>
              <a:buChar char="●"/>
            </a:pPr>
            <a:r>
              <a:rPr lang="en" sz="1300">
                <a:latin typeface="Josefin Sans"/>
                <a:ea typeface="Josefin Sans"/>
                <a:cs typeface="Josefin Sans"/>
                <a:sym typeface="Josefin Sans"/>
              </a:rPr>
              <a:t>Sony will benefit from partnering with a corporation such as </a:t>
            </a:r>
            <a:r>
              <a:rPr b="1" lang="en" sz="1300">
                <a:latin typeface="Josefin Sans"/>
                <a:ea typeface="Josefin Sans"/>
                <a:cs typeface="Josefin Sans"/>
                <a:sym typeface="Josefin Sans"/>
              </a:rPr>
              <a:t>Genting Berhad</a:t>
            </a:r>
            <a:endParaRPr b="1" sz="1300">
              <a:latin typeface="Josefin Sans"/>
              <a:ea typeface="Josefin Sans"/>
              <a:cs typeface="Josefin Sans"/>
              <a:sym typeface="Josefin Sans"/>
            </a:endParaRPr>
          </a:p>
          <a:p>
            <a:pPr indent="-311150" lvl="0" marL="914400" rtl="0" algn="l">
              <a:lnSpc>
                <a:spcPct val="150000"/>
              </a:lnSpc>
              <a:spcBef>
                <a:spcPts val="0"/>
              </a:spcBef>
              <a:spcAft>
                <a:spcPts val="0"/>
              </a:spcAft>
              <a:buSzPts val="1300"/>
              <a:buFont typeface="Josefin Sans"/>
              <a:buChar char="-"/>
            </a:pPr>
            <a:r>
              <a:rPr lang="en" sz="1300">
                <a:latin typeface="Josefin Sans"/>
                <a:ea typeface="Josefin Sans"/>
                <a:cs typeface="Josefin Sans"/>
                <a:sym typeface="Josefin Sans"/>
              </a:rPr>
              <a:t>a Malaysian parent corporation that specializes in a variety of businesses such as hospitality, gaming, entertainment, etc.</a:t>
            </a:r>
            <a:endParaRPr sz="1300">
              <a:latin typeface="Josefin Sans"/>
              <a:ea typeface="Josefin Sans"/>
              <a:cs typeface="Josefin Sans"/>
              <a:sym typeface="Josefin Sans"/>
            </a:endParaRPr>
          </a:p>
          <a:p>
            <a:pPr indent="-311150" lvl="0" marL="457200" rtl="0" algn="l">
              <a:lnSpc>
                <a:spcPct val="150000"/>
              </a:lnSpc>
              <a:spcBef>
                <a:spcPts val="0"/>
              </a:spcBef>
              <a:spcAft>
                <a:spcPts val="0"/>
              </a:spcAft>
              <a:buSzPts val="1300"/>
              <a:buFont typeface="Josefin Sans"/>
              <a:buChar char="●"/>
            </a:pPr>
            <a:r>
              <a:rPr lang="en" sz="1300">
                <a:latin typeface="Josefin Sans"/>
                <a:ea typeface="Josefin Sans"/>
                <a:cs typeface="Josefin Sans"/>
                <a:sym typeface="Josefin Sans"/>
              </a:rPr>
              <a:t>Begin by </a:t>
            </a:r>
            <a:r>
              <a:rPr b="1" lang="en" sz="1300">
                <a:latin typeface="Josefin Sans"/>
                <a:ea typeface="Josefin Sans"/>
                <a:cs typeface="Josefin Sans"/>
                <a:sym typeface="Josefin Sans"/>
              </a:rPr>
              <a:t>integrating their technology into resorts and casinos</a:t>
            </a:r>
            <a:r>
              <a:rPr lang="en" sz="1300">
                <a:latin typeface="Josefin Sans"/>
                <a:ea typeface="Josefin Sans"/>
                <a:cs typeface="Josefin Sans"/>
                <a:sym typeface="Josefin Sans"/>
              </a:rPr>
              <a:t> that are owned by Genting Berhad, as these fall under the leisure and hospitality categories</a:t>
            </a:r>
            <a:endParaRPr sz="1300">
              <a:latin typeface="Josefin Sans"/>
              <a:ea typeface="Josefin Sans"/>
              <a:cs typeface="Josefin Sans"/>
              <a:sym typeface="Josefin Sans"/>
            </a:endParaRPr>
          </a:p>
          <a:p>
            <a:pPr indent="-311150" lvl="0" marL="914400" rtl="0" algn="l">
              <a:lnSpc>
                <a:spcPct val="150000"/>
              </a:lnSpc>
              <a:spcBef>
                <a:spcPts val="0"/>
              </a:spcBef>
              <a:spcAft>
                <a:spcPts val="0"/>
              </a:spcAft>
              <a:buSzPts val="1300"/>
              <a:buFont typeface="Josefin Sans"/>
              <a:buChar char="-"/>
            </a:pPr>
            <a:r>
              <a:rPr lang="en" sz="1300">
                <a:latin typeface="Josefin Sans"/>
                <a:ea typeface="Josefin Sans"/>
                <a:cs typeface="Josefin Sans"/>
                <a:sym typeface="Josefin Sans"/>
              </a:rPr>
              <a:t>Genting Berhad has resorts and casinos both within Malaysia and internationally</a:t>
            </a:r>
            <a:endParaRPr sz="1300">
              <a:latin typeface="Josefin Sans"/>
              <a:ea typeface="Josefin Sans"/>
              <a:cs typeface="Josefin Sans"/>
              <a:sym typeface="Josefin Sans"/>
            </a:endParaRPr>
          </a:p>
          <a:p>
            <a:pPr indent="-311150" lvl="0" marL="457200" rtl="0" algn="l">
              <a:lnSpc>
                <a:spcPct val="150000"/>
              </a:lnSpc>
              <a:spcBef>
                <a:spcPts val="0"/>
              </a:spcBef>
              <a:spcAft>
                <a:spcPts val="0"/>
              </a:spcAft>
              <a:buSzPts val="1300"/>
              <a:buFont typeface="Josefin Sans"/>
              <a:buChar char="●"/>
            </a:pPr>
            <a:r>
              <a:rPr lang="en" sz="1300">
                <a:latin typeface="Josefin Sans"/>
                <a:ea typeface="Josefin Sans"/>
                <a:cs typeface="Josefin Sans"/>
                <a:sym typeface="Josefin Sans"/>
              </a:rPr>
              <a:t>Begin by integrating entertainment products such as </a:t>
            </a:r>
            <a:r>
              <a:rPr b="1" lang="en" sz="1300">
                <a:latin typeface="Josefin Sans"/>
                <a:ea typeface="Josefin Sans"/>
                <a:cs typeface="Josefin Sans"/>
                <a:sym typeface="Josefin Sans"/>
              </a:rPr>
              <a:t>TVs, cameras, and audio equipment</a:t>
            </a:r>
            <a:r>
              <a:rPr lang="en" sz="1300">
                <a:latin typeface="Josefin Sans"/>
                <a:ea typeface="Josefin Sans"/>
                <a:cs typeface="Josefin Sans"/>
                <a:sym typeface="Josefin Sans"/>
              </a:rPr>
              <a:t> since they are commonly used within these locations</a:t>
            </a:r>
            <a:endParaRPr sz="1300">
              <a:latin typeface="Josefin Sans"/>
              <a:ea typeface="Josefin Sans"/>
              <a:cs typeface="Josefin Sans"/>
              <a:sym typeface="Josefin Sans"/>
            </a:endParaRPr>
          </a:p>
          <a:p>
            <a:pPr indent="0" lvl="0" marL="0" rtl="0" algn="l">
              <a:lnSpc>
                <a:spcPct val="150000"/>
              </a:lnSpc>
              <a:spcBef>
                <a:spcPts val="0"/>
              </a:spcBef>
              <a:spcAft>
                <a:spcPts val="0"/>
              </a:spcAft>
              <a:buNone/>
            </a:pPr>
            <a:r>
              <a:t/>
            </a:r>
            <a:endParaRPr sz="1300">
              <a:latin typeface="Josefin Sans"/>
              <a:ea typeface="Josefin Sans"/>
              <a:cs typeface="Josefin Sans"/>
              <a:sym typeface="Josefin Sans"/>
            </a:endParaRPr>
          </a:p>
          <a:p>
            <a:pPr indent="0" lvl="0" marL="0" rtl="0" algn="ctr">
              <a:lnSpc>
                <a:spcPct val="150000"/>
              </a:lnSpc>
              <a:spcBef>
                <a:spcPts val="0"/>
              </a:spcBef>
              <a:spcAft>
                <a:spcPts val="0"/>
              </a:spcAft>
              <a:buNone/>
            </a:pPr>
            <a:r>
              <a:t/>
            </a:r>
            <a:endParaRPr b="1" sz="1300">
              <a:latin typeface="Josefin Sans"/>
              <a:ea typeface="Josefin Sans"/>
              <a:cs typeface="Josefin Sans"/>
              <a:sym typeface="Josefin Sans"/>
            </a:endParaRPr>
          </a:p>
        </p:txBody>
      </p:sp>
      <p:pic>
        <p:nvPicPr>
          <p:cNvPr id="811" name="Google Shape;811;p89"/>
          <p:cNvPicPr preferRelativeResize="0"/>
          <p:nvPr/>
        </p:nvPicPr>
        <p:blipFill>
          <a:blip r:embed="rId3">
            <a:alphaModFix/>
          </a:blip>
          <a:stretch>
            <a:fillRect/>
          </a:stretch>
        </p:blipFill>
        <p:spPr>
          <a:xfrm>
            <a:off x="6159450" y="1777200"/>
            <a:ext cx="2512626" cy="1932224"/>
          </a:xfrm>
          <a:prstGeom prst="rect">
            <a:avLst/>
          </a:prstGeom>
          <a:noFill/>
          <a:ln>
            <a:noFill/>
          </a:ln>
        </p:spPr>
      </p:pic>
      <p:sp>
        <p:nvSpPr>
          <p:cNvPr id="812" name="Google Shape;812;p89"/>
          <p:cNvSpPr txBox="1"/>
          <p:nvPr/>
        </p:nvSpPr>
        <p:spPr>
          <a:xfrm>
            <a:off x="834300" y="4722675"/>
            <a:ext cx="3737700" cy="240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800">
                <a:latin typeface="Josefin Sans"/>
                <a:ea typeface="Josefin Sans"/>
                <a:cs typeface="Josefin Sans"/>
                <a:sym typeface="Josefin Sans"/>
              </a:rPr>
              <a:t>(Genting Berhad)</a:t>
            </a:r>
            <a:endParaRPr b="1" sz="800">
              <a:latin typeface="Josefin Sans"/>
              <a:ea typeface="Josefin Sans"/>
              <a:cs typeface="Josefin Sans"/>
              <a:sym typeface="Josefin Sans"/>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6" name="Shape 816"/>
        <p:cNvGrpSpPr/>
        <p:nvPr/>
      </p:nvGrpSpPr>
      <p:grpSpPr>
        <a:xfrm>
          <a:off x="0" y="0"/>
          <a:ext cx="0" cy="0"/>
          <a:chOff x="0" y="0"/>
          <a:chExt cx="0" cy="0"/>
        </a:xfrm>
      </p:grpSpPr>
      <p:sp>
        <p:nvSpPr>
          <p:cNvPr id="817" name="Google Shape;817;p90"/>
          <p:cNvSpPr txBox="1"/>
          <p:nvPr>
            <p:ph type="title"/>
          </p:nvPr>
        </p:nvSpPr>
        <p:spPr>
          <a:xfrm>
            <a:off x="311700" y="445025"/>
            <a:ext cx="8520600" cy="1203900"/>
          </a:xfrm>
          <a:prstGeom prst="rect">
            <a:avLst/>
          </a:prstGeom>
        </p:spPr>
        <p:txBody>
          <a:bodyPr anchorCtr="0" anchor="t" bIns="91425" lIns="91425" spcFirstLastPara="1" rIns="91425" wrap="square" tIns="79200">
            <a:noAutofit/>
          </a:bodyPr>
          <a:lstStyle/>
          <a:p>
            <a:pPr indent="0" lvl="0" marL="0" rtl="0" algn="ctr">
              <a:spcBef>
                <a:spcPts val="0"/>
              </a:spcBef>
              <a:spcAft>
                <a:spcPts val="0"/>
              </a:spcAft>
              <a:buClr>
                <a:schemeClr val="dk1"/>
              </a:buClr>
              <a:buSzPts val="1100"/>
              <a:buFont typeface="Arial"/>
              <a:buNone/>
            </a:pPr>
            <a:r>
              <a:rPr lang="en"/>
              <a:t>Proposed International Entry Strategies</a:t>
            </a:r>
            <a:endParaRPr/>
          </a:p>
          <a:p>
            <a:pPr indent="0" lvl="0" marL="0" rtl="0" algn="ctr">
              <a:spcBef>
                <a:spcPts val="0"/>
              </a:spcBef>
              <a:spcAft>
                <a:spcPts val="0"/>
              </a:spcAft>
              <a:buClr>
                <a:schemeClr val="dk1"/>
              </a:buClr>
              <a:buSzPts val="1100"/>
              <a:buFont typeface="Arial"/>
              <a:buNone/>
            </a:pPr>
            <a:r>
              <a:rPr b="0" lang="en" sz="2600"/>
              <a:t>Long Term</a:t>
            </a:r>
            <a:r>
              <a:rPr b="0" lang="en" sz="2600"/>
              <a:t>: Internal New Venture</a:t>
            </a:r>
            <a:endParaRPr b="0" sz="2600"/>
          </a:p>
          <a:p>
            <a:pPr indent="0" lvl="0" marL="0" rtl="0" algn="ctr">
              <a:spcBef>
                <a:spcPts val="0"/>
              </a:spcBef>
              <a:spcAft>
                <a:spcPts val="0"/>
              </a:spcAft>
              <a:buClr>
                <a:schemeClr val="dk1"/>
              </a:buClr>
              <a:buSzPts val="1100"/>
              <a:buFont typeface="Arial"/>
              <a:buNone/>
            </a:pPr>
            <a:r>
              <a:t/>
            </a:r>
            <a:endParaRPr/>
          </a:p>
          <a:p>
            <a:pPr indent="0" lvl="0" marL="0" rtl="0" algn="ctr">
              <a:spcBef>
                <a:spcPts val="0"/>
              </a:spcBef>
              <a:spcAft>
                <a:spcPts val="0"/>
              </a:spcAft>
              <a:buNone/>
            </a:pPr>
            <a:r>
              <a:t/>
            </a:r>
            <a:endParaRPr/>
          </a:p>
        </p:txBody>
      </p:sp>
      <p:sp>
        <p:nvSpPr>
          <p:cNvPr id="818" name="Google Shape;818;p90"/>
          <p:cNvSpPr txBox="1"/>
          <p:nvPr/>
        </p:nvSpPr>
        <p:spPr>
          <a:xfrm>
            <a:off x="272875" y="4722675"/>
            <a:ext cx="4113900" cy="333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800">
                <a:solidFill>
                  <a:schemeClr val="dk1"/>
                </a:solidFill>
                <a:latin typeface="Josefin Sans"/>
                <a:ea typeface="Josefin Sans"/>
                <a:cs typeface="Josefin Sans"/>
                <a:sym typeface="Josefin Sans"/>
              </a:rPr>
              <a:t>Jasmin Lall (Statista) </a:t>
            </a:r>
            <a:endParaRPr b="1" sz="800">
              <a:solidFill>
                <a:schemeClr val="dk1"/>
              </a:solidFill>
              <a:latin typeface="Josefin Sans"/>
              <a:ea typeface="Josefin Sans"/>
              <a:cs typeface="Josefin Sans"/>
              <a:sym typeface="Josefin Sans"/>
            </a:endParaRPr>
          </a:p>
        </p:txBody>
      </p:sp>
      <p:sp>
        <p:nvSpPr>
          <p:cNvPr id="819" name="Google Shape;819;p90"/>
          <p:cNvSpPr txBox="1"/>
          <p:nvPr/>
        </p:nvSpPr>
        <p:spPr>
          <a:xfrm>
            <a:off x="272875" y="4180625"/>
            <a:ext cx="7020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820" name="Google Shape;820;p90"/>
          <p:cNvSpPr txBox="1"/>
          <p:nvPr/>
        </p:nvSpPr>
        <p:spPr>
          <a:xfrm>
            <a:off x="771450" y="1540925"/>
            <a:ext cx="7601100" cy="3039900"/>
          </a:xfrm>
          <a:prstGeom prst="rect">
            <a:avLst/>
          </a:prstGeom>
          <a:noFill/>
          <a:ln>
            <a:noFill/>
          </a:ln>
        </p:spPr>
        <p:txBody>
          <a:bodyPr anchorCtr="0" anchor="t" bIns="91425" lIns="91425" spcFirstLastPara="1" rIns="91425" wrap="square" tIns="91425">
            <a:noAutofit/>
          </a:bodyPr>
          <a:lstStyle/>
          <a:p>
            <a:pPr indent="-323850" lvl="0" marL="457200" rtl="0" algn="l">
              <a:lnSpc>
                <a:spcPct val="150000"/>
              </a:lnSpc>
              <a:spcBef>
                <a:spcPts val="0"/>
              </a:spcBef>
              <a:spcAft>
                <a:spcPts val="0"/>
              </a:spcAft>
              <a:buSzPts val="1500"/>
              <a:buFont typeface="Josefin Sans"/>
              <a:buChar char="●"/>
            </a:pPr>
            <a:r>
              <a:rPr lang="en" sz="1500">
                <a:latin typeface="Josefin Sans"/>
                <a:ea typeface="Josefin Sans"/>
                <a:cs typeface="Josefin Sans"/>
                <a:sym typeface="Josefin Sans"/>
              </a:rPr>
              <a:t>Sony will </a:t>
            </a:r>
            <a:r>
              <a:rPr lang="en" sz="1500">
                <a:latin typeface="Josefin Sans"/>
                <a:ea typeface="Josefin Sans"/>
                <a:cs typeface="Josefin Sans"/>
                <a:sym typeface="Josefin Sans"/>
              </a:rPr>
              <a:t>utilize</a:t>
            </a:r>
            <a:r>
              <a:rPr lang="en" sz="1500">
                <a:latin typeface="Josefin Sans"/>
                <a:ea typeface="Josefin Sans"/>
                <a:cs typeface="Josefin Sans"/>
                <a:sym typeface="Josefin Sans"/>
              </a:rPr>
              <a:t> an </a:t>
            </a:r>
            <a:r>
              <a:rPr b="1" lang="en" sz="1500">
                <a:latin typeface="Josefin Sans"/>
                <a:ea typeface="Josefin Sans"/>
                <a:cs typeface="Josefin Sans"/>
                <a:sym typeface="Josefin Sans"/>
              </a:rPr>
              <a:t>internal</a:t>
            </a:r>
            <a:r>
              <a:rPr b="1" lang="en" sz="1500">
                <a:latin typeface="Josefin Sans"/>
                <a:ea typeface="Josefin Sans"/>
                <a:cs typeface="Josefin Sans"/>
                <a:sym typeface="Josefin Sans"/>
              </a:rPr>
              <a:t> new venture strategy</a:t>
            </a:r>
            <a:r>
              <a:rPr lang="en" sz="1500">
                <a:latin typeface="Josefin Sans"/>
                <a:ea typeface="Josefin Sans"/>
                <a:cs typeface="Josefin Sans"/>
                <a:sym typeface="Josefin Sans"/>
              </a:rPr>
              <a:t> to establish themselves independently in Malaysia</a:t>
            </a:r>
            <a:endParaRPr sz="1500">
              <a:latin typeface="Josefin Sans"/>
              <a:ea typeface="Josefin Sans"/>
              <a:cs typeface="Josefin Sans"/>
              <a:sym typeface="Josefin Sans"/>
            </a:endParaRPr>
          </a:p>
          <a:p>
            <a:pPr indent="-323850" lvl="0" marL="457200" rtl="0" algn="l">
              <a:lnSpc>
                <a:spcPct val="150000"/>
              </a:lnSpc>
              <a:spcBef>
                <a:spcPts val="0"/>
              </a:spcBef>
              <a:spcAft>
                <a:spcPts val="0"/>
              </a:spcAft>
              <a:buSzPts val="1500"/>
              <a:buFont typeface="Josefin Sans"/>
              <a:buChar char="●"/>
            </a:pPr>
            <a:r>
              <a:rPr b="1" lang="en" sz="1500">
                <a:latin typeface="Josefin Sans"/>
                <a:ea typeface="Josefin Sans"/>
                <a:cs typeface="Josefin Sans"/>
                <a:sym typeface="Josefin Sans"/>
              </a:rPr>
              <a:t>~5 years</a:t>
            </a:r>
            <a:r>
              <a:rPr lang="en" sz="1500">
                <a:latin typeface="Josefin Sans"/>
                <a:ea typeface="Josefin Sans"/>
                <a:cs typeface="Josefin Sans"/>
                <a:sym typeface="Josefin Sans"/>
              </a:rPr>
              <a:t> </a:t>
            </a:r>
            <a:r>
              <a:rPr lang="en" sz="1500">
                <a:latin typeface="Josefin Sans"/>
                <a:ea typeface="Josefin Sans"/>
                <a:cs typeface="Josefin Sans"/>
                <a:sym typeface="Josefin Sans"/>
              </a:rPr>
              <a:t>after</a:t>
            </a:r>
            <a:r>
              <a:rPr lang="en" sz="1500">
                <a:latin typeface="Josefin Sans"/>
                <a:ea typeface="Josefin Sans"/>
                <a:cs typeface="Josefin Sans"/>
                <a:sym typeface="Josefin Sans"/>
              </a:rPr>
              <a:t> initially entering Malaysia</a:t>
            </a:r>
            <a:endParaRPr sz="1500">
              <a:latin typeface="Josefin Sans"/>
              <a:ea typeface="Josefin Sans"/>
              <a:cs typeface="Josefin Sans"/>
              <a:sym typeface="Josefin Sans"/>
            </a:endParaRPr>
          </a:p>
          <a:p>
            <a:pPr indent="-323850" lvl="0" marL="457200" rtl="0" algn="l">
              <a:lnSpc>
                <a:spcPct val="150000"/>
              </a:lnSpc>
              <a:spcBef>
                <a:spcPts val="0"/>
              </a:spcBef>
              <a:spcAft>
                <a:spcPts val="0"/>
              </a:spcAft>
              <a:buSzPts val="1500"/>
              <a:buFont typeface="Josefin Sans"/>
              <a:buChar char="●"/>
            </a:pPr>
            <a:r>
              <a:rPr lang="en" sz="1500">
                <a:latin typeface="Josefin Sans"/>
                <a:ea typeface="Josefin Sans"/>
                <a:cs typeface="Josefin Sans"/>
                <a:sym typeface="Josefin Sans"/>
              </a:rPr>
              <a:t>Part ways with </a:t>
            </a:r>
            <a:r>
              <a:rPr lang="en" sz="1500">
                <a:solidFill>
                  <a:schemeClr val="dk1"/>
                </a:solidFill>
                <a:latin typeface="Josefin Sans"/>
                <a:ea typeface="Josefin Sans"/>
                <a:cs typeface="Josefin Sans"/>
                <a:sym typeface="Josefin Sans"/>
              </a:rPr>
              <a:t>Genting Berhad, establishing their own </a:t>
            </a:r>
            <a:r>
              <a:rPr b="1" lang="en" sz="1500">
                <a:solidFill>
                  <a:schemeClr val="dk1"/>
                </a:solidFill>
                <a:latin typeface="Josefin Sans"/>
                <a:ea typeface="Josefin Sans"/>
                <a:cs typeface="Josefin Sans"/>
                <a:sym typeface="Josefin Sans"/>
              </a:rPr>
              <a:t>independence</a:t>
            </a:r>
            <a:endParaRPr b="1" sz="1500">
              <a:latin typeface="Josefin Sans"/>
              <a:ea typeface="Josefin Sans"/>
              <a:cs typeface="Josefin Sans"/>
              <a:sym typeface="Josefin Sans"/>
            </a:endParaRPr>
          </a:p>
          <a:p>
            <a:pPr indent="-323850" lvl="0" marL="457200" rtl="0" algn="l">
              <a:lnSpc>
                <a:spcPct val="150000"/>
              </a:lnSpc>
              <a:spcBef>
                <a:spcPts val="0"/>
              </a:spcBef>
              <a:spcAft>
                <a:spcPts val="0"/>
              </a:spcAft>
              <a:buSzPts val="1500"/>
              <a:buFont typeface="Josefin Sans"/>
              <a:buChar char="●"/>
            </a:pPr>
            <a:r>
              <a:rPr lang="en" sz="1500">
                <a:latin typeface="Josefin Sans"/>
                <a:ea typeface="Josefin Sans"/>
                <a:cs typeface="Josefin Sans"/>
                <a:sym typeface="Josefin Sans"/>
              </a:rPr>
              <a:t>By this time, Sony will have an in-depth understanding on </a:t>
            </a:r>
            <a:r>
              <a:rPr b="1" lang="en" sz="1500">
                <a:latin typeface="Josefin Sans"/>
                <a:ea typeface="Josefin Sans"/>
                <a:cs typeface="Josefin Sans"/>
                <a:sym typeface="Josefin Sans"/>
              </a:rPr>
              <a:t>what Malaysian consumers are looking for</a:t>
            </a:r>
            <a:r>
              <a:rPr lang="en" sz="1500">
                <a:latin typeface="Josefin Sans"/>
                <a:ea typeface="Josefin Sans"/>
                <a:cs typeface="Josefin Sans"/>
                <a:sym typeface="Josefin Sans"/>
              </a:rPr>
              <a:t>, </a:t>
            </a:r>
            <a:r>
              <a:rPr b="1" lang="en" sz="1500">
                <a:latin typeface="Josefin Sans"/>
                <a:ea typeface="Josefin Sans"/>
                <a:cs typeface="Josefin Sans"/>
                <a:sym typeface="Josefin Sans"/>
              </a:rPr>
              <a:t>how to adapt their products</a:t>
            </a:r>
            <a:r>
              <a:rPr lang="en" sz="1500">
                <a:latin typeface="Josefin Sans"/>
                <a:ea typeface="Josefin Sans"/>
                <a:cs typeface="Josefin Sans"/>
                <a:sym typeface="Josefin Sans"/>
              </a:rPr>
              <a:t> to meet consumer needs, and will have established a</a:t>
            </a:r>
            <a:r>
              <a:rPr b="1" lang="en" sz="1500">
                <a:latin typeface="Josefin Sans"/>
                <a:ea typeface="Josefin Sans"/>
                <a:cs typeface="Josefin Sans"/>
                <a:sym typeface="Josefin Sans"/>
              </a:rPr>
              <a:t> recognizable brand presence</a:t>
            </a:r>
            <a:r>
              <a:rPr lang="en" sz="1500">
                <a:latin typeface="Josefin Sans"/>
                <a:ea typeface="Josefin Sans"/>
                <a:cs typeface="Josefin Sans"/>
                <a:sym typeface="Josefin Sans"/>
              </a:rPr>
              <a:t>, allowing them to venture off on their own</a:t>
            </a:r>
            <a:endParaRPr sz="1500">
              <a:latin typeface="Josefin Sans"/>
              <a:ea typeface="Josefin Sans"/>
              <a:cs typeface="Josefin Sans"/>
              <a:sym typeface="Josefin Sans"/>
            </a:endParaRPr>
          </a:p>
          <a:p>
            <a:pPr indent="0" lvl="0" marL="0" rtl="0" algn="l">
              <a:lnSpc>
                <a:spcPct val="115000"/>
              </a:lnSpc>
              <a:spcBef>
                <a:spcPts val="0"/>
              </a:spcBef>
              <a:spcAft>
                <a:spcPts val="0"/>
              </a:spcAft>
              <a:buNone/>
            </a:pPr>
            <a:r>
              <a:t/>
            </a:r>
            <a:endParaRPr sz="1500">
              <a:latin typeface="Josefin Sans"/>
              <a:ea typeface="Josefin Sans"/>
              <a:cs typeface="Josefin Sans"/>
              <a:sym typeface="Josefin Sans"/>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4" name="Shape 824"/>
        <p:cNvGrpSpPr/>
        <p:nvPr/>
      </p:nvGrpSpPr>
      <p:grpSpPr>
        <a:xfrm>
          <a:off x="0" y="0"/>
          <a:ext cx="0" cy="0"/>
          <a:chOff x="0" y="0"/>
          <a:chExt cx="0" cy="0"/>
        </a:xfrm>
      </p:grpSpPr>
      <p:sp>
        <p:nvSpPr>
          <p:cNvPr id="825" name="Google Shape;825;p91"/>
          <p:cNvSpPr txBox="1"/>
          <p:nvPr>
            <p:ph type="title"/>
          </p:nvPr>
        </p:nvSpPr>
        <p:spPr>
          <a:xfrm>
            <a:off x="925750" y="2130662"/>
            <a:ext cx="3173400" cy="1104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Country Specific Advantages</a:t>
            </a:r>
            <a:endParaRPr/>
          </a:p>
        </p:txBody>
      </p:sp>
      <p:sp>
        <p:nvSpPr>
          <p:cNvPr id="826" name="Google Shape;826;p91"/>
          <p:cNvSpPr txBox="1"/>
          <p:nvPr>
            <p:ph idx="2" type="title"/>
          </p:nvPr>
        </p:nvSpPr>
        <p:spPr>
          <a:xfrm>
            <a:off x="925751" y="1640525"/>
            <a:ext cx="1724100" cy="841800"/>
          </a:xfrm>
          <a:prstGeom prst="rect">
            <a:avLst/>
          </a:prstGeom>
        </p:spPr>
        <p:txBody>
          <a:bodyPr anchorCtr="0" anchor="b" bIns="91425" lIns="91425" spcFirstLastPara="1" rIns="91425" wrap="square" tIns="0">
            <a:noAutofit/>
          </a:bodyPr>
          <a:lstStyle/>
          <a:p>
            <a:pPr indent="0" lvl="0" marL="0" rtl="0" algn="l">
              <a:spcBef>
                <a:spcPts val="0"/>
              </a:spcBef>
              <a:spcAft>
                <a:spcPts val="0"/>
              </a:spcAft>
              <a:buNone/>
            </a:pPr>
            <a:r>
              <a:rPr lang="en"/>
              <a:t>04</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0" name="Shape 830"/>
        <p:cNvGrpSpPr/>
        <p:nvPr/>
      </p:nvGrpSpPr>
      <p:grpSpPr>
        <a:xfrm>
          <a:off x="0" y="0"/>
          <a:ext cx="0" cy="0"/>
          <a:chOff x="0" y="0"/>
          <a:chExt cx="0" cy="0"/>
        </a:xfrm>
      </p:grpSpPr>
      <p:sp>
        <p:nvSpPr>
          <p:cNvPr id="831" name="Google Shape;831;p92"/>
          <p:cNvSpPr txBox="1"/>
          <p:nvPr>
            <p:ph idx="1" type="subTitle"/>
          </p:nvPr>
        </p:nvSpPr>
        <p:spPr>
          <a:xfrm>
            <a:off x="459000" y="1181775"/>
            <a:ext cx="4517700" cy="3296400"/>
          </a:xfrm>
          <a:prstGeom prst="rect">
            <a:avLst/>
          </a:prstGeom>
        </p:spPr>
        <p:txBody>
          <a:bodyPr anchorCtr="0" anchor="t" bIns="91425" lIns="91425" spcFirstLastPara="1" rIns="91425" wrap="square" tIns="0">
            <a:noAutofit/>
          </a:bodyPr>
          <a:lstStyle/>
          <a:p>
            <a:pPr indent="-317500" lvl="0" marL="457200" rtl="0" algn="l">
              <a:lnSpc>
                <a:spcPct val="115000"/>
              </a:lnSpc>
              <a:spcBef>
                <a:spcPts val="1000"/>
              </a:spcBef>
              <a:spcAft>
                <a:spcPts val="0"/>
              </a:spcAft>
              <a:buClr>
                <a:schemeClr val="dk1"/>
              </a:buClr>
              <a:buSzPts val="1400"/>
              <a:buChar char="●"/>
            </a:pPr>
            <a:r>
              <a:rPr lang="en"/>
              <a:t>9.13 million, </a:t>
            </a:r>
            <a:r>
              <a:rPr lang="en"/>
              <a:t>which</a:t>
            </a:r>
            <a:r>
              <a:rPr lang="en"/>
              <a:t> makes up 27.4 percent of the population</a:t>
            </a:r>
            <a:endParaRPr/>
          </a:p>
          <a:p>
            <a:pPr indent="-317500" lvl="0" marL="457200" rtl="0" algn="l">
              <a:lnSpc>
                <a:spcPct val="115000"/>
              </a:lnSpc>
              <a:spcBef>
                <a:spcPts val="1000"/>
              </a:spcBef>
              <a:spcAft>
                <a:spcPts val="0"/>
              </a:spcAft>
              <a:buClr>
                <a:schemeClr val="dk1"/>
              </a:buClr>
              <a:buSzPts val="1400"/>
              <a:buChar char="●"/>
            </a:pPr>
            <a:r>
              <a:rPr lang="en"/>
              <a:t>There is a higher demand for technologies </a:t>
            </a:r>
            <a:endParaRPr/>
          </a:p>
          <a:p>
            <a:pPr indent="-317500" lvl="0" marL="457200" rtl="0" algn="l">
              <a:lnSpc>
                <a:spcPct val="115000"/>
              </a:lnSpc>
              <a:spcBef>
                <a:spcPts val="1000"/>
              </a:spcBef>
              <a:spcAft>
                <a:spcPts val="0"/>
              </a:spcAft>
              <a:buClr>
                <a:schemeClr val="dk1"/>
              </a:buClr>
              <a:buSzPts val="1400"/>
              <a:buChar char="●"/>
            </a:pPr>
            <a:r>
              <a:rPr lang="en"/>
              <a:t>Increased use of technology in Malaysia due to the </a:t>
            </a:r>
            <a:r>
              <a:rPr lang="en"/>
              <a:t>increase</a:t>
            </a:r>
            <a:r>
              <a:rPr lang="en"/>
              <a:t> in e-commerce, data analytics, and data centers</a:t>
            </a:r>
            <a:endParaRPr/>
          </a:p>
          <a:p>
            <a:pPr indent="-317500" lvl="0" marL="457200" rtl="0" algn="l">
              <a:lnSpc>
                <a:spcPct val="115000"/>
              </a:lnSpc>
              <a:spcBef>
                <a:spcPts val="1000"/>
              </a:spcBef>
              <a:spcAft>
                <a:spcPts val="0"/>
              </a:spcAft>
              <a:buClr>
                <a:schemeClr val="dk1"/>
              </a:buClr>
              <a:buSzPts val="1400"/>
              <a:buChar char="●"/>
            </a:pPr>
            <a:r>
              <a:rPr lang="en"/>
              <a:t>The National 4IR policy implemented which advocates for the use of technology from the social, economic, and environment perspective</a:t>
            </a:r>
            <a:endParaRPr/>
          </a:p>
          <a:p>
            <a:pPr indent="0" lvl="0" marL="457200" rtl="0" algn="l">
              <a:lnSpc>
                <a:spcPct val="115000"/>
              </a:lnSpc>
              <a:spcBef>
                <a:spcPts val="1000"/>
              </a:spcBef>
              <a:spcAft>
                <a:spcPts val="0"/>
              </a:spcAft>
              <a:buNone/>
            </a:pPr>
            <a:r>
              <a:t/>
            </a:r>
            <a:endParaRPr sz="1200"/>
          </a:p>
        </p:txBody>
      </p:sp>
      <p:sp>
        <p:nvSpPr>
          <p:cNvPr id="832" name="Google Shape;832;p92"/>
          <p:cNvSpPr txBox="1"/>
          <p:nvPr>
            <p:ph type="title"/>
          </p:nvPr>
        </p:nvSpPr>
        <p:spPr>
          <a:xfrm>
            <a:off x="1470900" y="258884"/>
            <a:ext cx="62022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Young Population demographic</a:t>
            </a:r>
            <a:endParaRPr/>
          </a:p>
        </p:txBody>
      </p:sp>
      <p:pic>
        <p:nvPicPr>
          <p:cNvPr id="833" name="Google Shape;833;p92"/>
          <p:cNvPicPr preferRelativeResize="0"/>
          <p:nvPr/>
        </p:nvPicPr>
        <p:blipFill>
          <a:blip r:embed="rId3">
            <a:alphaModFix/>
          </a:blip>
          <a:stretch>
            <a:fillRect/>
          </a:stretch>
        </p:blipFill>
        <p:spPr>
          <a:xfrm>
            <a:off x="5513952" y="1181777"/>
            <a:ext cx="2797125" cy="3091025"/>
          </a:xfrm>
          <a:prstGeom prst="rect">
            <a:avLst/>
          </a:prstGeom>
          <a:noFill/>
          <a:ln>
            <a:noFill/>
          </a:ln>
        </p:spPr>
      </p:pic>
      <p:sp>
        <p:nvSpPr>
          <p:cNvPr id="834" name="Google Shape;834;p92"/>
          <p:cNvSpPr txBox="1"/>
          <p:nvPr/>
        </p:nvSpPr>
        <p:spPr>
          <a:xfrm>
            <a:off x="5925375" y="4698875"/>
            <a:ext cx="2629200" cy="145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00"/>
              <a:t>Kelvin Thit (populationpyramid , privacy shield)</a:t>
            </a:r>
            <a:endParaRPr sz="1100"/>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8" name="Shape 838"/>
        <p:cNvGrpSpPr/>
        <p:nvPr/>
      </p:nvGrpSpPr>
      <p:grpSpPr>
        <a:xfrm>
          <a:off x="0" y="0"/>
          <a:ext cx="0" cy="0"/>
          <a:chOff x="0" y="0"/>
          <a:chExt cx="0" cy="0"/>
        </a:xfrm>
      </p:grpSpPr>
      <p:sp>
        <p:nvSpPr>
          <p:cNvPr id="839" name="Google Shape;839;p93"/>
          <p:cNvSpPr txBox="1"/>
          <p:nvPr>
            <p:ph idx="1" type="subTitle"/>
          </p:nvPr>
        </p:nvSpPr>
        <p:spPr>
          <a:xfrm>
            <a:off x="224900" y="693775"/>
            <a:ext cx="4086000" cy="4396200"/>
          </a:xfrm>
          <a:prstGeom prst="rect">
            <a:avLst/>
          </a:prstGeom>
        </p:spPr>
        <p:txBody>
          <a:bodyPr anchorCtr="0" anchor="t" bIns="91425" lIns="91425" spcFirstLastPara="1" rIns="91425" wrap="square" tIns="0">
            <a:noAutofit/>
          </a:bodyPr>
          <a:lstStyle/>
          <a:p>
            <a:pPr indent="-304800" lvl="0" marL="457200" rtl="0" algn="l">
              <a:lnSpc>
                <a:spcPct val="115000"/>
              </a:lnSpc>
              <a:spcBef>
                <a:spcPts val="1000"/>
              </a:spcBef>
              <a:spcAft>
                <a:spcPts val="0"/>
              </a:spcAft>
              <a:buClr>
                <a:schemeClr val="dk1"/>
              </a:buClr>
              <a:buSzPts val="1200"/>
              <a:buAutoNum type="arabicPeriod"/>
            </a:pPr>
            <a:r>
              <a:rPr lang="en" sz="1200"/>
              <a:t>New companies ACT (2016)</a:t>
            </a:r>
            <a:endParaRPr sz="1200"/>
          </a:p>
          <a:p>
            <a:pPr indent="-304800" lvl="1" marL="914400" rtl="0" algn="l">
              <a:spcBef>
                <a:spcPts val="1000"/>
              </a:spcBef>
              <a:spcAft>
                <a:spcPts val="0"/>
              </a:spcAft>
              <a:buClr>
                <a:schemeClr val="dk1"/>
              </a:buClr>
              <a:buSzPts val="1200"/>
              <a:buFont typeface="Josefin Sans"/>
              <a:buAutoNum type="alphaLcPeriod"/>
            </a:pPr>
            <a:r>
              <a:rPr lang="en" sz="1200">
                <a:solidFill>
                  <a:schemeClr val="dk1"/>
                </a:solidFill>
                <a:latin typeface="Josefin Sans"/>
                <a:ea typeface="Josefin Sans"/>
                <a:cs typeface="Josefin Sans"/>
                <a:sym typeface="Josefin Sans"/>
              </a:rPr>
              <a:t>Makes processes easier for convenient/</a:t>
            </a:r>
            <a:r>
              <a:rPr lang="en" sz="1200">
                <a:solidFill>
                  <a:schemeClr val="dk1"/>
                </a:solidFill>
                <a:latin typeface="Josefin Sans"/>
                <a:ea typeface="Josefin Sans"/>
                <a:cs typeface="Josefin Sans"/>
                <a:sym typeface="Josefin Sans"/>
              </a:rPr>
              <a:t>straightforward</a:t>
            </a:r>
            <a:r>
              <a:rPr lang="en" sz="1200">
                <a:solidFill>
                  <a:schemeClr val="dk1"/>
                </a:solidFill>
                <a:latin typeface="Josefin Sans"/>
                <a:ea typeface="Josefin Sans"/>
                <a:cs typeface="Josefin Sans"/>
                <a:sym typeface="Josefin Sans"/>
              </a:rPr>
              <a:t>/ and cost effective</a:t>
            </a:r>
            <a:endParaRPr sz="1200">
              <a:solidFill>
                <a:schemeClr val="dk1"/>
              </a:solidFill>
              <a:latin typeface="Josefin Sans"/>
              <a:ea typeface="Josefin Sans"/>
              <a:cs typeface="Josefin Sans"/>
              <a:sym typeface="Josefin Sans"/>
            </a:endParaRPr>
          </a:p>
          <a:p>
            <a:pPr indent="-304800" lvl="1" marL="914400" rtl="0" algn="l">
              <a:spcBef>
                <a:spcPts val="1000"/>
              </a:spcBef>
              <a:spcAft>
                <a:spcPts val="0"/>
              </a:spcAft>
              <a:buClr>
                <a:schemeClr val="dk1"/>
              </a:buClr>
              <a:buSzPts val="1200"/>
              <a:buFont typeface="Josefin Sans"/>
              <a:buAutoNum type="alphaLcPeriod"/>
            </a:pPr>
            <a:r>
              <a:rPr lang="en" sz="1200">
                <a:solidFill>
                  <a:schemeClr val="dk1"/>
                </a:solidFill>
                <a:latin typeface="Josefin Sans"/>
                <a:ea typeface="Josefin Sans"/>
                <a:cs typeface="Josefin Sans"/>
                <a:sym typeface="Josefin Sans"/>
              </a:rPr>
              <a:t>Exemption from audits for dormant companies, those generating no revenue, and companies meeting specified threshold criteria.</a:t>
            </a:r>
            <a:endParaRPr sz="1200">
              <a:solidFill>
                <a:schemeClr val="dk1"/>
              </a:solidFill>
              <a:latin typeface="Josefin Sans"/>
              <a:ea typeface="Josefin Sans"/>
              <a:cs typeface="Josefin Sans"/>
              <a:sym typeface="Josefin Sans"/>
            </a:endParaRPr>
          </a:p>
          <a:p>
            <a:pPr indent="-304800" lvl="1" marL="914400" rtl="0" algn="l">
              <a:spcBef>
                <a:spcPts val="1000"/>
              </a:spcBef>
              <a:spcAft>
                <a:spcPts val="0"/>
              </a:spcAft>
              <a:buClr>
                <a:schemeClr val="dk1"/>
              </a:buClr>
              <a:buSzPts val="1200"/>
              <a:buFont typeface="Josefin Sans"/>
              <a:buAutoNum type="alphaLcPeriod"/>
            </a:pPr>
            <a:r>
              <a:rPr lang="en" sz="1200">
                <a:solidFill>
                  <a:schemeClr val="dk1"/>
                </a:solidFill>
                <a:latin typeface="Josefin Sans"/>
                <a:ea typeface="Josefin Sans"/>
                <a:cs typeface="Josefin Sans"/>
                <a:sym typeface="Josefin Sans"/>
              </a:rPr>
              <a:t>Removal of the obligation for an annual general meeting for companies in the private sector.</a:t>
            </a:r>
            <a:endParaRPr sz="1200">
              <a:solidFill>
                <a:schemeClr val="dk1"/>
              </a:solidFill>
              <a:latin typeface="Josefin Sans"/>
              <a:ea typeface="Josefin Sans"/>
              <a:cs typeface="Josefin Sans"/>
              <a:sym typeface="Josefin Sans"/>
            </a:endParaRPr>
          </a:p>
          <a:p>
            <a:pPr indent="-304800" lvl="1" marL="914400" rtl="0" algn="l">
              <a:spcBef>
                <a:spcPts val="1000"/>
              </a:spcBef>
              <a:spcAft>
                <a:spcPts val="0"/>
              </a:spcAft>
              <a:buClr>
                <a:schemeClr val="dk1"/>
              </a:buClr>
              <a:buSzPts val="1200"/>
              <a:buFont typeface="Josefin Sans"/>
              <a:buAutoNum type="alphaLcPeriod"/>
            </a:pPr>
            <a:r>
              <a:rPr lang="en" sz="1200">
                <a:solidFill>
                  <a:schemeClr val="dk1"/>
                </a:solidFill>
                <a:latin typeface="Josefin Sans"/>
                <a:ea typeface="Josefin Sans"/>
                <a:cs typeface="Josefin Sans"/>
                <a:sym typeface="Josefin Sans"/>
              </a:rPr>
              <a:t>Simplified approval of written resolutions for private sector companies</a:t>
            </a:r>
            <a:endParaRPr sz="1200">
              <a:solidFill>
                <a:schemeClr val="dk1"/>
              </a:solidFill>
              <a:latin typeface="Josefin Sans"/>
              <a:ea typeface="Josefin Sans"/>
              <a:cs typeface="Josefin Sans"/>
              <a:sym typeface="Josefin Sans"/>
            </a:endParaRPr>
          </a:p>
          <a:p>
            <a:pPr indent="-304800" lvl="0" marL="457200" rtl="0" algn="l">
              <a:lnSpc>
                <a:spcPct val="115000"/>
              </a:lnSpc>
              <a:spcBef>
                <a:spcPts val="1000"/>
              </a:spcBef>
              <a:spcAft>
                <a:spcPts val="0"/>
              </a:spcAft>
              <a:buClr>
                <a:schemeClr val="dk1"/>
              </a:buClr>
              <a:buSzPts val="1200"/>
              <a:buAutoNum type="arabicPeriod"/>
            </a:pPr>
            <a:r>
              <a:rPr lang="en" sz="1200"/>
              <a:t>Encourages international businesses by lowering corporate taxes when meeting certain requirements  	</a:t>
            </a:r>
            <a:endParaRPr sz="1200"/>
          </a:p>
          <a:p>
            <a:pPr indent="-304800" lvl="0" marL="457200" rtl="0" algn="l">
              <a:lnSpc>
                <a:spcPct val="115000"/>
              </a:lnSpc>
              <a:spcBef>
                <a:spcPts val="1000"/>
              </a:spcBef>
              <a:spcAft>
                <a:spcPts val="0"/>
              </a:spcAft>
              <a:buClr>
                <a:schemeClr val="dk1"/>
              </a:buClr>
              <a:buSzPts val="1200"/>
              <a:buAutoNum type="arabicPeriod"/>
            </a:pPr>
            <a:r>
              <a:rPr lang="en" sz="1200"/>
              <a:t>Strategic location- maintains strong relationships with ASEAN countries</a:t>
            </a:r>
            <a:endParaRPr sz="1200"/>
          </a:p>
          <a:p>
            <a:pPr indent="0" lvl="0" marL="0" rtl="0" algn="l">
              <a:spcBef>
                <a:spcPts val="0"/>
              </a:spcBef>
              <a:spcAft>
                <a:spcPts val="0"/>
              </a:spcAft>
              <a:buNone/>
            </a:pPr>
            <a:r>
              <a:t/>
            </a:r>
            <a:endParaRPr sz="1500"/>
          </a:p>
        </p:txBody>
      </p:sp>
      <p:sp>
        <p:nvSpPr>
          <p:cNvPr id="840" name="Google Shape;840;p93"/>
          <p:cNvSpPr txBox="1"/>
          <p:nvPr>
            <p:ph type="title"/>
          </p:nvPr>
        </p:nvSpPr>
        <p:spPr>
          <a:xfrm>
            <a:off x="1470900" y="121084"/>
            <a:ext cx="62022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Stable Business Environment</a:t>
            </a:r>
            <a:endParaRPr/>
          </a:p>
        </p:txBody>
      </p:sp>
      <p:pic>
        <p:nvPicPr>
          <p:cNvPr id="841" name="Google Shape;841;p93"/>
          <p:cNvPicPr preferRelativeResize="0"/>
          <p:nvPr/>
        </p:nvPicPr>
        <p:blipFill>
          <a:blip r:embed="rId3">
            <a:alphaModFix/>
          </a:blip>
          <a:stretch>
            <a:fillRect/>
          </a:stretch>
        </p:blipFill>
        <p:spPr>
          <a:xfrm>
            <a:off x="4463250" y="1415059"/>
            <a:ext cx="4477524" cy="2313387"/>
          </a:xfrm>
          <a:prstGeom prst="rect">
            <a:avLst/>
          </a:prstGeom>
          <a:noFill/>
          <a:ln>
            <a:noFill/>
          </a:ln>
        </p:spPr>
      </p:pic>
      <p:sp>
        <p:nvSpPr>
          <p:cNvPr id="842" name="Google Shape;842;p93"/>
          <p:cNvSpPr txBox="1"/>
          <p:nvPr/>
        </p:nvSpPr>
        <p:spPr>
          <a:xfrm>
            <a:off x="6147675" y="4675900"/>
            <a:ext cx="2284200" cy="276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00"/>
              <a:t>Kelvin Thit (Businessgo)</a:t>
            </a:r>
            <a:endParaRPr sz="1100"/>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6" name="Shape 846"/>
        <p:cNvGrpSpPr/>
        <p:nvPr/>
      </p:nvGrpSpPr>
      <p:grpSpPr>
        <a:xfrm>
          <a:off x="0" y="0"/>
          <a:ext cx="0" cy="0"/>
          <a:chOff x="0" y="0"/>
          <a:chExt cx="0" cy="0"/>
        </a:xfrm>
      </p:grpSpPr>
      <p:sp>
        <p:nvSpPr>
          <p:cNvPr id="847" name="Google Shape;847;p94"/>
          <p:cNvSpPr txBox="1"/>
          <p:nvPr>
            <p:ph idx="1" type="subTitle"/>
          </p:nvPr>
        </p:nvSpPr>
        <p:spPr>
          <a:xfrm>
            <a:off x="1133550" y="1894025"/>
            <a:ext cx="2737500" cy="2495100"/>
          </a:xfrm>
          <a:prstGeom prst="rect">
            <a:avLst/>
          </a:prstGeom>
        </p:spPr>
        <p:txBody>
          <a:bodyPr anchorCtr="0" anchor="t" bIns="91425" lIns="91425" spcFirstLastPara="1" rIns="91425" wrap="square" tIns="0">
            <a:noAutofit/>
          </a:bodyPr>
          <a:lstStyle/>
          <a:p>
            <a:pPr indent="-304800" lvl="0" marL="457200" rtl="0" algn="l">
              <a:spcBef>
                <a:spcPts val="0"/>
              </a:spcBef>
              <a:spcAft>
                <a:spcPts val="0"/>
              </a:spcAft>
              <a:buClr>
                <a:schemeClr val="dk1"/>
              </a:buClr>
              <a:buSzPts val="1200"/>
              <a:buChar char="●"/>
            </a:pPr>
            <a:r>
              <a:rPr lang="en"/>
              <a:t>69.9% of the population are involved in the labor force</a:t>
            </a:r>
            <a:endParaRPr/>
          </a:p>
          <a:p>
            <a:pPr indent="-304800" lvl="0" marL="457200" rtl="0" algn="l">
              <a:spcBef>
                <a:spcPts val="0"/>
              </a:spcBef>
              <a:spcAft>
                <a:spcPts val="0"/>
              </a:spcAft>
              <a:buClr>
                <a:schemeClr val="dk1"/>
              </a:buClr>
              <a:buSzPts val="1200"/>
              <a:buChar char="●"/>
            </a:pPr>
            <a:r>
              <a:rPr lang="en"/>
              <a:t>Average education : 10.6 years</a:t>
            </a:r>
            <a:endParaRPr/>
          </a:p>
          <a:p>
            <a:pPr indent="-304800" lvl="0" marL="457200" rtl="0" algn="l">
              <a:spcBef>
                <a:spcPts val="0"/>
              </a:spcBef>
              <a:spcAft>
                <a:spcPts val="0"/>
              </a:spcAft>
              <a:buClr>
                <a:schemeClr val="dk1"/>
              </a:buClr>
              <a:buSzPts val="1200"/>
              <a:buChar char="●"/>
            </a:pPr>
            <a:r>
              <a:rPr lang="en"/>
              <a:t>Adequate amount of skilled workers </a:t>
            </a:r>
            <a:endParaRPr/>
          </a:p>
          <a:p>
            <a:pPr indent="-304800" lvl="0" marL="457200" rtl="0" algn="l">
              <a:spcBef>
                <a:spcPts val="0"/>
              </a:spcBef>
              <a:spcAft>
                <a:spcPts val="0"/>
              </a:spcAft>
              <a:buClr>
                <a:schemeClr val="dk1"/>
              </a:buClr>
              <a:buSzPts val="1200"/>
              <a:buChar char="●"/>
            </a:pPr>
            <a:r>
              <a:rPr lang="en"/>
              <a:t>More workers and the labor fees are lower compared to Europe and North America</a:t>
            </a:r>
            <a:endParaRPr/>
          </a:p>
        </p:txBody>
      </p:sp>
      <p:sp>
        <p:nvSpPr>
          <p:cNvPr id="848" name="Google Shape;848;p94"/>
          <p:cNvSpPr txBox="1"/>
          <p:nvPr>
            <p:ph type="title"/>
          </p:nvPr>
        </p:nvSpPr>
        <p:spPr>
          <a:xfrm>
            <a:off x="1470900" y="300234"/>
            <a:ext cx="62022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Labor Force and High Participation</a:t>
            </a:r>
            <a:endParaRPr/>
          </a:p>
        </p:txBody>
      </p:sp>
      <p:pic>
        <p:nvPicPr>
          <p:cNvPr id="849" name="Google Shape;849;p94"/>
          <p:cNvPicPr preferRelativeResize="0"/>
          <p:nvPr/>
        </p:nvPicPr>
        <p:blipFill>
          <a:blip r:embed="rId3">
            <a:alphaModFix/>
          </a:blip>
          <a:stretch>
            <a:fillRect/>
          </a:stretch>
        </p:blipFill>
        <p:spPr>
          <a:xfrm>
            <a:off x="5038300" y="1195754"/>
            <a:ext cx="2737500" cy="3389734"/>
          </a:xfrm>
          <a:prstGeom prst="rect">
            <a:avLst/>
          </a:prstGeom>
          <a:noFill/>
          <a:ln>
            <a:noFill/>
          </a:ln>
        </p:spPr>
      </p:pic>
      <p:sp>
        <p:nvSpPr>
          <p:cNvPr id="850" name="Google Shape;850;p94"/>
          <p:cNvSpPr txBox="1"/>
          <p:nvPr/>
        </p:nvSpPr>
        <p:spPr>
          <a:xfrm>
            <a:off x="5021950" y="4711664"/>
            <a:ext cx="3027300" cy="229200"/>
          </a:xfrm>
          <a:prstGeom prst="rect">
            <a:avLst/>
          </a:prstGeom>
          <a:noFill/>
          <a:ln>
            <a:noFill/>
          </a:ln>
        </p:spPr>
        <p:txBody>
          <a:bodyPr anchorCtr="0" anchor="t" bIns="91425" lIns="91425" spcFirstLastPara="1" rIns="91425" wrap="square" tIns="79200">
            <a:noAutofit/>
          </a:bodyPr>
          <a:lstStyle/>
          <a:p>
            <a:pPr indent="0" lvl="0" marL="0" rtl="0" algn="l">
              <a:spcBef>
                <a:spcPts val="0"/>
              </a:spcBef>
              <a:spcAft>
                <a:spcPts val="0"/>
              </a:spcAft>
              <a:buNone/>
            </a:pPr>
            <a:r>
              <a:rPr b="1" lang="en" sz="900">
                <a:solidFill>
                  <a:srgbClr val="000000"/>
                </a:solidFill>
                <a:latin typeface="Josefin Sans"/>
                <a:ea typeface="Josefin Sans"/>
                <a:cs typeface="Josefin Sans"/>
                <a:sym typeface="Josefin Sans"/>
              </a:rPr>
              <a:t>Kelvin Thit(DOSM, 2023)</a:t>
            </a:r>
            <a:endParaRPr b="1" sz="900">
              <a:solidFill>
                <a:srgbClr val="000000"/>
              </a:solidFill>
              <a:latin typeface="Josefin Sans"/>
              <a:ea typeface="Josefin Sans"/>
              <a:cs typeface="Josefin Sans"/>
              <a:sym typeface="Josefin Sans"/>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4" name="Shape 854"/>
        <p:cNvGrpSpPr/>
        <p:nvPr/>
      </p:nvGrpSpPr>
      <p:grpSpPr>
        <a:xfrm>
          <a:off x="0" y="0"/>
          <a:ext cx="0" cy="0"/>
          <a:chOff x="0" y="0"/>
          <a:chExt cx="0" cy="0"/>
        </a:xfrm>
      </p:grpSpPr>
      <p:sp>
        <p:nvSpPr>
          <p:cNvPr id="855" name="Google Shape;855;p95"/>
          <p:cNvSpPr txBox="1"/>
          <p:nvPr>
            <p:ph type="title"/>
          </p:nvPr>
        </p:nvSpPr>
        <p:spPr>
          <a:xfrm>
            <a:off x="925750" y="2130662"/>
            <a:ext cx="3173400" cy="1104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Country Specific Weaknesses</a:t>
            </a:r>
            <a:endParaRPr/>
          </a:p>
        </p:txBody>
      </p:sp>
      <p:sp>
        <p:nvSpPr>
          <p:cNvPr id="856" name="Google Shape;856;p95"/>
          <p:cNvSpPr txBox="1"/>
          <p:nvPr>
            <p:ph idx="2" type="title"/>
          </p:nvPr>
        </p:nvSpPr>
        <p:spPr>
          <a:xfrm>
            <a:off x="925751" y="1640525"/>
            <a:ext cx="1724100" cy="841800"/>
          </a:xfrm>
          <a:prstGeom prst="rect">
            <a:avLst/>
          </a:prstGeom>
        </p:spPr>
        <p:txBody>
          <a:bodyPr anchorCtr="0" anchor="b" bIns="91425" lIns="91425" spcFirstLastPara="1" rIns="91425" wrap="square" tIns="0">
            <a:noAutofit/>
          </a:bodyPr>
          <a:lstStyle/>
          <a:p>
            <a:pPr indent="0" lvl="0" marL="0" rtl="0" algn="l">
              <a:spcBef>
                <a:spcPts val="0"/>
              </a:spcBef>
              <a:spcAft>
                <a:spcPts val="0"/>
              </a:spcAft>
              <a:buNone/>
            </a:pPr>
            <a:r>
              <a:rPr lang="en"/>
              <a:t>05</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0" name="Shape 860"/>
        <p:cNvGrpSpPr/>
        <p:nvPr/>
      </p:nvGrpSpPr>
      <p:grpSpPr>
        <a:xfrm>
          <a:off x="0" y="0"/>
          <a:ext cx="0" cy="0"/>
          <a:chOff x="0" y="0"/>
          <a:chExt cx="0" cy="0"/>
        </a:xfrm>
      </p:grpSpPr>
      <p:sp>
        <p:nvSpPr>
          <p:cNvPr id="861" name="Google Shape;861;p96"/>
          <p:cNvSpPr txBox="1"/>
          <p:nvPr>
            <p:ph idx="1" type="subTitle"/>
          </p:nvPr>
        </p:nvSpPr>
        <p:spPr>
          <a:xfrm>
            <a:off x="695750" y="1721700"/>
            <a:ext cx="3274200" cy="1700100"/>
          </a:xfrm>
          <a:prstGeom prst="rect">
            <a:avLst/>
          </a:prstGeom>
        </p:spPr>
        <p:txBody>
          <a:bodyPr anchorCtr="0" anchor="t" bIns="91425" lIns="91425" spcFirstLastPara="1" rIns="91425" wrap="square" tIns="0">
            <a:noAutofit/>
          </a:bodyPr>
          <a:lstStyle/>
          <a:p>
            <a:pPr indent="-304800" lvl="0" marL="457200" rtl="0" algn="l">
              <a:spcBef>
                <a:spcPts val="1000"/>
              </a:spcBef>
              <a:spcAft>
                <a:spcPts val="0"/>
              </a:spcAft>
              <a:buClr>
                <a:schemeClr val="dk1"/>
              </a:buClr>
              <a:buSzPts val="1200"/>
              <a:buChar char="●"/>
            </a:pPr>
            <a:r>
              <a:rPr lang="en"/>
              <a:t>Competition against the likes of Intel and Dell </a:t>
            </a:r>
            <a:endParaRPr/>
          </a:p>
          <a:p>
            <a:pPr indent="-304800" lvl="0" marL="457200" rtl="0" algn="l">
              <a:spcBef>
                <a:spcPts val="1000"/>
              </a:spcBef>
              <a:spcAft>
                <a:spcPts val="0"/>
              </a:spcAft>
              <a:buClr>
                <a:schemeClr val="dk1"/>
              </a:buClr>
              <a:buSzPts val="1200"/>
              <a:buChar char="●"/>
            </a:pPr>
            <a:r>
              <a:rPr lang="en"/>
              <a:t>More choices for the consumers </a:t>
            </a:r>
            <a:endParaRPr/>
          </a:p>
          <a:p>
            <a:pPr indent="-304800" lvl="0" marL="457200" rtl="0" algn="l">
              <a:spcBef>
                <a:spcPts val="1000"/>
              </a:spcBef>
              <a:spcAft>
                <a:spcPts val="0"/>
              </a:spcAft>
              <a:buClr>
                <a:schemeClr val="dk1"/>
              </a:buClr>
              <a:buSzPts val="1200"/>
              <a:buChar char="●"/>
            </a:pPr>
            <a:r>
              <a:rPr lang="en"/>
              <a:t>Offer the Play Station which other </a:t>
            </a:r>
            <a:r>
              <a:rPr lang="en"/>
              <a:t>companies</a:t>
            </a:r>
            <a:r>
              <a:rPr lang="en"/>
              <a:t> are not offering</a:t>
            </a:r>
            <a:endParaRPr/>
          </a:p>
          <a:p>
            <a:pPr indent="0" lvl="0" marL="914400" rtl="0" algn="l">
              <a:spcBef>
                <a:spcPts val="1000"/>
              </a:spcBef>
              <a:spcAft>
                <a:spcPts val="0"/>
              </a:spcAft>
              <a:buNone/>
            </a:pPr>
            <a:r>
              <a:t/>
            </a:r>
            <a:endParaRPr/>
          </a:p>
        </p:txBody>
      </p:sp>
      <p:sp>
        <p:nvSpPr>
          <p:cNvPr id="862" name="Google Shape;862;p96"/>
          <p:cNvSpPr txBox="1"/>
          <p:nvPr>
            <p:ph type="title"/>
          </p:nvPr>
        </p:nvSpPr>
        <p:spPr>
          <a:xfrm>
            <a:off x="1470900" y="280659"/>
            <a:ext cx="62022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Competition/ Competitive Market</a:t>
            </a:r>
            <a:endParaRPr/>
          </a:p>
        </p:txBody>
      </p:sp>
      <p:sp>
        <p:nvSpPr>
          <p:cNvPr id="863" name="Google Shape;863;p96"/>
          <p:cNvSpPr txBox="1"/>
          <p:nvPr/>
        </p:nvSpPr>
        <p:spPr>
          <a:xfrm>
            <a:off x="5925375" y="4668250"/>
            <a:ext cx="2422200" cy="222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00"/>
              <a:t>Kelvin Thit (Virtual Space)</a:t>
            </a:r>
            <a:endParaRPr sz="1100"/>
          </a:p>
        </p:txBody>
      </p:sp>
      <p:pic>
        <p:nvPicPr>
          <p:cNvPr id="864" name="Google Shape;864;p96"/>
          <p:cNvPicPr preferRelativeResize="0"/>
          <p:nvPr/>
        </p:nvPicPr>
        <p:blipFill>
          <a:blip r:embed="rId3">
            <a:alphaModFix/>
          </a:blip>
          <a:stretch>
            <a:fillRect/>
          </a:stretch>
        </p:blipFill>
        <p:spPr>
          <a:xfrm>
            <a:off x="4069550" y="1201628"/>
            <a:ext cx="2346399" cy="2346399"/>
          </a:xfrm>
          <a:prstGeom prst="rect">
            <a:avLst/>
          </a:prstGeom>
          <a:noFill/>
          <a:ln>
            <a:noFill/>
          </a:ln>
        </p:spPr>
      </p:pic>
      <p:pic>
        <p:nvPicPr>
          <p:cNvPr id="865" name="Google Shape;865;p96"/>
          <p:cNvPicPr preferRelativeResize="0"/>
          <p:nvPr/>
        </p:nvPicPr>
        <p:blipFill>
          <a:blip r:embed="rId4">
            <a:alphaModFix/>
          </a:blip>
          <a:stretch>
            <a:fillRect/>
          </a:stretch>
        </p:blipFill>
        <p:spPr>
          <a:xfrm>
            <a:off x="6696222" y="1845450"/>
            <a:ext cx="2190026" cy="1452601"/>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9" name="Shape 869"/>
        <p:cNvGrpSpPr/>
        <p:nvPr/>
      </p:nvGrpSpPr>
      <p:grpSpPr>
        <a:xfrm>
          <a:off x="0" y="0"/>
          <a:ext cx="0" cy="0"/>
          <a:chOff x="0" y="0"/>
          <a:chExt cx="0" cy="0"/>
        </a:xfrm>
      </p:grpSpPr>
      <p:sp>
        <p:nvSpPr>
          <p:cNvPr id="870" name="Google Shape;870;p97"/>
          <p:cNvSpPr txBox="1"/>
          <p:nvPr>
            <p:ph idx="1" type="subTitle"/>
          </p:nvPr>
        </p:nvSpPr>
        <p:spPr>
          <a:xfrm>
            <a:off x="826100" y="1152475"/>
            <a:ext cx="3448800" cy="3296400"/>
          </a:xfrm>
          <a:prstGeom prst="rect">
            <a:avLst/>
          </a:prstGeom>
        </p:spPr>
        <p:txBody>
          <a:bodyPr anchorCtr="0" anchor="t" bIns="91425" lIns="91425" spcFirstLastPara="1" rIns="91425" wrap="square" tIns="0">
            <a:noAutofit/>
          </a:bodyPr>
          <a:lstStyle/>
          <a:p>
            <a:pPr indent="-317500" lvl="0" marL="457200" rtl="0" algn="l">
              <a:spcBef>
                <a:spcPts val="0"/>
              </a:spcBef>
              <a:spcAft>
                <a:spcPts val="0"/>
              </a:spcAft>
              <a:buClr>
                <a:schemeClr val="dk1"/>
              </a:buClr>
              <a:buSzPts val="1400"/>
              <a:buChar char="●"/>
            </a:pPr>
            <a:r>
              <a:rPr lang="en"/>
              <a:t>Improving </a:t>
            </a:r>
            <a:r>
              <a:rPr lang="en"/>
              <a:t>continuously, however there are still struggles in transportation and digital divide still exists</a:t>
            </a:r>
            <a:endParaRPr/>
          </a:p>
          <a:p>
            <a:pPr indent="-317500" lvl="0" marL="457200" rtl="0" algn="l">
              <a:spcBef>
                <a:spcPts val="1000"/>
              </a:spcBef>
              <a:spcAft>
                <a:spcPts val="0"/>
              </a:spcAft>
              <a:buClr>
                <a:schemeClr val="dk1"/>
              </a:buClr>
              <a:buSzPts val="1400"/>
              <a:buChar char="●"/>
            </a:pPr>
            <a:r>
              <a:rPr lang="en"/>
              <a:t>Ranked 62nd in the world for length of its rail networks (2020 est)</a:t>
            </a:r>
            <a:endParaRPr/>
          </a:p>
          <a:p>
            <a:pPr indent="-304800" lvl="0" marL="457200" rtl="0" algn="l">
              <a:spcBef>
                <a:spcPts val="1000"/>
              </a:spcBef>
              <a:spcAft>
                <a:spcPts val="0"/>
              </a:spcAft>
              <a:buClr>
                <a:schemeClr val="dk1"/>
              </a:buClr>
              <a:buSzPts val="1200"/>
              <a:buChar char="●"/>
            </a:pPr>
            <a:r>
              <a:rPr lang="en"/>
              <a:t>Rural areas do not have access to proper internet and companies would avoid such places</a:t>
            </a:r>
            <a:endParaRPr b="1" sz="800"/>
          </a:p>
          <a:p>
            <a:pPr indent="-304800" lvl="0" marL="457200" rtl="0" algn="l">
              <a:spcBef>
                <a:spcPts val="1000"/>
              </a:spcBef>
              <a:spcAft>
                <a:spcPts val="0"/>
              </a:spcAft>
              <a:buClr>
                <a:schemeClr val="dk1"/>
              </a:buClr>
              <a:buSzPts val="1200"/>
              <a:buChar char="●"/>
            </a:pPr>
            <a:r>
              <a:rPr lang="en"/>
              <a:t>Concerns about transportation safety as it is an important factors for companies</a:t>
            </a:r>
            <a:endParaRPr/>
          </a:p>
        </p:txBody>
      </p:sp>
      <p:sp>
        <p:nvSpPr>
          <p:cNvPr id="871" name="Google Shape;871;p97"/>
          <p:cNvSpPr txBox="1"/>
          <p:nvPr>
            <p:ph type="title"/>
          </p:nvPr>
        </p:nvSpPr>
        <p:spPr>
          <a:xfrm>
            <a:off x="1470900" y="273409"/>
            <a:ext cx="62022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Infrastructure</a:t>
            </a:r>
            <a:r>
              <a:rPr lang="en"/>
              <a:t> Struggles</a:t>
            </a:r>
            <a:endParaRPr/>
          </a:p>
        </p:txBody>
      </p:sp>
      <p:pic>
        <p:nvPicPr>
          <p:cNvPr id="872" name="Google Shape;872;p97"/>
          <p:cNvPicPr preferRelativeResize="0"/>
          <p:nvPr/>
        </p:nvPicPr>
        <p:blipFill>
          <a:blip r:embed="rId3">
            <a:alphaModFix/>
          </a:blip>
          <a:stretch>
            <a:fillRect/>
          </a:stretch>
        </p:blipFill>
        <p:spPr>
          <a:xfrm>
            <a:off x="4800048" y="2918338"/>
            <a:ext cx="3680103" cy="1406713"/>
          </a:xfrm>
          <a:prstGeom prst="rect">
            <a:avLst/>
          </a:prstGeom>
          <a:noFill/>
          <a:ln>
            <a:noFill/>
          </a:ln>
        </p:spPr>
      </p:pic>
      <p:pic>
        <p:nvPicPr>
          <p:cNvPr id="873" name="Google Shape;873;p97"/>
          <p:cNvPicPr preferRelativeResize="0"/>
          <p:nvPr/>
        </p:nvPicPr>
        <p:blipFill>
          <a:blip r:embed="rId4">
            <a:alphaModFix/>
          </a:blip>
          <a:stretch>
            <a:fillRect/>
          </a:stretch>
        </p:blipFill>
        <p:spPr>
          <a:xfrm>
            <a:off x="5399896" y="1004000"/>
            <a:ext cx="2480400" cy="1653625"/>
          </a:xfrm>
          <a:prstGeom prst="rect">
            <a:avLst/>
          </a:prstGeom>
          <a:noFill/>
          <a:ln>
            <a:noFill/>
          </a:ln>
        </p:spPr>
      </p:pic>
      <p:sp>
        <p:nvSpPr>
          <p:cNvPr id="874" name="Google Shape;874;p97"/>
          <p:cNvSpPr txBox="1"/>
          <p:nvPr/>
        </p:nvSpPr>
        <p:spPr>
          <a:xfrm>
            <a:off x="6030050" y="4696550"/>
            <a:ext cx="2161500" cy="175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800">
                <a:solidFill>
                  <a:schemeClr val="dk1"/>
                </a:solidFill>
                <a:latin typeface="Josefin Sans"/>
                <a:ea typeface="Josefin Sans"/>
                <a:cs typeface="Josefin Sans"/>
                <a:sym typeface="Josefin Sans"/>
              </a:rPr>
              <a:t>Kelvin Thit (WorldData,2020)</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8" name="Shape 878"/>
        <p:cNvGrpSpPr/>
        <p:nvPr/>
      </p:nvGrpSpPr>
      <p:grpSpPr>
        <a:xfrm>
          <a:off x="0" y="0"/>
          <a:ext cx="0" cy="0"/>
          <a:chOff x="0" y="0"/>
          <a:chExt cx="0" cy="0"/>
        </a:xfrm>
      </p:grpSpPr>
      <p:sp>
        <p:nvSpPr>
          <p:cNvPr id="879" name="Google Shape;879;p98"/>
          <p:cNvSpPr/>
          <p:nvPr/>
        </p:nvSpPr>
        <p:spPr>
          <a:xfrm>
            <a:off x="936425" y="1274450"/>
            <a:ext cx="3975000" cy="3597900"/>
          </a:xfrm>
          <a:prstGeom prst="rect">
            <a:avLst/>
          </a:prstGeom>
          <a:noFill/>
          <a:ln cap="flat" cmpd="sng" w="9525">
            <a:solidFill>
              <a:srgbClr val="FD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D0000"/>
              </a:solidFill>
            </a:endParaRPr>
          </a:p>
        </p:txBody>
      </p:sp>
      <p:sp>
        <p:nvSpPr>
          <p:cNvPr id="880" name="Google Shape;880;p98"/>
          <p:cNvSpPr txBox="1"/>
          <p:nvPr>
            <p:ph idx="1" type="subTitle"/>
          </p:nvPr>
        </p:nvSpPr>
        <p:spPr>
          <a:xfrm>
            <a:off x="855150" y="1483850"/>
            <a:ext cx="3240300" cy="3062100"/>
          </a:xfrm>
          <a:prstGeom prst="rect">
            <a:avLst/>
          </a:prstGeom>
        </p:spPr>
        <p:txBody>
          <a:bodyPr anchorCtr="0" anchor="t" bIns="91425" lIns="91425" spcFirstLastPara="1" rIns="91425" wrap="square" tIns="0">
            <a:noAutofit/>
          </a:bodyPr>
          <a:lstStyle/>
          <a:p>
            <a:pPr indent="-317500" lvl="0" marL="457200" rtl="0" algn="l">
              <a:spcBef>
                <a:spcPts val="1000"/>
              </a:spcBef>
              <a:spcAft>
                <a:spcPts val="0"/>
              </a:spcAft>
              <a:buClr>
                <a:schemeClr val="dk1"/>
              </a:buClr>
              <a:buSzPts val="1400"/>
              <a:buChar char="●"/>
            </a:pPr>
            <a:r>
              <a:rPr lang="en"/>
              <a:t>Digital Divide especially in East Malaysia</a:t>
            </a:r>
            <a:endParaRPr/>
          </a:p>
          <a:p>
            <a:pPr indent="-317500" lvl="0" marL="457200" rtl="0" algn="l">
              <a:spcBef>
                <a:spcPts val="1000"/>
              </a:spcBef>
              <a:spcAft>
                <a:spcPts val="0"/>
              </a:spcAft>
              <a:buClr>
                <a:schemeClr val="dk1"/>
              </a:buClr>
              <a:buSzPts val="1400"/>
              <a:buChar char="●"/>
            </a:pPr>
            <a:r>
              <a:rPr lang="en"/>
              <a:t>Slow and unstable internet </a:t>
            </a:r>
            <a:endParaRPr/>
          </a:p>
          <a:p>
            <a:pPr indent="-317500" lvl="0" marL="457200" rtl="0" algn="l">
              <a:spcBef>
                <a:spcPts val="1000"/>
              </a:spcBef>
              <a:spcAft>
                <a:spcPts val="0"/>
              </a:spcAft>
              <a:buClr>
                <a:schemeClr val="dk1"/>
              </a:buClr>
              <a:buSzPts val="1400"/>
              <a:buChar char="●"/>
            </a:pPr>
            <a:r>
              <a:rPr lang="en">
                <a:highlight>
                  <a:srgbClr val="FFFFFF"/>
                </a:highlight>
              </a:rPr>
              <a:t>Business monopoly by government-linked Internet service provider Telekom Malaysia</a:t>
            </a:r>
            <a:endParaRPr>
              <a:highlight>
                <a:srgbClr val="FFFFFF"/>
              </a:highlight>
            </a:endParaRPr>
          </a:p>
          <a:p>
            <a:pPr indent="-304800" lvl="0" marL="457200" rtl="0" algn="l">
              <a:spcBef>
                <a:spcPts val="1000"/>
              </a:spcBef>
              <a:spcAft>
                <a:spcPts val="0"/>
              </a:spcAft>
              <a:buClr>
                <a:schemeClr val="dk1"/>
              </a:buClr>
              <a:buSzPts val="1200"/>
              <a:buChar char="●"/>
            </a:pPr>
            <a:r>
              <a:rPr lang="en">
                <a:highlight>
                  <a:srgbClr val="FFFFFF"/>
                </a:highlight>
              </a:rPr>
              <a:t>Implementing new plans for Sebah and Sarawak but it is going to take time (Sarawak digital economy plan and NFCP in Sebah)</a:t>
            </a:r>
            <a:endParaRPr>
              <a:highlight>
                <a:srgbClr val="FFFFFF"/>
              </a:highlight>
            </a:endParaRPr>
          </a:p>
        </p:txBody>
      </p:sp>
      <p:sp>
        <p:nvSpPr>
          <p:cNvPr id="881" name="Google Shape;881;p98"/>
          <p:cNvSpPr txBox="1"/>
          <p:nvPr>
            <p:ph type="title"/>
          </p:nvPr>
        </p:nvSpPr>
        <p:spPr>
          <a:xfrm>
            <a:off x="1470900" y="105159"/>
            <a:ext cx="62022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Internet Connection/Communication</a:t>
            </a:r>
            <a:endParaRPr/>
          </a:p>
        </p:txBody>
      </p:sp>
      <p:pic>
        <p:nvPicPr>
          <p:cNvPr id="882" name="Google Shape;882;p98"/>
          <p:cNvPicPr preferRelativeResize="0"/>
          <p:nvPr/>
        </p:nvPicPr>
        <p:blipFill>
          <a:blip r:embed="rId3">
            <a:alphaModFix/>
          </a:blip>
          <a:stretch>
            <a:fillRect/>
          </a:stretch>
        </p:blipFill>
        <p:spPr>
          <a:xfrm>
            <a:off x="4219050" y="1785571"/>
            <a:ext cx="4787298" cy="2458662"/>
          </a:xfrm>
          <a:prstGeom prst="rect">
            <a:avLst/>
          </a:prstGeom>
          <a:noFill/>
          <a:ln>
            <a:noFill/>
          </a:ln>
        </p:spPr>
      </p:pic>
      <p:sp>
        <p:nvSpPr>
          <p:cNvPr id="883" name="Google Shape;883;p98"/>
          <p:cNvSpPr txBox="1"/>
          <p:nvPr/>
        </p:nvSpPr>
        <p:spPr>
          <a:xfrm>
            <a:off x="6030050" y="4696550"/>
            <a:ext cx="2161500" cy="175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800">
                <a:solidFill>
                  <a:schemeClr val="dk1"/>
                </a:solidFill>
                <a:latin typeface="Josefin Sans"/>
                <a:ea typeface="Josefin Sans"/>
                <a:cs typeface="Josefin Sans"/>
                <a:sym typeface="Josefin Sans"/>
              </a:rPr>
              <a:t>Kelvin Thit (Medium)</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8" name="Shape 718"/>
        <p:cNvGrpSpPr/>
        <p:nvPr/>
      </p:nvGrpSpPr>
      <p:grpSpPr>
        <a:xfrm>
          <a:off x="0" y="0"/>
          <a:ext cx="0" cy="0"/>
          <a:chOff x="0" y="0"/>
          <a:chExt cx="0" cy="0"/>
        </a:xfrm>
      </p:grpSpPr>
      <p:sp>
        <p:nvSpPr>
          <p:cNvPr id="719" name="Google Shape;719;p81"/>
          <p:cNvSpPr txBox="1"/>
          <p:nvPr>
            <p:ph idx="15" type="title"/>
          </p:nvPr>
        </p:nvSpPr>
        <p:spPr>
          <a:xfrm>
            <a:off x="1470900" y="476534"/>
            <a:ext cx="62022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Table of Contents</a:t>
            </a:r>
            <a:endParaRPr/>
          </a:p>
        </p:txBody>
      </p:sp>
      <p:sp>
        <p:nvSpPr>
          <p:cNvPr id="720" name="Google Shape;720;p81"/>
          <p:cNvSpPr txBox="1"/>
          <p:nvPr>
            <p:ph type="title"/>
          </p:nvPr>
        </p:nvSpPr>
        <p:spPr>
          <a:xfrm>
            <a:off x="1697700" y="1262264"/>
            <a:ext cx="2963100" cy="527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Group Introduction</a:t>
            </a:r>
            <a:endParaRPr/>
          </a:p>
        </p:txBody>
      </p:sp>
      <p:sp>
        <p:nvSpPr>
          <p:cNvPr id="721" name="Google Shape;721;p81">
            <a:hlinkClick/>
          </p:cNvPr>
          <p:cNvSpPr txBox="1"/>
          <p:nvPr>
            <p:ph idx="2" type="title"/>
          </p:nvPr>
        </p:nvSpPr>
        <p:spPr>
          <a:xfrm>
            <a:off x="1121600" y="1229414"/>
            <a:ext cx="576000" cy="593400"/>
          </a:xfrm>
          <a:prstGeom prst="rect">
            <a:avLst/>
          </a:prstGeom>
        </p:spPr>
        <p:txBody>
          <a:bodyPr anchorCtr="0" anchor="t" bIns="91425" lIns="0" spcFirstLastPara="1" rIns="91425" wrap="square" tIns="91425">
            <a:noAutofit/>
          </a:bodyPr>
          <a:lstStyle/>
          <a:p>
            <a:pPr indent="0" lvl="0" marL="0" rtl="0" algn="l">
              <a:spcBef>
                <a:spcPts val="0"/>
              </a:spcBef>
              <a:spcAft>
                <a:spcPts val="0"/>
              </a:spcAft>
              <a:buNone/>
            </a:pPr>
            <a:r>
              <a:rPr lang="en"/>
              <a:t>01</a:t>
            </a:r>
            <a:endParaRPr/>
          </a:p>
        </p:txBody>
      </p:sp>
      <p:sp>
        <p:nvSpPr>
          <p:cNvPr id="722" name="Google Shape;722;p81"/>
          <p:cNvSpPr txBox="1"/>
          <p:nvPr>
            <p:ph idx="3" type="title"/>
          </p:nvPr>
        </p:nvSpPr>
        <p:spPr>
          <a:xfrm>
            <a:off x="1697700" y="1863864"/>
            <a:ext cx="2963100" cy="527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Strategies</a:t>
            </a:r>
            <a:r>
              <a:rPr lang="en"/>
              <a:t> </a:t>
            </a:r>
            <a:endParaRPr/>
          </a:p>
        </p:txBody>
      </p:sp>
      <p:sp>
        <p:nvSpPr>
          <p:cNvPr id="723" name="Google Shape;723;p81">
            <a:hlinkClick/>
          </p:cNvPr>
          <p:cNvSpPr txBox="1"/>
          <p:nvPr>
            <p:ph idx="4" type="title"/>
          </p:nvPr>
        </p:nvSpPr>
        <p:spPr>
          <a:xfrm>
            <a:off x="1121600" y="1822814"/>
            <a:ext cx="576000" cy="593400"/>
          </a:xfrm>
          <a:prstGeom prst="rect">
            <a:avLst/>
          </a:prstGeom>
        </p:spPr>
        <p:txBody>
          <a:bodyPr anchorCtr="0" anchor="t" bIns="91425" lIns="0" spcFirstLastPara="1" rIns="91425" wrap="square" tIns="91425">
            <a:noAutofit/>
          </a:bodyPr>
          <a:lstStyle/>
          <a:p>
            <a:pPr indent="0" lvl="0" marL="0" rtl="0" algn="l">
              <a:spcBef>
                <a:spcPts val="0"/>
              </a:spcBef>
              <a:spcAft>
                <a:spcPts val="0"/>
              </a:spcAft>
              <a:buNone/>
            </a:pPr>
            <a:r>
              <a:rPr lang="en"/>
              <a:t>03</a:t>
            </a:r>
            <a:endParaRPr/>
          </a:p>
        </p:txBody>
      </p:sp>
      <p:sp>
        <p:nvSpPr>
          <p:cNvPr id="724" name="Google Shape;724;p81"/>
          <p:cNvSpPr txBox="1"/>
          <p:nvPr>
            <p:ph idx="6" type="title"/>
          </p:nvPr>
        </p:nvSpPr>
        <p:spPr>
          <a:xfrm>
            <a:off x="5662500" y="1130239"/>
            <a:ext cx="2963100" cy="527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IB Objectives </a:t>
            </a:r>
            <a:endParaRPr/>
          </a:p>
        </p:txBody>
      </p:sp>
      <p:sp>
        <p:nvSpPr>
          <p:cNvPr id="725" name="Google Shape;725;p81">
            <a:hlinkClick/>
          </p:cNvPr>
          <p:cNvSpPr txBox="1"/>
          <p:nvPr>
            <p:ph idx="7" type="title"/>
          </p:nvPr>
        </p:nvSpPr>
        <p:spPr>
          <a:xfrm>
            <a:off x="5087450" y="1097389"/>
            <a:ext cx="576000" cy="593400"/>
          </a:xfrm>
          <a:prstGeom prst="rect">
            <a:avLst/>
          </a:prstGeom>
        </p:spPr>
        <p:txBody>
          <a:bodyPr anchorCtr="0" anchor="t" bIns="91425" lIns="0" spcFirstLastPara="1" rIns="91425" wrap="square" tIns="91425">
            <a:noAutofit/>
          </a:bodyPr>
          <a:lstStyle/>
          <a:p>
            <a:pPr indent="0" lvl="0" marL="0" rtl="0" algn="l">
              <a:spcBef>
                <a:spcPts val="0"/>
              </a:spcBef>
              <a:spcAft>
                <a:spcPts val="0"/>
              </a:spcAft>
              <a:buNone/>
            </a:pPr>
            <a:r>
              <a:rPr lang="en"/>
              <a:t>02</a:t>
            </a:r>
            <a:endParaRPr/>
          </a:p>
        </p:txBody>
      </p:sp>
      <p:sp>
        <p:nvSpPr>
          <p:cNvPr id="726" name="Google Shape;726;p81"/>
          <p:cNvSpPr txBox="1"/>
          <p:nvPr>
            <p:ph idx="9" type="title"/>
          </p:nvPr>
        </p:nvSpPr>
        <p:spPr>
          <a:xfrm>
            <a:off x="5662500" y="1862351"/>
            <a:ext cx="2963100" cy="527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Country Specific Advantages</a:t>
            </a:r>
            <a:endParaRPr/>
          </a:p>
        </p:txBody>
      </p:sp>
      <p:sp>
        <p:nvSpPr>
          <p:cNvPr id="727" name="Google Shape;727;p81">
            <a:hlinkClick/>
          </p:cNvPr>
          <p:cNvSpPr txBox="1"/>
          <p:nvPr>
            <p:ph idx="13" type="title"/>
          </p:nvPr>
        </p:nvSpPr>
        <p:spPr>
          <a:xfrm>
            <a:off x="5087456" y="1829501"/>
            <a:ext cx="576000" cy="593400"/>
          </a:xfrm>
          <a:prstGeom prst="rect">
            <a:avLst/>
          </a:prstGeom>
        </p:spPr>
        <p:txBody>
          <a:bodyPr anchorCtr="0" anchor="t" bIns="91425" lIns="0" spcFirstLastPara="1" rIns="91425" wrap="square" tIns="91425">
            <a:noAutofit/>
          </a:bodyPr>
          <a:lstStyle/>
          <a:p>
            <a:pPr indent="0" lvl="0" marL="0" rtl="0" algn="l">
              <a:spcBef>
                <a:spcPts val="0"/>
              </a:spcBef>
              <a:spcAft>
                <a:spcPts val="0"/>
              </a:spcAft>
              <a:buNone/>
            </a:pPr>
            <a:r>
              <a:rPr lang="en"/>
              <a:t>04</a:t>
            </a:r>
            <a:endParaRPr/>
          </a:p>
        </p:txBody>
      </p:sp>
      <p:cxnSp>
        <p:nvCxnSpPr>
          <p:cNvPr id="728" name="Google Shape;728;p81"/>
          <p:cNvCxnSpPr/>
          <p:nvPr/>
        </p:nvCxnSpPr>
        <p:spPr>
          <a:xfrm>
            <a:off x="1026763" y="1313270"/>
            <a:ext cx="0" cy="425700"/>
          </a:xfrm>
          <a:prstGeom prst="straightConnector1">
            <a:avLst/>
          </a:prstGeom>
          <a:noFill/>
          <a:ln cap="flat" cmpd="sng" w="76200">
            <a:solidFill>
              <a:schemeClr val="accent1"/>
            </a:solidFill>
            <a:prstDash val="solid"/>
            <a:round/>
            <a:headEnd len="med" w="med" type="none"/>
            <a:tailEnd len="med" w="med" type="none"/>
          </a:ln>
        </p:spPr>
      </p:cxnSp>
      <p:cxnSp>
        <p:nvCxnSpPr>
          <p:cNvPr id="729" name="Google Shape;729;p81"/>
          <p:cNvCxnSpPr/>
          <p:nvPr/>
        </p:nvCxnSpPr>
        <p:spPr>
          <a:xfrm>
            <a:off x="1026763" y="1906670"/>
            <a:ext cx="0" cy="425700"/>
          </a:xfrm>
          <a:prstGeom prst="straightConnector1">
            <a:avLst/>
          </a:prstGeom>
          <a:noFill/>
          <a:ln cap="flat" cmpd="sng" w="76200">
            <a:solidFill>
              <a:schemeClr val="accent1"/>
            </a:solidFill>
            <a:prstDash val="solid"/>
            <a:round/>
            <a:headEnd len="med" w="med" type="none"/>
            <a:tailEnd len="med" w="med" type="none"/>
          </a:ln>
        </p:spPr>
      </p:cxnSp>
      <p:cxnSp>
        <p:nvCxnSpPr>
          <p:cNvPr id="730" name="Google Shape;730;p81"/>
          <p:cNvCxnSpPr/>
          <p:nvPr/>
        </p:nvCxnSpPr>
        <p:spPr>
          <a:xfrm>
            <a:off x="4991563" y="1262270"/>
            <a:ext cx="0" cy="425700"/>
          </a:xfrm>
          <a:prstGeom prst="straightConnector1">
            <a:avLst/>
          </a:prstGeom>
          <a:noFill/>
          <a:ln cap="flat" cmpd="sng" w="76200">
            <a:solidFill>
              <a:schemeClr val="accent1"/>
            </a:solidFill>
            <a:prstDash val="solid"/>
            <a:round/>
            <a:headEnd len="med" w="med" type="none"/>
            <a:tailEnd len="med" w="med" type="none"/>
          </a:ln>
        </p:spPr>
      </p:cxnSp>
      <p:cxnSp>
        <p:nvCxnSpPr>
          <p:cNvPr id="731" name="Google Shape;731;p81"/>
          <p:cNvCxnSpPr/>
          <p:nvPr/>
        </p:nvCxnSpPr>
        <p:spPr>
          <a:xfrm>
            <a:off x="4991563" y="1913358"/>
            <a:ext cx="0" cy="425700"/>
          </a:xfrm>
          <a:prstGeom prst="straightConnector1">
            <a:avLst/>
          </a:prstGeom>
          <a:noFill/>
          <a:ln cap="flat" cmpd="sng" w="76200">
            <a:solidFill>
              <a:schemeClr val="accent1"/>
            </a:solidFill>
            <a:prstDash val="solid"/>
            <a:round/>
            <a:headEnd len="med" w="med" type="none"/>
            <a:tailEnd len="med" w="med" type="none"/>
          </a:ln>
        </p:spPr>
      </p:cxnSp>
      <p:cxnSp>
        <p:nvCxnSpPr>
          <p:cNvPr id="732" name="Google Shape;732;p81">
            <a:hlinkClick action="ppaction://hlinkshowjump?jump=nextslide"/>
          </p:cNvPr>
          <p:cNvCxnSpPr/>
          <p:nvPr/>
        </p:nvCxnSpPr>
        <p:spPr>
          <a:xfrm>
            <a:off x="8643950" y="303450"/>
            <a:ext cx="262200" cy="0"/>
          </a:xfrm>
          <a:prstGeom prst="straightConnector1">
            <a:avLst/>
          </a:prstGeom>
          <a:noFill/>
          <a:ln cap="flat" cmpd="sng" w="9525">
            <a:solidFill>
              <a:schemeClr val="accent1"/>
            </a:solidFill>
            <a:prstDash val="solid"/>
            <a:round/>
            <a:headEnd len="med" w="med" type="none"/>
            <a:tailEnd len="med" w="med" type="triangle"/>
          </a:ln>
        </p:spPr>
      </p:cxnSp>
      <p:sp>
        <p:nvSpPr>
          <p:cNvPr id="733" name="Google Shape;733;p81"/>
          <p:cNvSpPr txBox="1"/>
          <p:nvPr>
            <p:ph idx="3" type="title"/>
          </p:nvPr>
        </p:nvSpPr>
        <p:spPr>
          <a:xfrm>
            <a:off x="1608900" y="2606339"/>
            <a:ext cx="2963100" cy="527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rPr lang="en"/>
              <a:t>Country Specific Weaknesses </a:t>
            </a:r>
            <a:endParaRPr/>
          </a:p>
        </p:txBody>
      </p:sp>
      <p:sp>
        <p:nvSpPr>
          <p:cNvPr id="734" name="Google Shape;734;p81">
            <a:hlinkClick/>
          </p:cNvPr>
          <p:cNvSpPr txBox="1"/>
          <p:nvPr>
            <p:ph idx="4" type="title"/>
          </p:nvPr>
        </p:nvSpPr>
        <p:spPr>
          <a:xfrm>
            <a:off x="1121613" y="2573489"/>
            <a:ext cx="576000" cy="593400"/>
          </a:xfrm>
          <a:prstGeom prst="rect">
            <a:avLst/>
          </a:prstGeom>
        </p:spPr>
        <p:txBody>
          <a:bodyPr anchorCtr="0" anchor="t" bIns="91425" lIns="0" spcFirstLastPara="1" rIns="91425" wrap="square" tIns="91425">
            <a:noAutofit/>
          </a:bodyPr>
          <a:lstStyle/>
          <a:p>
            <a:pPr indent="0" lvl="0" marL="0" rtl="0" algn="l">
              <a:spcBef>
                <a:spcPts val="0"/>
              </a:spcBef>
              <a:spcAft>
                <a:spcPts val="0"/>
              </a:spcAft>
              <a:buNone/>
            </a:pPr>
            <a:r>
              <a:rPr lang="en"/>
              <a:t>05</a:t>
            </a:r>
            <a:endParaRPr/>
          </a:p>
        </p:txBody>
      </p:sp>
      <p:sp>
        <p:nvSpPr>
          <p:cNvPr id="735" name="Google Shape;735;p81"/>
          <p:cNvSpPr txBox="1"/>
          <p:nvPr>
            <p:ph idx="9" type="title"/>
          </p:nvPr>
        </p:nvSpPr>
        <p:spPr>
          <a:xfrm>
            <a:off x="5662500" y="2667264"/>
            <a:ext cx="2963100" cy="527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Firm </a:t>
            </a:r>
            <a:r>
              <a:rPr lang="en"/>
              <a:t>Specific Advantages</a:t>
            </a:r>
            <a:endParaRPr/>
          </a:p>
        </p:txBody>
      </p:sp>
      <p:sp>
        <p:nvSpPr>
          <p:cNvPr id="736" name="Google Shape;736;p81">
            <a:hlinkClick/>
          </p:cNvPr>
          <p:cNvSpPr txBox="1"/>
          <p:nvPr>
            <p:ph idx="13" type="title"/>
          </p:nvPr>
        </p:nvSpPr>
        <p:spPr>
          <a:xfrm>
            <a:off x="5095606" y="2561614"/>
            <a:ext cx="576000" cy="593400"/>
          </a:xfrm>
          <a:prstGeom prst="rect">
            <a:avLst/>
          </a:prstGeom>
        </p:spPr>
        <p:txBody>
          <a:bodyPr anchorCtr="0" anchor="t" bIns="91425" lIns="0" spcFirstLastPara="1" rIns="91425" wrap="square" tIns="91425">
            <a:noAutofit/>
          </a:bodyPr>
          <a:lstStyle/>
          <a:p>
            <a:pPr indent="0" lvl="0" marL="0" rtl="0" algn="l">
              <a:spcBef>
                <a:spcPts val="0"/>
              </a:spcBef>
              <a:spcAft>
                <a:spcPts val="0"/>
              </a:spcAft>
              <a:buNone/>
            </a:pPr>
            <a:r>
              <a:rPr lang="en"/>
              <a:t>06</a:t>
            </a:r>
            <a:endParaRPr/>
          </a:p>
        </p:txBody>
      </p:sp>
      <p:cxnSp>
        <p:nvCxnSpPr>
          <p:cNvPr id="737" name="Google Shape;737;p81"/>
          <p:cNvCxnSpPr/>
          <p:nvPr/>
        </p:nvCxnSpPr>
        <p:spPr>
          <a:xfrm>
            <a:off x="1026775" y="2657345"/>
            <a:ext cx="0" cy="425700"/>
          </a:xfrm>
          <a:prstGeom prst="straightConnector1">
            <a:avLst/>
          </a:prstGeom>
          <a:noFill/>
          <a:ln cap="flat" cmpd="sng" w="76200">
            <a:solidFill>
              <a:schemeClr val="accent1"/>
            </a:solidFill>
            <a:prstDash val="solid"/>
            <a:round/>
            <a:headEnd len="med" w="med" type="none"/>
            <a:tailEnd len="med" w="med" type="none"/>
          </a:ln>
        </p:spPr>
      </p:cxnSp>
      <p:cxnSp>
        <p:nvCxnSpPr>
          <p:cNvPr id="738" name="Google Shape;738;p81"/>
          <p:cNvCxnSpPr/>
          <p:nvPr/>
        </p:nvCxnSpPr>
        <p:spPr>
          <a:xfrm>
            <a:off x="4999725" y="2645470"/>
            <a:ext cx="0" cy="425700"/>
          </a:xfrm>
          <a:prstGeom prst="straightConnector1">
            <a:avLst/>
          </a:prstGeom>
          <a:noFill/>
          <a:ln cap="flat" cmpd="sng" w="76200">
            <a:solidFill>
              <a:schemeClr val="accent1"/>
            </a:solidFill>
            <a:prstDash val="solid"/>
            <a:round/>
            <a:headEnd len="med" w="med" type="none"/>
            <a:tailEnd len="med" w="med" type="none"/>
          </a:ln>
        </p:spPr>
      </p:cxnSp>
      <p:sp>
        <p:nvSpPr>
          <p:cNvPr id="739" name="Google Shape;739;p81"/>
          <p:cNvSpPr txBox="1"/>
          <p:nvPr/>
        </p:nvSpPr>
        <p:spPr>
          <a:xfrm>
            <a:off x="1060050" y="3262313"/>
            <a:ext cx="4060800" cy="861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b="1" lang="en" sz="3000">
                <a:solidFill>
                  <a:schemeClr val="accent1"/>
                </a:solidFill>
                <a:latin typeface="Josefin Sans"/>
                <a:ea typeface="Josefin Sans"/>
                <a:cs typeface="Josefin Sans"/>
                <a:sym typeface="Josefin Sans"/>
              </a:rPr>
              <a:t>07</a:t>
            </a:r>
            <a:r>
              <a:rPr b="1" lang="en" sz="1800">
                <a:solidFill>
                  <a:schemeClr val="accent1"/>
                </a:solidFill>
                <a:latin typeface="Josefin Sans"/>
                <a:ea typeface="Josefin Sans"/>
                <a:cs typeface="Josefin Sans"/>
                <a:sym typeface="Josefin Sans"/>
              </a:rPr>
              <a:t>  </a:t>
            </a:r>
            <a:r>
              <a:rPr b="1" lang="en" sz="1800">
                <a:solidFill>
                  <a:schemeClr val="dk1"/>
                </a:solidFill>
                <a:latin typeface="Josefin Sans"/>
                <a:ea typeface="Josefin Sans"/>
                <a:cs typeface="Josefin Sans"/>
                <a:sym typeface="Josefin Sans"/>
              </a:rPr>
              <a:t>Firm</a:t>
            </a:r>
            <a:r>
              <a:rPr b="1" lang="en" sz="1800">
                <a:solidFill>
                  <a:schemeClr val="dk1"/>
                </a:solidFill>
                <a:latin typeface="Josefin Sans"/>
                <a:ea typeface="Josefin Sans"/>
                <a:cs typeface="Josefin Sans"/>
                <a:sym typeface="Josefin Sans"/>
              </a:rPr>
              <a:t> Specific Weaknesses</a:t>
            </a:r>
            <a:endParaRPr b="1" sz="1800">
              <a:solidFill>
                <a:schemeClr val="dk1"/>
              </a:solidFill>
              <a:latin typeface="Josefin Sans"/>
              <a:ea typeface="Josefin Sans"/>
              <a:cs typeface="Josefin Sans"/>
              <a:sym typeface="Josefin Sans"/>
            </a:endParaRPr>
          </a:p>
          <a:p>
            <a:pPr indent="0" lvl="0" marL="0" rtl="0" algn="l">
              <a:spcBef>
                <a:spcPts val="0"/>
              </a:spcBef>
              <a:spcAft>
                <a:spcPts val="0"/>
              </a:spcAft>
              <a:buNone/>
            </a:pPr>
            <a:r>
              <a:t/>
            </a:r>
            <a:endParaRPr/>
          </a:p>
        </p:txBody>
      </p:sp>
      <p:cxnSp>
        <p:nvCxnSpPr>
          <p:cNvPr id="740" name="Google Shape;740;p81"/>
          <p:cNvCxnSpPr/>
          <p:nvPr/>
        </p:nvCxnSpPr>
        <p:spPr>
          <a:xfrm>
            <a:off x="1026763" y="3408033"/>
            <a:ext cx="0" cy="425700"/>
          </a:xfrm>
          <a:prstGeom prst="straightConnector1">
            <a:avLst/>
          </a:prstGeom>
          <a:noFill/>
          <a:ln cap="flat" cmpd="sng" w="76200">
            <a:solidFill>
              <a:schemeClr val="accent1"/>
            </a:solidFill>
            <a:prstDash val="solid"/>
            <a:round/>
            <a:headEnd len="med" w="med" type="none"/>
            <a:tailEnd len="med" w="med" type="none"/>
          </a:ln>
        </p:spPr>
      </p:cxnSp>
      <p:cxnSp>
        <p:nvCxnSpPr>
          <p:cNvPr id="741" name="Google Shape;741;p81"/>
          <p:cNvCxnSpPr/>
          <p:nvPr/>
        </p:nvCxnSpPr>
        <p:spPr>
          <a:xfrm>
            <a:off x="4999713" y="3408020"/>
            <a:ext cx="0" cy="425700"/>
          </a:xfrm>
          <a:prstGeom prst="straightConnector1">
            <a:avLst/>
          </a:prstGeom>
          <a:noFill/>
          <a:ln cap="flat" cmpd="sng" w="76200">
            <a:solidFill>
              <a:schemeClr val="accent1"/>
            </a:solidFill>
            <a:prstDash val="solid"/>
            <a:round/>
            <a:headEnd len="med" w="med" type="none"/>
            <a:tailEnd len="med" w="med" type="none"/>
          </a:ln>
        </p:spPr>
      </p:cxnSp>
      <p:sp>
        <p:nvSpPr>
          <p:cNvPr id="742" name="Google Shape;742;p81"/>
          <p:cNvSpPr txBox="1"/>
          <p:nvPr/>
        </p:nvSpPr>
        <p:spPr>
          <a:xfrm>
            <a:off x="5662500" y="3448813"/>
            <a:ext cx="32436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solidFill>
                  <a:schemeClr val="dk1"/>
                </a:solidFill>
                <a:latin typeface="Josefin Sans"/>
                <a:ea typeface="Josefin Sans"/>
                <a:cs typeface="Josefin Sans"/>
                <a:sym typeface="Josefin Sans"/>
              </a:rPr>
              <a:t>Marketing 4 P’s</a:t>
            </a:r>
            <a:endParaRPr sz="1800">
              <a:solidFill>
                <a:schemeClr val="dk1"/>
              </a:solidFill>
            </a:endParaRPr>
          </a:p>
        </p:txBody>
      </p:sp>
      <p:sp>
        <p:nvSpPr>
          <p:cNvPr id="743" name="Google Shape;743;p81"/>
          <p:cNvSpPr txBox="1"/>
          <p:nvPr/>
        </p:nvSpPr>
        <p:spPr>
          <a:xfrm>
            <a:off x="4999725" y="3314475"/>
            <a:ext cx="6882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000">
                <a:solidFill>
                  <a:schemeClr val="accent1"/>
                </a:solidFill>
                <a:latin typeface="Josefin Sans"/>
                <a:ea typeface="Josefin Sans"/>
                <a:cs typeface="Josefin Sans"/>
                <a:sym typeface="Josefin Sans"/>
              </a:rPr>
              <a:t>08</a:t>
            </a:r>
            <a:endParaRPr/>
          </a:p>
        </p:txBody>
      </p:sp>
      <p:cxnSp>
        <p:nvCxnSpPr>
          <p:cNvPr id="744" name="Google Shape;744;p81"/>
          <p:cNvCxnSpPr/>
          <p:nvPr/>
        </p:nvCxnSpPr>
        <p:spPr>
          <a:xfrm>
            <a:off x="1026763" y="4204295"/>
            <a:ext cx="0" cy="425700"/>
          </a:xfrm>
          <a:prstGeom prst="straightConnector1">
            <a:avLst/>
          </a:prstGeom>
          <a:noFill/>
          <a:ln cap="flat" cmpd="sng" w="76200">
            <a:solidFill>
              <a:schemeClr val="accent1"/>
            </a:solidFill>
            <a:prstDash val="solid"/>
            <a:round/>
            <a:headEnd len="med" w="med" type="none"/>
            <a:tailEnd len="med" w="med" type="none"/>
          </a:ln>
        </p:spPr>
      </p:cxnSp>
      <p:sp>
        <p:nvSpPr>
          <p:cNvPr id="745" name="Google Shape;745;p81"/>
          <p:cNvSpPr txBox="1"/>
          <p:nvPr/>
        </p:nvSpPr>
        <p:spPr>
          <a:xfrm>
            <a:off x="1121600" y="4093900"/>
            <a:ext cx="6882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000">
                <a:solidFill>
                  <a:schemeClr val="accent1"/>
                </a:solidFill>
                <a:latin typeface="Josefin Sans"/>
                <a:ea typeface="Josefin Sans"/>
                <a:cs typeface="Josefin Sans"/>
                <a:sym typeface="Josefin Sans"/>
              </a:rPr>
              <a:t>09</a:t>
            </a:r>
            <a:endParaRPr/>
          </a:p>
        </p:txBody>
      </p:sp>
      <p:sp>
        <p:nvSpPr>
          <p:cNvPr id="746" name="Google Shape;746;p81"/>
          <p:cNvSpPr txBox="1"/>
          <p:nvPr/>
        </p:nvSpPr>
        <p:spPr>
          <a:xfrm>
            <a:off x="1697700" y="4124225"/>
            <a:ext cx="29631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b="1" lang="en" sz="1800">
                <a:solidFill>
                  <a:schemeClr val="dk1"/>
                </a:solidFill>
                <a:latin typeface="Josefin Sans"/>
                <a:ea typeface="Josefin Sans"/>
                <a:cs typeface="Josefin Sans"/>
                <a:sym typeface="Josefin Sans"/>
              </a:rPr>
              <a:t>Production and Supply Chain</a:t>
            </a:r>
            <a:endParaRPr sz="1800"/>
          </a:p>
        </p:txBody>
      </p:sp>
      <p:cxnSp>
        <p:nvCxnSpPr>
          <p:cNvPr id="747" name="Google Shape;747;p81"/>
          <p:cNvCxnSpPr/>
          <p:nvPr/>
        </p:nvCxnSpPr>
        <p:spPr>
          <a:xfrm>
            <a:off x="4991563" y="4142220"/>
            <a:ext cx="0" cy="425700"/>
          </a:xfrm>
          <a:prstGeom prst="straightConnector1">
            <a:avLst/>
          </a:prstGeom>
          <a:noFill/>
          <a:ln cap="flat" cmpd="sng" w="76200">
            <a:solidFill>
              <a:schemeClr val="accent1"/>
            </a:solidFill>
            <a:prstDash val="solid"/>
            <a:round/>
            <a:headEnd len="med" w="med" type="none"/>
            <a:tailEnd len="med" w="med" type="none"/>
          </a:ln>
        </p:spPr>
      </p:cxnSp>
      <p:sp>
        <p:nvSpPr>
          <p:cNvPr id="748" name="Google Shape;748;p81"/>
          <p:cNvSpPr txBox="1"/>
          <p:nvPr/>
        </p:nvSpPr>
        <p:spPr>
          <a:xfrm>
            <a:off x="5087450" y="4025850"/>
            <a:ext cx="5760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000">
                <a:solidFill>
                  <a:schemeClr val="accent1"/>
                </a:solidFill>
                <a:latin typeface="Josefin Sans"/>
                <a:ea typeface="Josefin Sans"/>
                <a:cs typeface="Josefin Sans"/>
                <a:sym typeface="Josefin Sans"/>
              </a:rPr>
              <a:t>10</a:t>
            </a:r>
            <a:endParaRPr/>
          </a:p>
        </p:txBody>
      </p:sp>
      <p:sp>
        <p:nvSpPr>
          <p:cNvPr id="749" name="Google Shape;749;p81"/>
          <p:cNvSpPr txBox="1"/>
          <p:nvPr/>
        </p:nvSpPr>
        <p:spPr>
          <a:xfrm>
            <a:off x="5571300" y="4120425"/>
            <a:ext cx="35727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latin typeface="Josefin Sans"/>
                <a:ea typeface="Josefin Sans"/>
                <a:cs typeface="Josefin Sans"/>
                <a:sym typeface="Josefin Sans"/>
              </a:rPr>
              <a:t>References</a:t>
            </a:r>
            <a:endParaRPr b="1" sz="1800">
              <a:latin typeface="Josefin Sans"/>
              <a:ea typeface="Josefin Sans"/>
              <a:cs typeface="Josefin Sans"/>
              <a:sym typeface="Josefin Sans"/>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7" name="Shape 887"/>
        <p:cNvGrpSpPr/>
        <p:nvPr/>
      </p:nvGrpSpPr>
      <p:grpSpPr>
        <a:xfrm>
          <a:off x="0" y="0"/>
          <a:ext cx="0" cy="0"/>
          <a:chOff x="0" y="0"/>
          <a:chExt cx="0" cy="0"/>
        </a:xfrm>
      </p:grpSpPr>
      <p:sp>
        <p:nvSpPr>
          <p:cNvPr id="888" name="Google Shape;888;p99"/>
          <p:cNvSpPr txBox="1"/>
          <p:nvPr>
            <p:ph idx="1" type="subTitle"/>
          </p:nvPr>
        </p:nvSpPr>
        <p:spPr>
          <a:xfrm>
            <a:off x="753500" y="1215900"/>
            <a:ext cx="2976300" cy="2711700"/>
          </a:xfrm>
          <a:prstGeom prst="rect">
            <a:avLst/>
          </a:prstGeom>
        </p:spPr>
        <p:txBody>
          <a:bodyPr anchorCtr="0" anchor="t" bIns="91425" lIns="91425" spcFirstLastPara="1" rIns="91425" wrap="square" tIns="0">
            <a:noAutofit/>
          </a:bodyPr>
          <a:lstStyle/>
          <a:p>
            <a:pPr indent="-304800" lvl="0" marL="457200" rtl="0" algn="l">
              <a:spcBef>
                <a:spcPts val="1000"/>
              </a:spcBef>
              <a:spcAft>
                <a:spcPts val="0"/>
              </a:spcAft>
              <a:buClr>
                <a:schemeClr val="dk1"/>
              </a:buClr>
              <a:buSzPts val="1200"/>
              <a:buChar char="●"/>
            </a:pPr>
            <a:r>
              <a:rPr lang="en"/>
              <a:t>Ranked 57th on the corruption index</a:t>
            </a:r>
            <a:endParaRPr/>
          </a:p>
          <a:p>
            <a:pPr indent="-304800" lvl="0" marL="457200" rtl="0" algn="l">
              <a:spcBef>
                <a:spcPts val="1000"/>
              </a:spcBef>
              <a:spcAft>
                <a:spcPts val="0"/>
              </a:spcAft>
              <a:buClr>
                <a:schemeClr val="dk1"/>
              </a:buClr>
              <a:buSzPts val="1200"/>
              <a:buChar char="●"/>
            </a:pPr>
            <a:r>
              <a:rPr lang="en"/>
              <a:t>Monopolies exist which is </a:t>
            </a:r>
            <a:r>
              <a:rPr lang="en"/>
              <a:t>cooperated</a:t>
            </a:r>
            <a:r>
              <a:rPr lang="en"/>
              <a:t> with the government which makes it hard a </a:t>
            </a:r>
            <a:r>
              <a:rPr lang="en"/>
              <a:t>company</a:t>
            </a:r>
            <a:r>
              <a:rPr lang="en"/>
              <a:t> in the same sector to enter.</a:t>
            </a:r>
            <a:endParaRPr/>
          </a:p>
          <a:p>
            <a:pPr indent="-304800" lvl="0" marL="457200" rtl="0" algn="l">
              <a:spcBef>
                <a:spcPts val="1000"/>
              </a:spcBef>
              <a:spcAft>
                <a:spcPts val="0"/>
              </a:spcAft>
              <a:buClr>
                <a:schemeClr val="dk1"/>
              </a:buClr>
              <a:buSzPts val="1200"/>
              <a:buChar char="●"/>
            </a:pPr>
            <a:r>
              <a:rPr lang="en"/>
              <a:t>Discourage investors and </a:t>
            </a:r>
            <a:r>
              <a:rPr lang="en"/>
              <a:t>entrepreneurs</a:t>
            </a:r>
            <a:endParaRPr/>
          </a:p>
          <a:p>
            <a:pPr indent="-304800" lvl="0" marL="457200" rtl="0" algn="l">
              <a:spcBef>
                <a:spcPts val="1000"/>
              </a:spcBef>
              <a:spcAft>
                <a:spcPts val="0"/>
              </a:spcAft>
              <a:buClr>
                <a:schemeClr val="dk1"/>
              </a:buClr>
              <a:buSzPts val="1200"/>
              <a:buChar char="●"/>
            </a:pPr>
            <a:r>
              <a:rPr lang="en"/>
              <a:t>Fraud cases-1MDB</a:t>
            </a:r>
            <a:endParaRPr/>
          </a:p>
        </p:txBody>
      </p:sp>
      <p:sp>
        <p:nvSpPr>
          <p:cNvPr id="889" name="Google Shape;889;p99"/>
          <p:cNvSpPr txBox="1"/>
          <p:nvPr>
            <p:ph type="title"/>
          </p:nvPr>
        </p:nvSpPr>
        <p:spPr>
          <a:xfrm>
            <a:off x="1470900" y="251659"/>
            <a:ext cx="62022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Corruption</a:t>
            </a:r>
            <a:endParaRPr/>
          </a:p>
        </p:txBody>
      </p:sp>
      <p:pic>
        <p:nvPicPr>
          <p:cNvPr id="890" name="Google Shape;890;p99"/>
          <p:cNvPicPr preferRelativeResize="0"/>
          <p:nvPr/>
        </p:nvPicPr>
        <p:blipFill>
          <a:blip r:embed="rId3">
            <a:alphaModFix/>
          </a:blip>
          <a:stretch>
            <a:fillRect/>
          </a:stretch>
        </p:blipFill>
        <p:spPr>
          <a:xfrm>
            <a:off x="4389050" y="1255162"/>
            <a:ext cx="3935025" cy="2633176"/>
          </a:xfrm>
          <a:prstGeom prst="rect">
            <a:avLst/>
          </a:prstGeom>
          <a:noFill/>
          <a:ln>
            <a:noFill/>
          </a:ln>
        </p:spPr>
      </p:pic>
      <p:sp>
        <p:nvSpPr>
          <p:cNvPr id="891" name="Google Shape;891;p99"/>
          <p:cNvSpPr txBox="1"/>
          <p:nvPr/>
        </p:nvSpPr>
        <p:spPr>
          <a:xfrm>
            <a:off x="6052025" y="4696550"/>
            <a:ext cx="2168700" cy="16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00"/>
              <a:t>Kelvin Thit (</a:t>
            </a:r>
            <a:r>
              <a:rPr lang="en" sz="1100"/>
              <a:t>Transparency</a:t>
            </a:r>
            <a:r>
              <a:rPr lang="en" sz="1100"/>
              <a:t>, </a:t>
            </a:r>
            <a:r>
              <a:rPr lang="en" sz="1100"/>
              <a:t>ojb</a:t>
            </a:r>
            <a:r>
              <a:rPr lang="en" sz="1100"/>
              <a:t>)</a:t>
            </a:r>
            <a:endParaRPr sz="1100"/>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5" name="Shape 895"/>
        <p:cNvGrpSpPr/>
        <p:nvPr/>
      </p:nvGrpSpPr>
      <p:grpSpPr>
        <a:xfrm>
          <a:off x="0" y="0"/>
          <a:ext cx="0" cy="0"/>
          <a:chOff x="0" y="0"/>
          <a:chExt cx="0" cy="0"/>
        </a:xfrm>
      </p:grpSpPr>
      <p:sp>
        <p:nvSpPr>
          <p:cNvPr id="896" name="Google Shape;896;p100"/>
          <p:cNvSpPr txBox="1"/>
          <p:nvPr>
            <p:ph type="title"/>
          </p:nvPr>
        </p:nvSpPr>
        <p:spPr>
          <a:xfrm>
            <a:off x="925750" y="2130662"/>
            <a:ext cx="3173400" cy="1104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Firm Specific Advantages</a:t>
            </a:r>
            <a:endParaRPr/>
          </a:p>
        </p:txBody>
      </p:sp>
      <p:sp>
        <p:nvSpPr>
          <p:cNvPr id="897" name="Google Shape;897;p100"/>
          <p:cNvSpPr txBox="1"/>
          <p:nvPr>
            <p:ph idx="2" type="title"/>
          </p:nvPr>
        </p:nvSpPr>
        <p:spPr>
          <a:xfrm>
            <a:off x="925751" y="1640525"/>
            <a:ext cx="1724100" cy="841800"/>
          </a:xfrm>
          <a:prstGeom prst="rect">
            <a:avLst/>
          </a:prstGeom>
        </p:spPr>
        <p:txBody>
          <a:bodyPr anchorCtr="0" anchor="b" bIns="91425" lIns="91425" spcFirstLastPara="1" rIns="91425" wrap="square" tIns="0">
            <a:noAutofit/>
          </a:bodyPr>
          <a:lstStyle/>
          <a:p>
            <a:pPr indent="0" lvl="0" marL="0" rtl="0" algn="l">
              <a:spcBef>
                <a:spcPts val="0"/>
              </a:spcBef>
              <a:spcAft>
                <a:spcPts val="0"/>
              </a:spcAft>
              <a:buNone/>
            </a:pPr>
            <a:r>
              <a:rPr lang="en"/>
              <a:t>06</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1" name="Shape 901"/>
        <p:cNvGrpSpPr/>
        <p:nvPr/>
      </p:nvGrpSpPr>
      <p:grpSpPr>
        <a:xfrm>
          <a:off x="0" y="0"/>
          <a:ext cx="0" cy="0"/>
          <a:chOff x="0" y="0"/>
          <a:chExt cx="0" cy="0"/>
        </a:xfrm>
      </p:grpSpPr>
      <p:sp>
        <p:nvSpPr>
          <p:cNvPr id="902" name="Google Shape;902;p101"/>
          <p:cNvSpPr txBox="1"/>
          <p:nvPr>
            <p:ph type="title"/>
          </p:nvPr>
        </p:nvSpPr>
        <p:spPr>
          <a:xfrm>
            <a:off x="5194275" y="565050"/>
            <a:ext cx="3442800" cy="755700"/>
          </a:xfrm>
          <a:prstGeom prst="rect">
            <a:avLst/>
          </a:prstGeom>
        </p:spPr>
        <p:txBody>
          <a:bodyPr anchorCtr="0" anchor="ctr" bIns="91425" lIns="91425" spcFirstLastPara="1" rIns="91425" wrap="square" tIns="79200">
            <a:noAutofit/>
          </a:bodyPr>
          <a:lstStyle/>
          <a:p>
            <a:pPr indent="0" lvl="0" marL="0" rtl="0" algn="ctr">
              <a:spcBef>
                <a:spcPts val="0"/>
              </a:spcBef>
              <a:spcAft>
                <a:spcPts val="0"/>
              </a:spcAft>
              <a:buNone/>
            </a:pPr>
            <a:r>
              <a:rPr lang="en"/>
              <a:t>Brand Recognition</a:t>
            </a:r>
            <a:endParaRPr/>
          </a:p>
        </p:txBody>
      </p:sp>
      <p:sp>
        <p:nvSpPr>
          <p:cNvPr id="903" name="Google Shape;903;p101"/>
          <p:cNvSpPr txBox="1"/>
          <p:nvPr>
            <p:ph idx="1" type="body"/>
          </p:nvPr>
        </p:nvSpPr>
        <p:spPr>
          <a:xfrm>
            <a:off x="5239575" y="1204250"/>
            <a:ext cx="3352200" cy="2918700"/>
          </a:xfrm>
          <a:prstGeom prst="rect">
            <a:avLst/>
          </a:prstGeom>
        </p:spPr>
        <p:txBody>
          <a:bodyPr anchorCtr="0" anchor="ctr" bIns="91425" lIns="91425" spcFirstLastPara="1" rIns="91425" wrap="square" tIns="91425">
            <a:noAutofit/>
          </a:bodyPr>
          <a:lstStyle/>
          <a:p>
            <a:pPr indent="-304800" lvl="0" marL="457200" rtl="0" algn="l">
              <a:spcBef>
                <a:spcPts val="1000"/>
              </a:spcBef>
              <a:spcAft>
                <a:spcPts val="0"/>
              </a:spcAft>
              <a:buSzPts val="1200"/>
              <a:buFont typeface="Josefin Sans"/>
              <a:buChar char="●"/>
            </a:pPr>
            <a:r>
              <a:rPr lang="en">
                <a:latin typeface="Josefin Sans"/>
                <a:ea typeface="Josefin Sans"/>
                <a:cs typeface="Josefin Sans"/>
                <a:sym typeface="Josefin Sans"/>
              </a:rPr>
              <a:t>Sony didn’t want to be </a:t>
            </a:r>
            <a:r>
              <a:rPr lang="en">
                <a:latin typeface="Josefin Sans"/>
                <a:ea typeface="Josefin Sans"/>
                <a:cs typeface="Josefin Sans"/>
                <a:sym typeface="Josefin Sans"/>
              </a:rPr>
              <a:t>defined</a:t>
            </a:r>
            <a:r>
              <a:rPr lang="en">
                <a:latin typeface="Josefin Sans"/>
                <a:ea typeface="Josefin Sans"/>
                <a:cs typeface="Josefin Sans"/>
                <a:sym typeface="Josefin Sans"/>
              </a:rPr>
              <a:t> as a single product, but instead the enterprise of products they have built upon</a:t>
            </a:r>
            <a:endParaRPr>
              <a:latin typeface="Josefin Sans"/>
              <a:ea typeface="Josefin Sans"/>
              <a:cs typeface="Josefin Sans"/>
              <a:sym typeface="Josefin Sans"/>
            </a:endParaRPr>
          </a:p>
          <a:p>
            <a:pPr indent="-304800" lvl="0" marL="457200" rtl="0" algn="l">
              <a:spcBef>
                <a:spcPts val="1000"/>
              </a:spcBef>
              <a:spcAft>
                <a:spcPts val="0"/>
              </a:spcAft>
              <a:buSzPts val="1200"/>
              <a:buFont typeface="Josefin Sans"/>
              <a:buChar char="●"/>
            </a:pPr>
            <a:r>
              <a:rPr lang="en">
                <a:latin typeface="Josefin Sans"/>
                <a:ea typeface="Josefin Sans"/>
                <a:cs typeface="Josefin Sans"/>
                <a:sym typeface="Josefin Sans"/>
              </a:rPr>
              <a:t>From the beginning, the company wanted to have an independent brand identity instead of being </a:t>
            </a:r>
            <a:r>
              <a:rPr lang="en">
                <a:latin typeface="Josefin Sans"/>
                <a:ea typeface="Josefin Sans"/>
                <a:cs typeface="Josefin Sans"/>
                <a:sym typeface="Josefin Sans"/>
              </a:rPr>
              <a:t>familiarized</a:t>
            </a:r>
            <a:r>
              <a:rPr lang="en">
                <a:latin typeface="Josefin Sans"/>
                <a:ea typeface="Josefin Sans"/>
                <a:cs typeface="Josefin Sans"/>
                <a:sym typeface="Josefin Sans"/>
              </a:rPr>
              <a:t> with other enterprises</a:t>
            </a:r>
            <a:endParaRPr>
              <a:latin typeface="Josefin Sans"/>
              <a:ea typeface="Josefin Sans"/>
              <a:cs typeface="Josefin Sans"/>
              <a:sym typeface="Josefin Sans"/>
            </a:endParaRPr>
          </a:p>
          <a:p>
            <a:pPr indent="-304800" lvl="0" marL="457200" rtl="0" algn="l">
              <a:spcBef>
                <a:spcPts val="1000"/>
              </a:spcBef>
              <a:spcAft>
                <a:spcPts val="0"/>
              </a:spcAft>
              <a:buSzPts val="1200"/>
              <a:buFont typeface="Josefin Sans"/>
              <a:buChar char="●"/>
            </a:pPr>
            <a:r>
              <a:rPr lang="en">
                <a:latin typeface="Josefin Sans"/>
                <a:ea typeface="Josefin Sans"/>
                <a:cs typeface="Josefin Sans"/>
                <a:sym typeface="Josefin Sans"/>
              </a:rPr>
              <a:t>That is why an aim towards variety and </a:t>
            </a:r>
            <a:r>
              <a:rPr lang="en">
                <a:latin typeface="Josefin Sans"/>
                <a:ea typeface="Josefin Sans"/>
                <a:cs typeface="Josefin Sans"/>
                <a:sym typeface="Josefin Sans"/>
              </a:rPr>
              <a:t>global</a:t>
            </a:r>
            <a:r>
              <a:rPr lang="en">
                <a:latin typeface="Josefin Sans"/>
                <a:ea typeface="Josefin Sans"/>
                <a:cs typeface="Josefin Sans"/>
                <a:sym typeface="Josefin Sans"/>
              </a:rPr>
              <a:t> reach was focused on</a:t>
            </a:r>
            <a:endParaRPr>
              <a:latin typeface="Josefin Sans"/>
              <a:ea typeface="Josefin Sans"/>
              <a:cs typeface="Josefin Sans"/>
              <a:sym typeface="Josefin Sans"/>
            </a:endParaRPr>
          </a:p>
        </p:txBody>
      </p:sp>
      <p:pic>
        <p:nvPicPr>
          <p:cNvPr id="904" name="Google Shape;904;p101"/>
          <p:cNvPicPr preferRelativeResize="0"/>
          <p:nvPr/>
        </p:nvPicPr>
        <p:blipFill>
          <a:blip r:embed="rId3">
            <a:alphaModFix/>
          </a:blip>
          <a:stretch>
            <a:fillRect/>
          </a:stretch>
        </p:blipFill>
        <p:spPr>
          <a:xfrm>
            <a:off x="929050" y="819775"/>
            <a:ext cx="3970898" cy="3503952"/>
          </a:xfrm>
          <a:prstGeom prst="rect">
            <a:avLst/>
          </a:prstGeom>
          <a:noFill/>
          <a:ln>
            <a:noFill/>
          </a:ln>
        </p:spPr>
      </p:pic>
      <p:sp>
        <p:nvSpPr>
          <p:cNvPr id="905" name="Google Shape;905;p101"/>
          <p:cNvSpPr txBox="1"/>
          <p:nvPr>
            <p:ph idx="4294967295" type="title"/>
          </p:nvPr>
        </p:nvSpPr>
        <p:spPr>
          <a:xfrm>
            <a:off x="6004550" y="4656739"/>
            <a:ext cx="3027300" cy="229200"/>
          </a:xfrm>
          <a:prstGeom prst="rect">
            <a:avLst/>
          </a:prstGeom>
        </p:spPr>
        <p:txBody>
          <a:bodyPr anchorCtr="0" anchor="t" bIns="91425" lIns="91425" spcFirstLastPara="1" rIns="91425" wrap="square" tIns="79200">
            <a:noAutofit/>
          </a:bodyPr>
          <a:lstStyle/>
          <a:p>
            <a:pPr indent="0" lvl="0" marL="0" rtl="0" algn="l">
              <a:spcBef>
                <a:spcPts val="0"/>
              </a:spcBef>
              <a:spcAft>
                <a:spcPts val="0"/>
              </a:spcAft>
              <a:buNone/>
            </a:pPr>
            <a:r>
              <a:rPr lang="en" sz="800"/>
              <a:t>Khanh Nguyen (International Journal of Managerial Studies and Research 2015)</a:t>
            </a:r>
            <a:endParaRPr sz="800"/>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9" name="Shape 909"/>
        <p:cNvGrpSpPr/>
        <p:nvPr/>
      </p:nvGrpSpPr>
      <p:grpSpPr>
        <a:xfrm>
          <a:off x="0" y="0"/>
          <a:ext cx="0" cy="0"/>
          <a:chOff x="0" y="0"/>
          <a:chExt cx="0" cy="0"/>
        </a:xfrm>
      </p:grpSpPr>
      <p:sp>
        <p:nvSpPr>
          <p:cNvPr id="910" name="Google Shape;910;p102"/>
          <p:cNvSpPr txBox="1"/>
          <p:nvPr>
            <p:ph type="title"/>
          </p:nvPr>
        </p:nvSpPr>
        <p:spPr>
          <a:xfrm>
            <a:off x="146725" y="4789139"/>
            <a:ext cx="3027300" cy="229200"/>
          </a:xfrm>
          <a:prstGeom prst="rect">
            <a:avLst/>
          </a:prstGeom>
        </p:spPr>
        <p:txBody>
          <a:bodyPr anchorCtr="0" anchor="ctr" bIns="0" lIns="91425" spcFirstLastPara="1" rIns="91425" wrap="square" tIns="0">
            <a:noAutofit/>
          </a:bodyPr>
          <a:lstStyle/>
          <a:p>
            <a:pPr indent="0" lvl="0" marL="0" rtl="0" algn="l">
              <a:spcBef>
                <a:spcPts val="0"/>
              </a:spcBef>
              <a:spcAft>
                <a:spcPts val="0"/>
              </a:spcAft>
              <a:buNone/>
            </a:pPr>
            <a:r>
              <a:rPr lang="en"/>
              <a:t>Khanh Nguyen (International Journal of Managerial Studies and Research 2015)</a:t>
            </a:r>
            <a:endParaRPr/>
          </a:p>
        </p:txBody>
      </p:sp>
      <p:sp>
        <p:nvSpPr>
          <p:cNvPr id="911" name="Google Shape;911;p102"/>
          <p:cNvSpPr txBox="1"/>
          <p:nvPr>
            <p:ph idx="1" type="subTitle"/>
          </p:nvPr>
        </p:nvSpPr>
        <p:spPr>
          <a:xfrm>
            <a:off x="228525" y="1408488"/>
            <a:ext cx="4855200" cy="2840700"/>
          </a:xfrm>
          <a:prstGeom prst="rect">
            <a:avLst/>
          </a:prstGeom>
        </p:spPr>
        <p:txBody>
          <a:bodyPr anchorCtr="0" anchor="ctr" bIns="0" lIns="91425" spcFirstLastPara="1" rIns="91425" wrap="square" tIns="182875">
            <a:noAutofit/>
          </a:bodyPr>
          <a:lstStyle/>
          <a:p>
            <a:pPr indent="-304800" lvl="0" marL="457200" rtl="0" algn="l">
              <a:spcBef>
                <a:spcPts val="1000"/>
              </a:spcBef>
              <a:spcAft>
                <a:spcPts val="0"/>
              </a:spcAft>
              <a:buSzPts val="1200"/>
              <a:buChar char="●"/>
            </a:pPr>
            <a:r>
              <a:rPr lang="en" sz="1200"/>
              <a:t>Sony has </a:t>
            </a:r>
            <a:r>
              <a:rPr lang="en" sz="1200"/>
              <a:t>always</a:t>
            </a:r>
            <a:r>
              <a:rPr lang="en" sz="1200"/>
              <a:t> been on the forefront when it came to creating new technology for their vast catalogue of products</a:t>
            </a:r>
            <a:endParaRPr sz="1200"/>
          </a:p>
          <a:p>
            <a:pPr indent="-304800" lvl="0" marL="457200" rtl="0" algn="l">
              <a:spcBef>
                <a:spcPts val="1000"/>
              </a:spcBef>
              <a:spcAft>
                <a:spcPts val="0"/>
              </a:spcAft>
              <a:buSzPts val="1200"/>
              <a:buChar char="●"/>
            </a:pPr>
            <a:r>
              <a:rPr lang="en" sz="1200"/>
              <a:t>Offering in Music &amp; </a:t>
            </a:r>
            <a:r>
              <a:rPr lang="en" sz="1200"/>
              <a:t>pictures</a:t>
            </a:r>
            <a:r>
              <a:rPr lang="en" sz="1200"/>
              <a:t>, digital entertainment, mobiles, and PC devices</a:t>
            </a:r>
            <a:endParaRPr sz="1200"/>
          </a:p>
          <a:p>
            <a:pPr indent="-304800" lvl="0" marL="457200" rtl="0" algn="l">
              <a:spcBef>
                <a:spcPts val="1000"/>
              </a:spcBef>
              <a:spcAft>
                <a:spcPts val="0"/>
              </a:spcAft>
              <a:buSzPts val="1200"/>
              <a:buChar char="●"/>
            </a:pPr>
            <a:r>
              <a:rPr lang="en" sz="1200"/>
              <a:t>This aspect gave Sony a way to do well in </a:t>
            </a:r>
            <a:r>
              <a:rPr lang="en" sz="1200"/>
              <a:t>foreign markets, becoming a leader in exporting, later establishing themselves as producers in many countries.</a:t>
            </a:r>
            <a:endParaRPr sz="1200"/>
          </a:p>
          <a:p>
            <a:pPr indent="-304800" lvl="0" marL="457200" rtl="0" algn="l">
              <a:spcBef>
                <a:spcPts val="1000"/>
              </a:spcBef>
              <a:spcAft>
                <a:spcPts val="0"/>
              </a:spcAft>
              <a:buSzPts val="1200"/>
              <a:buChar char="●"/>
            </a:pPr>
            <a:r>
              <a:rPr lang="en" sz="1200"/>
              <a:t>Sony today, still invest a lot in coming up with new innovations that will help revolutionize all different types of industries</a:t>
            </a:r>
            <a:endParaRPr sz="1200"/>
          </a:p>
        </p:txBody>
      </p:sp>
      <p:sp>
        <p:nvSpPr>
          <p:cNvPr id="912" name="Google Shape;912;p102"/>
          <p:cNvSpPr txBox="1"/>
          <p:nvPr>
            <p:ph idx="3" type="title"/>
          </p:nvPr>
        </p:nvSpPr>
        <p:spPr>
          <a:xfrm>
            <a:off x="228525" y="498975"/>
            <a:ext cx="69600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Technological Innovations and Revisions </a:t>
            </a:r>
            <a:endParaRPr/>
          </a:p>
        </p:txBody>
      </p:sp>
      <p:pic>
        <p:nvPicPr>
          <p:cNvPr id="913" name="Google Shape;913;p102"/>
          <p:cNvPicPr preferRelativeResize="0"/>
          <p:nvPr/>
        </p:nvPicPr>
        <p:blipFill>
          <a:blip r:embed="rId3">
            <a:alphaModFix/>
          </a:blip>
          <a:stretch>
            <a:fillRect/>
          </a:stretch>
        </p:blipFill>
        <p:spPr>
          <a:xfrm>
            <a:off x="5083725" y="1913126"/>
            <a:ext cx="3892210" cy="2189376"/>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7" name="Shape 917"/>
        <p:cNvGrpSpPr/>
        <p:nvPr/>
      </p:nvGrpSpPr>
      <p:grpSpPr>
        <a:xfrm>
          <a:off x="0" y="0"/>
          <a:ext cx="0" cy="0"/>
          <a:chOff x="0" y="0"/>
          <a:chExt cx="0" cy="0"/>
        </a:xfrm>
      </p:grpSpPr>
      <p:sp>
        <p:nvSpPr>
          <p:cNvPr id="918" name="Google Shape;918;p103"/>
          <p:cNvSpPr txBox="1"/>
          <p:nvPr>
            <p:ph type="title"/>
          </p:nvPr>
        </p:nvSpPr>
        <p:spPr>
          <a:xfrm>
            <a:off x="692450" y="913800"/>
            <a:ext cx="6948000" cy="490500"/>
          </a:xfrm>
          <a:prstGeom prst="rect">
            <a:avLst/>
          </a:prstGeom>
        </p:spPr>
        <p:txBody>
          <a:bodyPr anchorCtr="0" anchor="t" bIns="91425" lIns="91425" spcFirstLastPara="1" rIns="91425" wrap="square" tIns="0">
            <a:noAutofit/>
          </a:bodyPr>
          <a:lstStyle/>
          <a:p>
            <a:pPr indent="0" lvl="0" marL="0" rtl="0" algn="l">
              <a:spcBef>
                <a:spcPts val="0"/>
              </a:spcBef>
              <a:spcAft>
                <a:spcPts val="0"/>
              </a:spcAft>
              <a:buNone/>
            </a:pPr>
            <a:r>
              <a:rPr lang="en"/>
              <a:t>Quality and Customer Service</a:t>
            </a:r>
            <a:endParaRPr/>
          </a:p>
        </p:txBody>
      </p:sp>
      <p:sp>
        <p:nvSpPr>
          <p:cNvPr id="919" name="Google Shape;919;p103"/>
          <p:cNvSpPr txBox="1"/>
          <p:nvPr>
            <p:ph idx="1" type="subTitle"/>
          </p:nvPr>
        </p:nvSpPr>
        <p:spPr>
          <a:xfrm>
            <a:off x="5547375" y="1667300"/>
            <a:ext cx="2810700" cy="2734200"/>
          </a:xfrm>
          <a:prstGeom prst="rect">
            <a:avLst/>
          </a:prstGeom>
        </p:spPr>
        <p:txBody>
          <a:bodyPr anchorCtr="0" anchor="t" bIns="91425" lIns="91425" spcFirstLastPara="1" rIns="91425" wrap="square" tIns="0">
            <a:noAutofit/>
          </a:bodyPr>
          <a:lstStyle/>
          <a:p>
            <a:pPr indent="-304800" lvl="0" marL="457200" rtl="0" algn="l">
              <a:spcBef>
                <a:spcPts val="1000"/>
              </a:spcBef>
              <a:spcAft>
                <a:spcPts val="0"/>
              </a:spcAft>
              <a:buSzPts val="1200"/>
              <a:buChar char="●"/>
            </a:pPr>
            <a:r>
              <a:rPr lang="en" sz="1200"/>
              <a:t>Sony constantly tries to </a:t>
            </a:r>
            <a:r>
              <a:rPr lang="en" sz="1200"/>
              <a:t>deliver</a:t>
            </a:r>
            <a:r>
              <a:rPr lang="en" sz="1200"/>
              <a:t> the best overall experience for its customers through constant taking in of feedback</a:t>
            </a:r>
            <a:endParaRPr sz="1200"/>
          </a:p>
          <a:p>
            <a:pPr indent="-304800" lvl="0" marL="457200" rtl="0" algn="l">
              <a:spcBef>
                <a:spcPts val="1000"/>
              </a:spcBef>
              <a:spcAft>
                <a:spcPts val="0"/>
              </a:spcAft>
              <a:buSzPts val="1200"/>
              <a:buChar char="●"/>
            </a:pPr>
            <a:r>
              <a:rPr lang="en" sz="1200"/>
              <a:t>The company believes that </a:t>
            </a:r>
            <a:r>
              <a:rPr lang="en" sz="1200"/>
              <a:t>customers have the right of safety, security, and accessibility when it comes to their products</a:t>
            </a:r>
            <a:r>
              <a:rPr lang="en" sz="1200"/>
              <a:t> </a:t>
            </a:r>
            <a:endParaRPr sz="1200"/>
          </a:p>
          <a:p>
            <a:pPr indent="-304800" lvl="0" marL="457200" rtl="0" algn="l">
              <a:spcBef>
                <a:spcPts val="1000"/>
              </a:spcBef>
              <a:spcAft>
                <a:spcPts val="0"/>
              </a:spcAft>
              <a:buSzPts val="1200"/>
              <a:buChar char="●"/>
            </a:pPr>
            <a:r>
              <a:rPr lang="en" sz="1200"/>
              <a:t>That is why many long term goals were set for the company to accomplish </a:t>
            </a:r>
            <a:r>
              <a:rPr lang="en" sz="1200"/>
              <a:t>sustainable</a:t>
            </a:r>
            <a:r>
              <a:rPr lang="en" sz="1200"/>
              <a:t> and reliable products</a:t>
            </a:r>
            <a:endParaRPr sz="1200"/>
          </a:p>
        </p:txBody>
      </p:sp>
      <p:sp>
        <p:nvSpPr>
          <p:cNvPr id="920" name="Google Shape;920;p103"/>
          <p:cNvSpPr txBox="1"/>
          <p:nvPr>
            <p:ph idx="2" type="title"/>
          </p:nvPr>
        </p:nvSpPr>
        <p:spPr>
          <a:xfrm>
            <a:off x="146725" y="4789139"/>
            <a:ext cx="3027300" cy="229200"/>
          </a:xfrm>
          <a:prstGeom prst="rect">
            <a:avLst/>
          </a:prstGeom>
        </p:spPr>
        <p:txBody>
          <a:bodyPr anchorCtr="0" anchor="ctr" bIns="0" lIns="91425" spcFirstLastPara="1" rIns="91425" wrap="square" tIns="0">
            <a:noAutofit/>
          </a:bodyPr>
          <a:lstStyle/>
          <a:p>
            <a:pPr indent="0" lvl="0" marL="0" rtl="0" algn="l">
              <a:spcBef>
                <a:spcPts val="0"/>
              </a:spcBef>
              <a:spcAft>
                <a:spcPts val="0"/>
              </a:spcAft>
              <a:buNone/>
            </a:pPr>
            <a:r>
              <a:rPr lang="en"/>
              <a:t>(Sony </a:t>
            </a:r>
            <a:r>
              <a:rPr lang="en"/>
              <a:t>Sustainability</a:t>
            </a:r>
            <a:r>
              <a:rPr lang="en"/>
              <a:t> Report 2022)</a:t>
            </a:r>
            <a:endParaRPr/>
          </a:p>
        </p:txBody>
      </p:sp>
      <p:pic>
        <p:nvPicPr>
          <p:cNvPr id="921" name="Google Shape;921;p103"/>
          <p:cNvPicPr preferRelativeResize="0"/>
          <p:nvPr/>
        </p:nvPicPr>
        <p:blipFill>
          <a:blip r:embed="rId3">
            <a:alphaModFix/>
          </a:blip>
          <a:stretch>
            <a:fillRect/>
          </a:stretch>
        </p:blipFill>
        <p:spPr>
          <a:xfrm>
            <a:off x="309400" y="1556700"/>
            <a:ext cx="2569050" cy="1605650"/>
          </a:xfrm>
          <a:prstGeom prst="rect">
            <a:avLst/>
          </a:prstGeom>
          <a:noFill/>
          <a:ln>
            <a:noFill/>
          </a:ln>
        </p:spPr>
      </p:pic>
      <p:pic>
        <p:nvPicPr>
          <p:cNvPr id="922" name="Google Shape;922;p103"/>
          <p:cNvPicPr preferRelativeResize="0"/>
          <p:nvPr/>
        </p:nvPicPr>
        <p:blipFill>
          <a:blip r:embed="rId4">
            <a:alphaModFix/>
          </a:blip>
          <a:stretch>
            <a:fillRect/>
          </a:stretch>
        </p:blipFill>
        <p:spPr>
          <a:xfrm>
            <a:off x="2878450" y="1556700"/>
            <a:ext cx="2519400" cy="3029225"/>
          </a:xfrm>
          <a:prstGeom prst="rect">
            <a:avLst/>
          </a:prstGeom>
          <a:noFill/>
          <a:ln>
            <a:noFill/>
          </a:ln>
        </p:spPr>
      </p:pic>
      <p:pic>
        <p:nvPicPr>
          <p:cNvPr id="923" name="Google Shape;923;p103"/>
          <p:cNvPicPr preferRelativeResize="0"/>
          <p:nvPr/>
        </p:nvPicPr>
        <p:blipFill>
          <a:blip r:embed="rId5">
            <a:alphaModFix/>
          </a:blip>
          <a:stretch>
            <a:fillRect/>
          </a:stretch>
        </p:blipFill>
        <p:spPr>
          <a:xfrm>
            <a:off x="373012" y="3162350"/>
            <a:ext cx="2574725" cy="1423568"/>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7" name="Shape 927"/>
        <p:cNvGrpSpPr/>
        <p:nvPr/>
      </p:nvGrpSpPr>
      <p:grpSpPr>
        <a:xfrm>
          <a:off x="0" y="0"/>
          <a:ext cx="0" cy="0"/>
          <a:chOff x="0" y="0"/>
          <a:chExt cx="0" cy="0"/>
        </a:xfrm>
      </p:grpSpPr>
      <p:sp>
        <p:nvSpPr>
          <p:cNvPr id="928" name="Google Shape;928;p104"/>
          <p:cNvSpPr txBox="1"/>
          <p:nvPr>
            <p:ph type="title"/>
          </p:nvPr>
        </p:nvSpPr>
        <p:spPr>
          <a:xfrm>
            <a:off x="0" y="4914300"/>
            <a:ext cx="3830100" cy="229200"/>
          </a:xfrm>
          <a:prstGeom prst="rect">
            <a:avLst/>
          </a:prstGeom>
        </p:spPr>
        <p:txBody>
          <a:bodyPr anchorCtr="0" anchor="ctr" bIns="0" lIns="91425" spcFirstLastPara="1" rIns="91425" wrap="square" tIns="0">
            <a:noAutofit/>
          </a:bodyPr>
          <a:lstStyle/>
          <a:p>
            <a:pPr indent="0" lvl="0" marL="0" rtl="0" algn="l">
              <a:spcBef>
                <a:spcPts val="0"/>
              </a:spcBef>
              <a:spcAft>
                <a:spcPts val="0"/>
              </a:spcAft>
              <a:buNone/>
            </a:pPr>
            <a:r>
              <a:rPr lang="en"/>
              <a:t>(Brianna Parker/Business Strategy Hub 2024) (Edubirdie 2022)</a:t>
            </a:r>
            <a:endParaRPr/>
          </a:p>
        </p:txBody>
      </p:sp>
      <p:sp>
        <p:nvSpPr>
          <p:cNvPr id="929" name="Google Shape;929;p104"/>
          <p:cNvSpPr txBox="1"/>
          <p:nvPr>
            <p:ph idx="1" type="subTitle"/>
          </p:nvPr>
        </p:nvSpPr>
        <p:spPr>
          <a:xfrm>
            <a:off x="455400" y="819775"/>
            <a:ext cx="4194900" cy="3308400"/>
          </a:xfrm>
          <a:prstGeom prst="rect">
            <a:avLst/>
          </a:prstGeom>
        </p:spPr>
        <p:txBody>
          <a:bodyPr anchorCtr="0" anchor="ctr" bIns="0" lIns="91425" spcFirstLastPara="1" rIns="91425" wrap="square" tIns="182875">
            <a:noAutofit/>
          </a:bodyPr>
          <a:lstStyle/>
          <a:p>
            <a:pPr indent="-304800" lvl="0" marL="457200" rtl="0" algn="l">
              <a:spcBef>
                <a:spcPts val="1000"/>
              </a:spcBef>
              <a:spcAft>
                <a:spcPts val="0"/>
              </a:spcAft>
              <a:buSzPts val="1200"/>
              <a:buChar char="●"/>
            </a:pPr>
            <a:r>
              <a:rPr lang="en" sz="1200"/>
              <a:t>Sony long before its competitors, have been in the </a:t>
            </a:r>
            <a:r>
              <a:rPr lang="en" sz="1200"/>
              <a:t>global</a:t>
            </a:r>
            <a:r>
              <a:rPr lang="en" sz="1200"/>
              <a:t> market for some time now. Being major players in countries like the United States and Europe as early as the 1960s and 1970s, way before many of their competitors were even doing business</a:t>
            </a:r>
            <a:endParaRPr sz="1200"/>
          </a:p>
          <a:p>
            <a:pPr indent="-304800" lvl="0" marL="457200" rtl="0" algn="l">
              <a:spcBef>
                <a:spcPts val="1000"/>
              </a:spcBef>
              <a:spcAft>
                <a:spcPts val="0"/>
              </a:spcAft>
              <a:buSzPts val="1200"/>
              <a:buChar char="●"/>
            </a:pPr>
            <a:r>
              <a:rPr lang="en" sz="1200"/>
              <a:t>Having established a strong </a:t>
            </a:r>
            <a:r>
              <a:rPr lang="en" sz="1200"/>
              <a:t>supply chain for market areas that may require different needs</a:t>
            </a:r>
            <a:endParaRPr sz="1200"/>
          </a:p>
          <a:p>
            <a:pPr indent="-304800" lvl="0" marL="457200" rtl="0" algn="l">
              <a:spcBef>
                <a:spcPts val="1000"/>
              </a:spcBef>
              <a:spcAft>
                <a:spcPts val="0"/>
              </a:spcAft>
              <a:buSzPts val="1200"/>
              <a:buChar char="●"/>
            </a:pPr>
            <a:r>
              <a:rPr lang="en" sz="1200"/>
              <a:t>Examples would be Sony’s playstation line, where there is less complexity to its supply chain. Compared to its innovative product manufacturing, which the company likes to keep more in its origin country</a:t>
            </a:r>
            <a:endParaRPr sz="1200"/>
          </a:p>
        </p:txBody>
      </p:sp>
      <p:sp>
        <p:nvSpPr>
          <p:cNvPr id="930" name="Google Shape;930;p104"/>
          <p:cNvSpPr txBox="1"/>
          <p:nvPr>
            <p:ph idx="3" type="title"/>
          </p:nvPr>
        </p:nvSpPr>
        <p:spPr>
          <a:xfrm>
            <a:off x="0" y="0"/>
            <a:ext cx="69600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Foreign Business Experience </a:t>
            </a:r>
            <a:r>
              <a:rPr lang="en"/>
              <a:t> </a:t>
            </a:r>
            <a:endParaRPr/>
          </a:p>
        </p:txBody>
      </p:sp>
      <p:pic>
        <p:nvPicPr>
          <p:cNvPr id="931" name="Google Shape;931;p104"/>
          <p:cNvPicPr preferRelativeResize="0"/>
          <p:nvPr/>
        </p:nvPicPr>
        <p:blipFill>
          <a:blip r:embed="rId3">
            <a:alphaModFix/>
          </a:blip>
          <a:stretch>
            <a:fillRect/>
          </a:stretch>
        </p:blipFill>
        <p:spPr>
          <a:xfrm>
            <a:off x="5264700" y="0"/>
            <a:ext cx="3879301" cy="4404226"/>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5" name="Shape 935"/>
        <p:cNvGrpSpPr/>
        <p:nvPr/>
      </p:nvGrpSpPr>
      <p:grpSpPr>
        <a:xfrm>
          <a:off x="0" y="0"/>
          <a:ext cx="0" cy="0"/>
          <a:chOff x="0" y="0"/>
          <a:chExt cx="0" cy="0"/>
        </a:xfrm>
      </p:grpSpPr>
      <p:sp>
        <p:nvSpPr>
          <p:cNvPr id="936" name="Google Shape;936;p105"/>
          <p:cNvSpPr txBox="1"/>
          <p:nvPr>
            <p:ph type="title"/>
          </p:nvPr>
        </p:nvSpPr>
        <p:spPr>
          <a:xfrm>
            <a:off x="925750" y="2130662"/>
            <a:ext cx="3173400" cy="1104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Firm Specific Weaknesses</a:t>
            </a:r>
            <a:endParaRPr/>
          </a:p>
        </p:txBody>
      </p:sp>
      <p:sp>
        <p:nvSpPr>
          <p:cNvPr id="937" name="Google Shape;937;p105"/>
          <p:cNvSpPr txBox="1"/>
          <p:nvPr>
            <p:ph idx="2" type="title"/>
          </p:nvPr>
        </p:nvSpPr>
        <p:spPr>
          <a:xfrm>
            <a:off x="925751" y="1640525"/>
            <a:ext cx="1724100" cy="841800"/>
          </a:xfrm>
          <a:prstGeom prst="rect">
            <a:avLst/>
          </a:prstGeom>
        </p:spPr>
        <p:txBody>
          <a:bodyPr anchorCtr="0" anchor="b" bIns="91425" lIns="91425" spcFirstLastPara="1" rIns="91425" wrap="square" tIns="0">
            <a:noAutofit/>
          </a:bodyPr>
          <a:lstStyle/>
          <a:p>
            <a:pPr indent="0" lvl="0" marL="0" rtl="0" algn="l">
              <a:spcBef>
                <a:spcPts val="0"/>
              </a:spcBef>
              <a:spcAft>
                <a:spcPts val="0"/>
              </a:spcAft>
              <a:buNone/>
            </a:pPr>
            <a:r>
              <a:rPr lang="en"/>
              <a:t>07</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1" name="Shape 941"/>
        <p:cNvGrpSpPr/>
        <p:nvPr/>
      </p:nvGrpSpPr>
      <p:grpSpPr>
        <a:xfrm>
          <a:off x="0" y="0"/>
          <a:ext cx="0" cy="0"/>
          <a:chOff x="0" y="0"/>
          <a:chExt cx="0" cy="0"/>
        </a:xfrm>
      </p:grpSpPr>
      <p:sp>
        <p:nvSpPr>
          <p:cNvPr id="942" name="Google Shape;942;p106"/>
          <p:cNvSpPr txBox="1"/>
          <p:nvPr>
            <p:ph type="title"/>
          </p:nvPr>
        </p:nvSpPr>
        <p:spPr>
          <a:xfrm>
            <a:off x="836550" y="202675"/>
            <a:ext cx="7470900" cy="581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solidFill>
                  <a:schemeClr val="dk1"/>
                </a:solidFill>
              </a:rPr>
              <a:t>Sony Marketing Flaws</a:t>
            </a:r>
            <a:endParaRPr>
              <a:solidFill>
                <a:schemeClr val="dk1"/>
              </a:solidFill>
            </a:endParaRPr>
          </a:p>
        </p:txBody>
      </p:sp>
      <p:pic>
        <p:nvPicPr>
          <p:cNvPr id="943" name="Google Shape;943;p106"/>
          <p:cNvPicPr preferRelativeResize="0"/>
          <p:nvPr/>
        </p:nvPicPr>
        <p:blipFill>
          <a:blip r:embed="rId3">
            <a:alphaModFix/>
          </a:blip>
          <a:stretch>
            <a:fillRect/>
          </a:stretch>
        </p:blipFill>
        <p:spPr>
          <a:xfrm>
            <a:off x="975750" y="2606140"/>
            <a:ext cx="3735450" cy="1818009"/>
          </a:xfrm>
          <a:prstGeom prst="rect">
            <a:avLst/>
          </a:prstGeom>
          <a:noFill/>
          <a:ln>
            <a:noFill/>
          </a:ln>
        </p:spPr>
      </p:pic>
      <p:pic>
        <p:nvPicPr>
          <p:cNvPr id="944" name="Google Shape;944;p106"/>
          <p:cNvPicPr preferRelativeResize="0"/>
          <p:nvPr/>
        </p:nvPicPr>
        <p:blipFill>
          <a:blip r:embed="rId4">
            <a:alphaModFix/>
          </a:blip>
          <a:stretch>
            <a:fillRect/>
          </a:stretch>
        </p:blipFill>
        <p:spPr>
          <a:xfrm>
            <a:off x="975738" y="910722"/>
            <a:ext cx="3735451" cy="1695427"/>
          </a:xfrm>
          <a:prstGeom prst="rect">
            <a:avLst/>
          </a:prstGeom>
          <a:noFill/>
          <a:ln>
            <a:noFill/>
          </a:ln>
        </p:spPr>
      </p:pic>
      <p:sp>
        <p:nvSpPr>
          <p:cNvPr id="945" name="Google Shape;945;p106"/>
          <p:cNvSpPr txBox="1"/>
          <p:nvPr/>
        </p:nvSpPr>
        <p:spPr>
          <a:xfrm>
            <a:off x="5509950" y="1052750"/>
            <a:ext cx="3355200" cy="3147600"/>
          </a:xfrm>
          <a:prstGeom prst="rect">
            <a:avLst/>
          </a:prstGeom>
          <a:noFill/>
          <a:ln>
            <a:noFill/>
          </a:ln>
        </p:spPr>
        <p:txBody>
          <a:bodyPr anchorCtr="0" anchor="t" bIns="91425" lIns="91425" spcFirstLastPara="1" rIns="91425" wrap="square" tIns="91425">
            <a:noAutofit/>
          </a:bodyPr>
          <a:lstStyle/>
          <a:p>
            <a:pPr indent="-304800" lvl="0" marL="457200" rtl="0" algn="l">
              <a:spcBef>
                <a:spcPts val="1000"/>
              </a:spcBef>
              <a:spcAft>
                <a:spcPts val="0"/>
              </a:spcAft>
              <a:buSzPts val="1200"/>
              <a:buFont typeface="Josefin Sans"/>
              <a:buChar char="●"/>
            </a:pPr>
            <a:r>
              <a:rPr lang="en" sz="1200">
                <a:latin typeface="Josefin Sans"/>
                <a:ea typeface="Josefin Sans"/>
                <a:cs typeface="Josefin Sans"/>
                <a:sym typeface="Josefin Sans"/>
              </a:rPr>
              <a:t>A struggle to focus on one business area has always been a problem for the company, </a:t>
            </a:r>
            <a:r>
              <a:rPr lang="en" sz="1200">
                <a:latin typeface="Josefin Sans"/>
                <a:ea typeface="Josefin Sans"/>
                <a:cs typeface="Josefin Sans"/>
                <a:sym typeface="Josefin Sans"/>
              </a:rPr>
              <a:t>causing conflicting goals when trying to accomplish a streamline view of the business</a:t>
            </a:r>
            <a:endParaRPr sz="1200">
              <a:latin typeface="Josefin Sans"/>
              <a:ea typeface="Josefin Sans"/>
              <a:cs typeface="Josefin Sans"/>
              <a:sym typeface="Josefin Sans"/>
            </a:endParaRPr>
          </a:p>
          <a:p>
            <a:pPr indent="-304800" lvl="0" marL="457200" rtl="0" algn="l">
              <a:spcBef>
                <a:spcPts val="1000"/>
              </a:spcBef>
              <a:spcAft>
                <a:spcPts val="0"/>
              </a:spcAft>
              <a:buSzPts val="1200"/>
              <a:buFont typeface="Josefin Sans"/>
              <a:buChar char="●"/>
            </a:pPr>
            <a:r>
              <a:rPr lang="en" sz="1200">
                <a:latin typeface="Josefin Sans"/>
                <a:ea typeface="Josefin Sans"/>
                <a:cs typeface="Josefin Sans"/>
                <a:sym typeface="Josefin Sans"/>
              </a:rPr>
              <a:t>Sony may be the first when it comes to innovations and market entry but lacks marketing tactics that excites customers</a:t>
            </a:r>
            <a:endParaRPr sz="1200">
              <a:latin typeface="Josefin Sans"/>
              <a:ea typeface="Josefin Sans"/>
              <a:cs typeface="Josefin Sans"/>
              <a:sym typeface="Josefin Sans"/>
            </a:endParaRPr>
          </a:p>
          <a:p>
            <a:pPr indent="-304800" lvl="0" marL="457200" rtl="0" algn="l">
              <a:spcBef>
                <a:spcPts val="1000"/>
              </a:spcBef>
              <a:spcAft>
                <a:spcPts val="0"/>
              </a:spcAft>
              <a:buSzPts val="1200"/>
              <a:buFont typeface="Josefin Sans"/>
              <a:buChar char="●"/>
            </a:pPr>
            <a:r>
              <a:rPr lang="en" sz="1200">
                <a:latin typeface="Josefin Sans"/>
                <a:ea typeface="Josefin Sans"/>
                <a:cs typeface="Josefin Sans"/>
                <a:sym typeface="Josefin Sans"/>
              </a:rPr>
              <a:t>This also plays into current Sony dominate markets, where keeping customer investment with the brand have been lackluster </a:t>
            </a:r>
            <a:endParaRPr sz="1200">
              <a:latin typeface="Josefin Sans"/>
              <a:ea typeface="Josefin Sans"/>
              <a:cs typeface="Josefin Sans"/>
              <a:sym typeface="Josefin Sans"/>
            </a:endParaRPr>
          </a:p>
        </p:txBody>
      </p:sp>
      <p:sp>
        <p:nvSpPr>
          <p:cNvPr id="946" name="Google Shape;946;p106"/>
          <p:cNvSpPr txBox="1"/>
          <p:nvPr>
            <p:ph idx="4294967295" type="title"/>
          </p:nvPr>
        </p:nvSpPr>
        <p:spPr>
          <a:xfrm>
            <a:off x="0" y="4914300"/>
            <a:ext cx="3830100" cy="229200"/>
          </a:xfrm>
          <a:prstGeom prst="rect">
            <a:avLst/>
          </a:prstGeom>
        </p:spPr>
        <p:txBody>
          <a:bodyPr anchorCtr="0" anchor="t" bIns="91425" lIns="91425" spcFirstLastPara="1" rIns="91425" wrap="square" tIns="79200">
            <a:noAutofit/>
          </a:bodyPr>
          <a:lstStyle/>
          <a:p>
            <a:pPr indent="0" lvl="0" marL="0" rtl="0" algn="l">
              <a:spcBef>
                <a:spcPts val="0"/>
              </a:spcBef>
              <a:spcAft>
                <a:spcPts val="0"/>
              </a:spcAft>
              <a:buNone/>
            </a:pPr>
            <a:r>
              <a:rPr lang="en" sz="800"/>
              <a:t>(Denise Harrison/Center for </a:t>
            </a:r>
            <a:r>
              <a:rPr lang="en" sz="800"/>
              <a:t>Simplified</a:t>
            </a:r>
            <a:r>
              <a:rPr lang="en" sz="800"/>
              <a:t> </a:t>
            </a:r>
            <a:r>
              <a:rPr lang="en" sz="800"/>
              <a:t>Strategic</a:t>
            </a:r>
            <a:r>
              <a:rPr lang="en" sz="800"/>
              <a:t> Planning 2013)</a:t>
            </a:r>
            <a:endParaRPr sz="800"/>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0" name="Shape 950"/>
        <p:cNvGrpSpPr/>
        <p:nvPr/>
      </p:nvGrpSpPr>
      <p:grpSpPr>
        <a:xfrm>
          <a:off x="0" y="0"/>
          <a:ext cx="0" cy="0"/>
          <a:chOff x="0" y="0"/>
          <a:chExt cx="0" cy="0"/>
        </a:xfrm>
      </p:grpSpPr>
      <p:sp>
        <p:nvSpPr>
          <p:cNvPr id="951" name="Google Shape;951;p107"/>
          <p:cNvSpPr txBox="1"/>
          <p:nvPr>
            <p:ph type="title"/>
          </p:nvPr>
        </p:nvSpPr>
        <p:spPr>
          <a:xfrm>
            <a:off x="240600" y="361350"/>
            <a:ext cx="8662800" cy="551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solidFill>
                  <a:schemeClr val="dk1"/>
                </a:solidFill>
              </a:rPr>
              <a:t>Negative Publicity and Security/Data </a:t>
            </a:r>
            <a:r>
              <a:rPr lang="en">
                <a:solidFill>
                  <a:schemeClr val="dk1"/>
                </a:solidFill>
              </a:rPr>
              <a:t>Breaches</a:t>
            </a:r>
            <a:endParaRPr>
              <a:solidFill>
                <a:schemeClr val="dk1"/>
              </a:solidFill>
            </a:endParaRPr>
          </a:p>
        </p:txBody>
      </p:sp>
      <p:pic>
        <p:nvPicPr>
          <p:cNvPr id="952" name="Google Shape;952;p107"/>
          <p:cNvPicPr preferRelativeResize="0"/>
          <p:nvPr/>
        </p:nvPicPr>
        <p:blipFill>
          <a:blip r:embed="rId3">
            <a:alphaModFix/>
          </a:blip>
          <a:stretch>
            <a:fillRect/>
          </a:stretch>
        </p:blipFill>
        <p:spPr>
          <a:xfrm>
            <a:off x="4572000" y="2234325"/>
            <a:ext cx="4331400" cy="2161875"/>
          </a:xfrm>
          <a:prstGeom prst="rect">
            <a:avLst/>
          </a:prstGeom>
          <a:noFill/>
          <a:ln>
            <a:noFill/>
          </a:ln>
        </p:spPr>
      </p:pic>
      <p:sp>
        <p:nvSpPr>
          <p:cNvPr id="953" name="Google Shape;953;p107"/>
          <p:cNvSpPr txBox="1"/>
          <p:nvPr/>
        </p:nvSpPr>
        <p:spPr>
          <a:xfrm>
            <a:off x="498150" y="975225"/>
            <a:ext cx="8147700" cy="1259100"/>
          </a:xfrm>
          <a:prstGeom prst="rect">
            <a:avLst/>
          </a:prstGeom>
          <a:noFill/>
          <a:ln>
            <a:noFill/>
          </a:ln>
        </p:spPr>
        <p:txBody>
          <a:bodyPr anchorCtr="0" anchor="t" bIns="91425" lIns="91425" spcFirstLastPara="1" rIns="91425" wrap="square" tIns="91425">
            <a:noAutofit/>
          </a:bodyPr>
          <a:lstStyle/>
          <a:p>
            <a:pPr indent="-304800" lvl="0" marL="457200" rtl="0" algn="l">
              <a:spcBef>
                <a:spcPts val="1000"/>
              </a:spcBef>
              <a:spcAft>
                <a:spcPts val="0"/>
              </a:spcAft>
              <a:buSzPts val="1200"/>
              <a:buFont typeface="Josefin Sans"/>
              <a:buChar char="●"/>
            </a:pPr>
            <a:r>
              <a:rPr lang="en" sz="1200">
                <a:latin typeface="Josefin Sans"/>
                <a:ea typeface="Josefin Sans"/>
                <a:cs typeface="Josefin Sans"/>
                <a:sym typeface="Josefin Sans"/>
              </a:rPr>
              <a:t>Sony throughout the years have done certain things that weren’t so well </a:t>
            </a:r>
            <a:r>
              <a:rPr lang="en" sz="1200">
                <a:latin typeface="Josefin Sans"/>
                <a:ea typeface="Josefin Sans"/>
                <a:cs typeface="Josefin Sans"/>
                <a:sym typeface="Josefin Sans"/>
              </a:rPr>
              <a:t>perceive</a:t>
            </a:r>
            <a:r>
              <a:rPr lang="en" sz="1200">
                <a:latin typeface="Josefin Sans"/>
                <a:ea typeface="Josefin Sans"/>
                <a:cs typeface="Josefin Sans"/>
                <a:sym typeface="Josefin Sans"/>
              </a:rPr>
              <a:t> by the public</a:t>
            </a:r>
            <a:endParaRPr sz="1200">
              <a:latin typeface="Josefin Sans"/>
              <a:ea typeface="Josefin Sans"/>
              <a:cs typeface="Josefin Sans"/>
              <a:sym typeface="Josefin Sans"/>
            </a:endParaRPr>
          </a:p>
          <a:p>
            <a:pPr indent="-304800" lvl="0" marL="457200" rtl="0" algn="l">
              <a:spcBef>
                <a:spcPts val="1000"/>
              </a:spcBef>
              <a:spcAft>
                <a:spcPts val="0"/>
              </a:spcAft>
              <a:buSzPts val="1200"/>
              <a:buFont typeface="Josefin Sans"/>
              <a:buChar char="●"/>
            </a:pPr>
            <a:r>
              <a:rPr lang="en" sz="1200">
                <a:latin typeface="Josefin Sans"/>
                <a:ea typeface="Josefin Sans"/>
                <a:cs typeface="Josefin Sans"/>
                <a:sym typeface="Josefin Sans"/>
              </a:rPr>
              <a:t>Advertisement</a:t>
            </a:r>
            <a:r>
              <a:rPr lang="en" sz="1200">
                <a:latin typeface="Josefin Sans"/>
                <a:ea typeface="Josefin Sans"/>
                <a:cs typeface="Josefin Sans"/>
                <a:sym typeface="Josefin Sans"/>
              </a:rPr>
              <a:t> like their PSP promotion</a:t>
            </a:r>
            <a:r>
              <a:rPr lang="en" sz="1200">
                <a:latin typeface="Josefin Sans"/>
                <a:ea typeface="Josefin Sans"/>
                <a:cs typeface="Josefin Sans"/>
                <a:sym typeface="Josefin Sans"/>
              </a:rPr>
              <a:t> and</a:t>
            </a:r>
            <a:r>
              <a:rPr lang="en" sz="1200">
                <a:latin typeface="Josefin Sans"/>
                <a:ea typeface="Josefin Sans"/>
                <a:cs typeface="Josefin Sans"/>
                <a:sym typeface="Josefin Sans"/>
              </a:rPr>
              <a:t> their 2014 movie The Interview had a mass amount of negative input from the public</a:t>
            </a:r>
            <a:endParaRPr sz="1200">
              <a:latin typeface="Josefin Sans"/>
              <a:ea typeface="Josefin Sans"/>
              <a:cs typeface="Josefin Sans"/>
              <a:sym typeface="Josefin Sans"/>
            </a:endParaRPr>
          </a:p>
          <a:p>
            <a:pPr indent="-304800" lvl="0" marL="457200" rtl="0" algn="l">
              <a:spcBef>
                <a:spcPts val="1000"/>
              </a:spcBef>
              <a:spcAft>
                <a:spcPts val="0"/>
              </a:spcAft>
              <a:buSzPts val="1200"/>
              <a:buFont typeface="Josefin Sans"/>
              <a:buChar char="●"/>
            </a:pPr>
            <a:r>
              <a:rPr lang="en" sz="1200">
                <a:latin typeface="Josefin Sans"/>
                <a:ea typeface="Josefin Sans"/>
                <a:cs typeface="Josefin Sans"/>
                <a:sym typeface="Josefin Sans"/>
              </a:rPr>
              <a:t>The company also has </a:t>
            </a:r>
            <a:r>
              <a:rPr lang="en" sz="1200">
                <a:latin typeface="Josefin Sans"/>
                <a:ea typeface="Josefin Sans"/>
                <a:cs typeface="Josefin Sans"/>
                <a:sym typeface="Josefin Sans"/>
              </a:rPr>
              <a:t>dealt</a:t>
            </a:r>
            <a:r>
              <a:rPr lang="en" sz="1200">
                <a:latin typeface="Josefin Sans"/>
                <a:ea typeface="Josefin Sans"/>
                <a:cs typeface="Josefin Sans"/>
                <a:sym typeface="Josefin Sans"/>
              </a:rPr>
              <a:t> with many </a:t>
            </a:r>
            <a:r>
              <a:rPr lang="en" sz="1200">
                <a:latin typeface="Josefin Sans"/>
                <a:ea typeface="Josefin Sans"/>
                <a:cs typeface="Josefin Sans"/>
                <a:sym typeface="Josefin Sans"/>
              </a:rPr>
              <a:t>security</a:t>
            </a:r>
            <a:r>
              <a:rPr lang="en" sz="1200">
                <a:latin typeface="Josefin Sans"/>
                <a:ea typeface="Josefin Sans"/>
                <a:cs typeface="Josefin Sans"/>
                <a:sym typeface="Josefin Sans"/>
              </a:rPr>
              <a:t> breaches, like their 2011 Playstation network breach and 2014 Sony Picture data hack </a:t>
            </a:r>
            <a:endParaRPr sz="1200">
              <a:latin typeface="Josefin Sans"/>
              <a:ea typeface="Josefin Sans"/>
              <a:cs typeface="Josefin Sans"/>
              <a:sym typeface="Josefin Sans"/>
            </a:endParaRPr>
          </a:p>
        </p:txBody>
      </p:sp>
      <p:sp>
        <p:nvSpPr>
          <p:cNvPr id="954" name="Google Shape;954;p107"/>
          <p:cNvSpPr txBox="1"/>
          <p:nvPr>
            <p:ph idx="4294967295" type="title"/>
          </p:nvPr>
        </p:nvSpPr>
        <p:spPr>
          <a:xfrm>
            <a:off x="0" y="4914300"/>
            <a:ext cx="3830100" cy="229200"/>
          </a:xfrm>
          <a:prstGeom prst="rect">
            <a:avLst/>
          </a:prstGeom>
        </p:spPr>
        <p:txBody>
          <a:bodyPr anchorCtr="0" anchor="t" bIns="91425" lIns="91425" spcFirstLastPara="1" rIns="91425" wrap="square" tIns="79200">
            <a:noAutofit/>
          </a:bodyPr>
          <a:lstStyle/>
          <a:p>
            <a:pPr indent="0" lvl="0" marL="0" rtl="0" algn="l">
              <a:spcBef>
                <a:spcPts val="0"/>
              </a:spcBef>
              <a:spcAft>
                <a:spcPts val="0"/>
              </a:spcAft>
              <a:buNone/>
            </a:pPr>
            <a:r>
              <a:rPr lang="en" sz="800"/>
              <a:t>(Alex Bracetti/Complex 2011) (Trendmirco 2014)</a:t>
            </a:r>
            <a:endParaRPr sz="800"/>
          </a:p>
        </p:txBody>
      </p:sp>
      <p:pic>
        <p:nvPicPr>
          <p:cNvPr id="955" name="Google Shape;955;p107"/>
          <p:cNvPicPr preferRelativeResize="0"/>
          <p:nvPr/>
        </p:nvPicPr>
        <p:blipFill>
          <a:blip r:embed="rId4">
            <a:alphaModFix/>
          </a:blip>
          <a:stretch>
            <a:fillRect/>
          </a:stretch>
        </p:blipFill>
        <p:spPr>
          <a:xfrm>
            <a:off x="240600" y="2234325"/>
            <a:ext cx="4331400" cy="216187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959" name="Shape 959"/>
        <p:cNvGrpSpPr/>
        <p:nvPr/>
      </p:nvGrpSpPr>
      <p:grpSpPr>
        <a:xfrm>
          <a:off x="0" y="0"/>
          <a:ext cx="0" cy="0"/>
          <a:chOff x="0" y="0"/>
          <a:chExt cx="0" cy="0"/>
        </a:xfrm>
      </p:grpSpPr>
      <p:sp>
        <p:nvSpPr>
          <p:cNvPr id="960" name="Google Shape;960;p108"/>
          <p:cNvSpPr txBox="1"/>
          <p:nvPr/>
        </p:nvSpPr>
        <p:spPr>
          <a:xfrm>
            <a:off x="1283550" y="121913"/>
            <a:ext cx="6576900" cy="252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chemeClr val="lt1"/>
                </a:solidFill>
              </a:rPr>
              <a:t>CSA/FSA chart</a:t>
            </a:r>
            <a:endParaRPr b="1">
              <a:solidFill>
                <a:schemeClr val="lt1"/>
              </a:solidFill>
            </a:endParaRPr>
          </a:p>
        </p:txBody>
      </p:sp>
      <p:graphicFrame>
        <p:nvGraphicFramePr>
          <p:cNvPr id="961" name="Google Shape;961;p108"/>
          <p:cNvGraphicFramePr/>
          <p:nvPr/>
        </p:nvGraphicFramePr>
        <p:xfrm>
          <a:off x="952500" y="449713"/>
          <a:ext cx="3000000" cy="3000000"/>
        </p:xfrm>
        <a:graphic>
          <a:graphicData uri="http://schemas.openxmlformats.org/drawingml/2006/table">
            <a:tbl>
              <a:tblPr>
                <a:noFill/>
                <a:tableStyleId>{9EEAACBF-205B-494E-97C2-10B0C2A3217A}</a:tableStyleId>
              </a:tblPr>
              <a:tblGrid>
                <a:gridCol w="2413000"/>
                <a:gridCol w="2413000"/>
                <a:gridCol w="2413000"/>
              </a:tblGrid>
              <a:tr h="1379325">
                <a:tc>
                  <a:txBody>
                    <a:bodyPr/>
                    <a:lstStyle/>
                    <a:p>
                      <a:pPr indent="0" lvl="0" marL="0" rtl="0" algn="l">
                        <a:spcBef>
                          <a:spcPts val="0"/>
                        </a:spcBef>
                        <a:spcAft>
                          <a:spcPts val="0"/>
                        </a:spcAft>
                        <a:buNone/>
                      </a:pPr>
                      <a:r>
                        <a:t/>
                      </a:r>
                      <a:endParaRPr/>
                    </a:p>
                  </a:txBody>
                  <a:tcPr marT="91425" marB="91425" marR="91425" marL="91425">
                    <a:lnL cap="flat" cmpd="sng" w="38100">
                      <a:solidFill>
                        <a:srgbClr val="9E9E9E"/>
                      </a:solidFill>
                      <a:prstDash val="solid"/>
                      <a:round/>
                      <a:headEnd len="sm" w="sm" type="none"/>
                      <a:tailEnd len="sm" w="sm" type="none"/>
                    </a:lnL>
                    <a:lnR cap="flat" cmpd="sng" w="38100">
                      <a:solidFill>
                        <a:srgbClr val="9E9E9E"/>
                      </a:solidFill>
                      <a:prstDash val="solid"/>
                      <a:round/>
                      <a:headEnd len="sm" w="sm" type="none"/>
                      <a:tailEnd len="sm" w="sm" type="none"/>
                    </a:lnR>
                    <a:lnT cap="flat" cmpd="sng" w="38100">
                      <a:solidFill>
                        <a:srgbClr val="9E9E9E"/>
                      </a:solidFill>
                      <a:prstDash val="solid"/>
                      <a:round/>
                      <a:headEnd len="sm" w="sm" type="none"/>
                      <a:tailEnd len="sm" w="sm" type="none"/>
                    </a:lnT>
                    <a:lnB cap="flat" cmpd="sng" w="38100">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b="1" lang="en" sz="1100">
                          <a:solidFill>
                            <a:schemeClr val="lt1"/>
                          </a:solidFill>
                        </a:rPr>
                        <a:t>Internal Weaknesses</a:t>
                      </a:r>
                      <a:endParaRPr b="1" sz="1100">
                        <a:solidFill>
                          <a:schemeClr val="lt1"/>
                        </a:solidFill>
                      </a:endParaRPr>
                    </a:p>
                    <a:p>
                      <a:pPr indent="-298450" lvl="0" marL="457200" rtl="0" algn="l">
                        <a:spcBef>
                          <a:spcPts val="0"/>
                        </a:spcBef>
                        <a:spcAft>
                          <a:spcPts val="0"/>
                        </a:spcAft>
                        <a:buClr>
                          <a:schemeClr val="lt1"/>
                        </a:buClr>
                        <a:buSzPts val="1100"/>
                        <a:buAutoNum type="arabicPeriod"/>
                      </a:pPr>
                      <a:r>
                        <a:rPr b="1" lang="en" sz="1100">
                          <a:solidFill>
                            <a:schemeClr val="lt1"/>
                          </a:solidFill>
                        </a:rPr>
                        <a:t>Marketing strategies (AP) (CFSSP)</a:t>
                      </a:r>
                      <a:endParaRPr b="1" sz="1100">
                        <a:solidFill>
                          <a:schemeClr val="lt1"/>
                        </a:solidFill>
                      </a:endParaRPr>
                    </a:p>
                    <a:p>
                      <a:pPr indent="-298450" lvl="0" marL="457200" rtl="0" algn="l">
                        <a:spcBef>
                          <a:spcPts val="0"/>
                        </a:spcBef>
                        <a:spcAft>
                          <a:spcPts val="0"/>
                        </a:spcAft>
                        <a:buClr>
                          <a:schemeClr val="lt1"/>
                        </a:buClr>
                        <a:buSzPts val="1100"/>
                        <a:buAutoNum type="arabicPeriod"/>
                      </a:pPr>
                      <a:r>
                        <a:rPr b="1" lang="en" sz="1100">
                          <a:solidFill>
                            <a:schemeClr val="lt1"/>
                          </a:solidFill>
                        </a:rPr>
                        <a:t>Negative publicity (2014 Sony Picture hack) </a:t>
                      </a:r>
                      <a:r>
                        <a:rPr b="1" lang="en" sz="1100">
                          <a:solidFill>
                            <a:schemeClr val="lt1"/>
                          </a:solidFill>
                        </a:rPr>
                        <a:t>(CPLX) (TR)</a:t>
                      </a:r>
                      <a:endParaRPr b="1" sz="1100">
                        <a:solidFill>
                          <a:schemeClr val="lt1"/>
                        </a:solidFill>
                      </a:endParaRPr>
                    </a:p>
                    <a:p>
                      <a:pPr indent="-298450" lvl="0" marL="457200" rtl="0" algn="l">
                        <a:spcBef>
                          <a:spcPts val="0"/>
                        </a:spcBef>
                        <a:spcAft>
                          <a:spcPts val="0"/>
                        </a:spcAft>
                        <a:buClr>
                          <a:schemeClr val="lt1"/>
                        </a:buClr>
                        <a:buSzPts val="1100"/>
                        <a:buAutoNum type="arabicPeriod"/>
                      </a:pPr>
                      <a:r>
                        <a:rPr b="1" lang="en" sz="1100">
                          <a:solidFill>
                            <a:schemeClr val="lt1"/>
                          </a:solidFill>
                        </a:rPr>
                        <a:t>Security and data breaches </a:t>
                      </a:r>
                      <a:r>
                        <a:rPr b="1" lang="en" sz="1100">
                          <a:solidFill>
                            <a:schemeClr val="lt1"/>
                          </a:solidFill>
                        </a:rPr>
                        <a:t>(CPLX) (TR)</a:t>
                      </a:r>
                      <a:endParaRPr b="1" sz="1100">
                        <a:solidFill>
                          <a:schemeClr val="lt1"/>
                        </a:solidFill>
                      </a:endParaRPr>
                    </a:p>
                    <a:p>
                      <a:pPr indent="0" lvl="0" marL="457200" rtl="0" algn="l">
                        <a:spcBef>
                          <a:spcPts val="0"/>
                        </a:spcBef>
                        <a:spcAft>
                          <a:spcPts val="0"/>
                        </a:spcAft>
                        <a:buNone/>
                      </a:pPr>
                      <a:r>
                        <a:t/>
                      </a:r>
                      <a:endParaRPr b="1" sz="1100">
                        <a:solidFill>
                          <a:schemeClr val="lt1"/>
                        </a:solidFill>
                      </a:endParaRPr>
                    </a:p>
                  </a:txBody>
                  <a:tcPr marT="91425" marB="91425" marR="91425" marL="91425">
                    <a:lnL cap="flat" cmpd="sng" w="38100">
                      <a:solidFill>
                        <a:srgbClr val="9E9E9E"/>
                      </a:solidFill>
                      <a:prstDash val="solid"/>
                      <a:round/>
                      <a:headEnd len="sm" w="sm" type="none"/>
                      <a:tailEnd len="sm" w="sm" type="none"/>
                    </a:lnL>
                    <a:lnR cap="flat" cmpd="sng" w="38100">
                      <a:solidFill>
                        <a:srgbClr val="9E9E9E"/>
                      </a:solidFill>
                      <a:prstDash val="solid"/>
                      <a:round/>
                      <a:headEnd len="sm" w="sm" type="none"/>
                      <a:tailEnd len="sm" w="sm" type="none"/>
                    </a:lnR>
                    <a:lnT cap="flat" cmpd="sng" w="38100">
                      <a:solidFill>
                        <a:srgbClr val="9E9E9E"/>
                      </a:solidFill>
                      <a:prstDash val="solid"/>
                      <a:round/>
                      <a:headEnd len="sm" w="sm" type="none"/>
                      <a:tailEnd len="sm" w="sm" type="none"/>
                    </a:lnT>
                    <a:lnB cap="flat" cmpd="sng" w="38100">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b="1" lang="en" sz="1100">
                          <a:solidFill>
                            <a:schemeClr val="lt1"/>
                          </a:solidFill>
                        </a:rPr>
                        <a:t>Internal Strengths</a:t>
                      </a:r>
                      <a:endParaRPr b="1" sz="1100">
                        <a:solidFill>
                          <a:schemeClr val="lt1"/>
                        </a:solidFill>
                      </a:endParaRPr>
                    </a:p>
                    <a:p>
                      <a:pPr indent="-298450" lvl="0" marL="457200" rtl="0" algn="l">
                        <a:spcBef>
                          <a:spcPts val="0"/>
                        </a:spcBef>
                        <a:spcAft>
                          <a:spcPts val="0"/>
                        </a:spcAft>
                        <a:buClr>
                          <a:schemeClr val="lt1"/>
                        </a:buClr>
                        <a:buSzPts val="1100"/>
                        <a:buAutoNum type="arabicPeriod"/>
                      </a:pPr>
                      <a:r>
                        <a:rPr b="1" lang="en" sz="1100">
                          <a:solidFill>
                            <a:schemeClr val="lt1"/>
                          </a:solidFill>
                        </a:rPr>
                        <a:t>Brand </a:t>
                      </a:r>
                      <a:r>
                        <a:rPr b="1" lang="en" sz="1100">
                          <a:solidFill>
                            <a:schemeClr val="lt1"/>
                          </a:solidFill>
                        </a:rPr>
                        <a:t>Recognition (IJOM)</a:t>
                      </a:r>
                      <a:endParaRPr b="1" sz="1100">
                        <a:solidFill>
                          <a:schemeClr val="lt1"/>
                        </a:solidFill>
                      </a:endParaRPr>
                    </a:p>
                    <a:p>
                      <a:pPr indent="-298450" lvl="0" marL="457200" rtl="0" algn="l">
                        <a:spcBef>
                          <a:spcPts val="0"/>
                        </a:spcBef>
                        <a:spcAft>
                          <a:spcPts val="0"/>
                        </a:spcAft>
                        <a:buClr>
                          <a:schemeClr val="lt1"/>
                        </a:buClr>
                        <a:buSzPts val="1100"/>
                        <a:buAutoNum type="arabicPeriod"/>
                      </a:pPr>
                      <a:r>
                        <a:rPr b="1" lang="en" sz="1100">
                          <a:solidFill>
                            <a:schemeClr val="lt1"/>
                          </a:solidFill>
                        </a:rPr>
                        <a:t>Innovation (IJOM)</a:t>
                      </a:r>
                      <a:endParaRPr b="1" sz="1100">
                        <a:solidFill>
                          <a:schemeClr val="lt1"/>
                        </a:solidFill>
                      </a:endParaRPr>
                    </a:p>
                    <a:p>
                      <a:pPr indent="-298450" lvl="0" marL="457200" rtl="0" algn="l">
                        <a:spcBef>
                          <a:spcPts val="0"/>
                        </a:spcBef>
                        <a:spcAft>
                          <a:spcPts val="0"/>
                        </a:spcAft>
                        <a:buClr>
                          <a:schemeClr val="lt1"/>
                        </a:buClr>
                        <a:buSzPts val="1100"/>
                        <a:buAutoNum type="arabicPeriod"/>
                      </a:pPr>
                      <a:r>
                        <a:rPr b="1" lang="en" sz="1100">
                          <a:solidFill>
                            <a:schemeClr val="lt1"/>
                          </a:solidFill>
                        </a:rPr>
                        <a:t>Experienced in foreign business (BSH) (EB)</a:t>
                      </a:r>
                      <a:endParaRPr b="1" sz="1100">
                        <a:solidFill>
                          <a:schemeClr val="lt1"/>
                        </a:solidFill>
                      </a:endParaRPr>
                    </a:p>
                    <a:p>
                      <a:pPr indent="-298450" lvl="0" marL="457200" rtl="0" algn="l">
                        <a:spcBef>
                          <a:spcPts val="0"/>
                        </a:spcBef>
                        <a:spcAft>
                          <a:spcPts val="0"/>
                        </a:spcAft>
                        <a:buClr>
                          <a:schemeClr val="lt1"/>
                        </a:buClr>
                        <a:buSzPts val="1100"/>
                        <a:buAutoNum type="arabicPeriod"/>
                      </a:pPr>
                      <a:r>
                        <a:rPr b="1" lang="en" sz="1100">
                          <a:solidFill>
                            <a:schemeClr val="lt1"/>
                          </a:solidFill>
                        </a:rPr>
                        <a:t>Quality and Customer Service (SSR)</a:t>
                      </a:r>
                      <a:endParaRPr b="1" sz="1100">
                        <a:solidFill>
                          <a:schemeClr val="lt1"/>
                        </a:solidFill>
                      </a:endParaRPr>
                    </a:p>
                  </a:txBody>
                  <a:tcPr marT="91425" marB="91425" marR="91425" marL="91425">
                    <a:lnL cap="flat" cmpd="sng" w="38100">
                      <a:solidFill>
                        <a:srgbClr val="9E9E9E"/>
                      </a:solidFill>
                      <a:prstDash val="solid"/>
                      <a:round/>
                      <a:headEnd len="sm" w="sm" type="none"/>
                      <a:tailEnd len="sm" w="sm" type="none"/>
                    </a:lnL>
                    <a:lnR cap="flat" cmpd="sng" w="38100">
                      <a:solidFill>
                        <a:srgbClr val="9E9E9E"/>
                      </a:solidFill>
                      <a:prstDash val="solid"/>
                      <a:round/>
                      <a:headEnd len="sm" w="sm" type="none"/>
                      <a:tailEnd len="sm" w="sm" type="none"/>
                    </a:lnR>
                    <a:lnT cap="flat" cmpd="sng" w="38100">
                      <a:solidFill>
                        <a:srgbClr val="9E9E9E"/>
                      </a:solidFill>
                      <a:prstDash val="solid"/>
                      <a:round/>
                      <a:headEnd len="sm" w="sm" type="none"/>
                      <a:tailEnd len="sm" w="sm" type="none"/>
                    </a:lnT>
                    <a:lnB cap="flat" cmpd="sng" w="38100">
                      <a:solidFill>
                        <a:srgbClr val="9E9E9E"/>
                      </a:solidFill>
                      <a:prstDash val="solid"/>
                      <a:round/>
                      <a:headEnd len="sm" w="sm" type="none"/>
                      <a:tailEnd len="sm" w="sm" type="none"/>
                    </a:lnB>
                  </a:tcPr>
                </a:tc>
              </a:tr>
              <a:tr h="381000">
                <a:tc>
                  <a:txBody>
                    <a:bodyPr/>
                    <a:lstStyle/>
                    <a:p>
                      <a:pPr indent="0" lvl="0" marL="0" rtl="0" algn="l">
                        <a:spcBef>
                          <a:spcPts val="0"/>
                        </a:spcBef>
                        <a:spcAft>
                          <a:spcPts val="0"/>
                        </a:spcAft>
                        <a:buNone/>
                      </a:pPr>
                      <a:r>
                        <a:rPr b="1" lang="en" sz="1100">
                          <a:solidFill>
                            <a:schemeClr val="lt1"/>
                          </a:solidFill>
                        </a:rPr>
                        <a:t>External Strengths</a:t>
                      </a:r>
                      <a:endParaRPr b="1" sz="1100">
                        <a:solidFill>
                          <a:schemeClr val="lt1"/>
                        </a:solidFill>
                      </a:endParaRPr>
                    </a:p>
                    <a:p>
                      <a:pPr indent="-298450" lvl="0" marL="457200" rtl="0" algn="l">
                        <a:spcBef>
                          <a:spcPts val="0"/>
                        </a:spcBef>
                        <a:spcAft>
                          <a:spcPts val="0"/>
                        </a:spcAft>
                        <a:buClr>
                          <a:schemeClr val="lt1"/>
                        </a:buClr>
                        <a:buSzPts val="1100"/>
                        <a:buAutoNum type="arabicPeriod"/>
                      </a:pPr>
                      <a:r>
                        <a:rPr b="1" lang="en" sz="1100">
                          <a:solidFill>
                            <a:schemeClr val="lt1"/>
                          </a:solidFill>
                        </a:rPr>
                        <a:t>Young population (higher demand for technology) (PP) (PS)</a:t>
                      </a:r>
                      <a:endParaRPr b="1" sz="1100">
                        <a:solidFill>
                          <a:schemeClr val="lt1"/>
                        </a:solidFill>
                      </a:endParaRPr>
                    </a:p>
                    <a:p>
                      <a:pPr indent="-298450" lvl="0" marL="457200" rtl="0" algn="l">
                        <a:spcBef>
                          <a:spcPts val="0"/>
                        </a:spcBef>
                        <a:spcAft>
                          <a:spcPts val="0"/>
                        </a:spcAft>
                        <a:buClr>
                          <a:schemeClr val="lt1"/>
                        </a:buClr>
                        <a:buSzPts val="1100"/>
                        <a:buAutoNum type="arabicPeriod"/>
                      </a:pPr>
                      <a:r>
                        <a:rPr b="1" lang="en" sz="1100">
                          <a:solidFill>
                            <a:schemeClr val="lt1"/>
                          </a:solidFill>
                        </a:rPr>
                        <a:t>Stable Business environment (BG)</a:t>
                      </a:r>
                      <a:endParaRPr b="1" sz="1100">
                        <a:solidFill>
                          <a:schemeClr val="lt1"/>
                        </a:solidFill>
                      </a:endParaRPr>
                    </a:p>
                    <a:p>
                      <a:pPr indent="-298450" lvl="0" marL="457200" rtl="0" algn="l">
                        <a:spcBef>
                          <a:spcPts val="0"/>
                        </a:spcBef>
                        <a:spcAft>
                          <a:spcPts val="0"/>
                        </a:spcAft>
                        <a:buClr>
                          <a:schemeClr val="lt1"/>
                        </a:buClr>
                        <a:buSzPts val="1100"/>
                        <a:buAutoNum type="arabicPeriod"/>
                      </a:pPr>
                      <a:r>
                        <a:rPr b="1" lang="en" sz="1100">
                          <a:solidFill>
                            <a:schemeClr val="lt1"/>
                          </a:solidFill>
                        </a:rPr>
                        <a:t>Labor force and high participation (DOSM)</a:t>
                      </a:r>
                      <a:endParaRPr b="1" sz="1100">
                        <a:solidFill>
                          <a:schemeClr val="lt1"/>
                        </a:solidFill>
                      </a:endParaRPr>
                    </a:p>
                  </a:txBody>
                  <a:tcPr marT="91425" marB="91425" marR="91425" marL="91425">
                    <a:lnL cap="flat" cmpd="sng" w="38100">
                      <a:solidFill>
                        <a:srgbClr val="9E9E9E"/>
                      </a:solidFill>
                      <a:prstDash val="solid"/>
                      <a:round/>
                      <a:headEnd len="sm" w="sm" type="none"/>
                      <a:tailEnd len="sm" w="sm" type="none"/>
                    </a:lnL>
                    <a:lnR cap="flat" cmpd="sng" w="38100">
                      <a:solidFill>
                        <a:srgbClr val="9E9E9E"/>
                      </a:solidFill>
                      <a:prstDash val="solid"/>
                      <a:round/>
                      <a:headEnd len="sm" w="sm" type="none"/>
                      <a:tailEnd len="sm" w="sm" type="none"/>
                    </a:lnR>
                    <a:lnT cap="flat" cmpd="sng" w="38100">
                      <a:solidFill>
                        <a:srgbClr val="9E9E9E"/>
                      </a:solidFill>
                      <a:prstDash val="solid"/>
                      <a:round/>
                      <a:headEnd len="sm" w="sm" type="none"/>
                      <a:tailEnd len="sm" w="sm" type="none"/>
                    </a:lnT>
                    <a:lnB cap="flat" cmpd="sng" w="38100">
                      <a:solidFill>
                        <a:srgbClr val="9E9E9E"/>
                      </a:solidFill>
                      <a:prstDash val="solid"/>
                      <a:round/>
                      <a:headEnd len="sm" w="sm" type="none"/>
                      <a:tailEnd len="sm" w="sm" type="none"/>
                    </a:lnB>
                  </a:tcPr>
                </a:tc>
                <a:tc>
                  <a:txBody>
                    <a:bodyPr/>
                    <a:lstStyle/>
                    <a:p>
                      <a:pPr indent="-298450" lvl="0" marL="457200" rtl="0" algn="ctr">
                        <a:spcBef>
                          <a:spcPts val="0"/>
                        </a:spcBef>
                        <a:spcAft>
                          <a:spcPts val="0"/>
                        </a:spcAft>
                        <a:buClr>
                          <a:schemeClr val="lt1"/>
                        </a:buClr>
                        <a:buSzPts val="1100"/>
                        <a:buAutoNum type="arabicPeriod"/>
                      </a:pPr>
                      <a:r>
                        <a:rPr b="1" lang="en" sz="1100">
                          <a:solidFill>
                            <a:schemeClr val="lt1"/>
                          </a:solidFill>
                        </a:rPr>
                        <a:t>Cost Leadership</a:t>
                      </a:r>
                      <a:endParaRPr b="1" sz="1100">
                        <a:solidFill>
                          <a:schemeClr val="lt1"/>
                        </a:solidFill>
                      </a:endParaRPr>
                    </a:p>
                  </a:txBody>
                  <a:tcPr marT="91425" marB="91425" marR="91425" marL="91425" anchor="ctr">
                    <a:lnL cap="flat" cmpd="sng" w="38100">
                      <a:solidFill>
                        <a:srgbClr val="9E9E9E"/>
                      </a:solidFill>
                      <a:prstDash val="solid"/>
                      <a:round/>
                      <a:headEnd len="sm" w="sm" type="none"/>
                      <a:tailEnd len="sm" w="sm" type="none"/>
                    </a:lnL>
                    <a:lnR cap="flat" cmpd="sng" w="38100">
                      <a:solidFill>
                        <a:srgbClr val="9E9E9E"/>
                      </a:solidFill>
                      <a:prstDash val="solid"/>
                      <a:round/>
                      <a:headEnd len="sm" w="sm" type="none"/>
                      <a:tailEnd len="sm" w="sm" type="none"/>
                    </a:lnR>
                    <a:lnT cap="flat" cmpd="sng" w="38100">
                      <a:solidFill>
                        <a:srgbClr val="9E9E9E"/>
                      </a:solidFill>
                      <a:prstDash val="solid"/>
                      <a:round/>
                      <a:headEnd len="sm" w="sm" type="none"/>
                      <a:tailEnd len="sm" w="sm" type="none"/>
                    </a:lnT>
                    <a:lnB cap="flat" cmpd="sng" w="38100">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b="1" lang="en" sz="1100">
                          <a:highlight>
                            <a:srgbClr val="FFFF00"/>
                          </a:highlight>
                        </a:rPr>
                        <a:t>3. Cost Leadership or differentiator</a:t>
                      </a:r>
                      <a:endParaRPr b="1" sz="1100">
                        <a:highlight>
                          <a:srgbClr val="FFFF00"/>
                        </a:highlight>
                      </a:endParaRPr>
                    </a:p>
                  </a:txBody>
                  <a:tcPr marT="91425" marB="91425" marR="91425" marL="91425" anchor="ctr">
                    <a:lnL cap="flat" cmpd="sng" w="38100">
                      <a:solidFill>
                        <a:srgbClr val="9E9E9E"/>
                      </a:solidFill>
                      <a:prstDash val="solid"/>
                      <a:round/>
                      <a:headEnd len="sm" w="sm" type="none"/>
                      <a:tailEnd len="sm" w="sm" type="none"/>
                    </a:lnL>
                    <a:lnR cap="flat" cmpd="sng" w="38100">
                      <a:solidFill>
                        <a:srgbClr val="9E9E9E"/>
                      </a:solidFill>
                      <a:prstDash val="solid"/>
                      <a:round/>
                      <a:headEnd len="sm" w="sm" type="none"/>
                      <a:tailEnd len="sm" w="sm" type="none"/>
                    </a:lnR>
                    <a:lnT cap="flat" cmpd="sng" w="38100">
                      <a:solidFill>
                        <a:srgbClr val="9E9E9E"/>
                      </a:solidFill>
                      <a:prstDash val="solid"/>
                      <a:round/>
                      <a:headEnd len="sm" w="sm" type="none"/>
                      <a:tailEnd len="sm" w="sm" type="none"/>
                    </a:lnT>
                    <a:lnB cap="flat" cmpd="sng" w="38100">
                      <a:solidFill>
                        <a:srgbClr val="9E9E9E"/>
                      </a:solidFill>
                      <a:prstDash val="solid"/>
                      <a:round/>
                      <a:headEnd len="sm" w="sm" type="none"/>
                      <a:tailEnd len="sm" w="sm" type="none"/>
                    </a:lnB>
                  </a:tcPr>
                </a:tc>
              </a:tr>
              <a:tr h="381000">
                <a:tc>
                  <a:txBody>
                    <a:bodyPr/>
                    <a:lstStyle/>
                    <a:p>
                      <a:pPr indent="0" lvl="0" marL="0" rtl="0" algn="l">
                        <a:spcBef>
                          <a:spcPts val="0"/>
                        </a:spcBef>
                        <a:spcAft>
                          <a:spcPts val="0"/>
                        </a:spcAft>
                        <a:buNone/>
                      </a:pPr>
                      <a:r>
                        <a:rPr b="1" lang="en" sz="1100">
                          <a:solidFill>
                            <a:schemeClr val="lt1"/>
                          </a:solidFill>
                        </a:rPr>
                        <a:t>External Weaknesses</a:t>
                      </a:r>
                      <a:endParaRPr b="1" sz="1100">
                        <a:solidFill>
                          <a:schemeClr val="lt1"/>
                        </a:solidFill>
                      </a:endParaRPr>
                    </a:p>
                    <a:p>
                      <a:pPr indent="-298450" lvl="0" marL="457200" rtl="0" algn="l">
                        <a:spcBef>
                          <a:spcPts val="0"/>
                        </a:spcBef>
                        <a:spcAft>
                          <a:spcPts val="0"/>
                        </a:spcAft>
                        <a:buClr>
                          <a:schemeClr val="lt1"/>
                        </a:buClr>
                        <a:buSzPts val="1100"/>
                        <a:buAutoNum type="arabicPeriod"/>
                      </a:pPr>
                      <a:r>
                        <a:rPr b="1" lang="en" sz="1100">
                          <a:solidFill>
                            <a:schemeClr val="lt1"/>
                          </a:solidFill>
                        </a:rPr>
                        <a:t>Infrastructure (WD)</a:t>
                      </a:r>
                      <a:endParaRPr b="1" sz="1100">
                        <a:solidFill>
                          <a:schemeClr val="lt1"/>
                        </a:solidFill>
                      </a:endParaRPr>
                    </a:p>
                    <a:p>
                      <a:pPr indent="-298450" lvl="0" marL="457200" rtl="0" algn="l">
                        <a:spcBef>
                          <a:spcPts val="0"/>
                        </a:spcBef>
                        <a:spcAft>
                          <a:spcPts val="0"/>
                        </a:spcAft>
                        <a:buClr>
                          <a:schemeClr val="lt1"/>
                        </a:buClr>
                        <a:buSzPts val="1100"/>
                        <a:buAutoNum type="arabicPeriod"/>
                      </a:pPr>
                      <a:r>
                        <a:rPr b="1" lang="en" sz="1100">
                          <a:solidFill>
                            <a:schemeClr val="lt1"/>
                          </a:solidFill>
                        </a:rPr>
                        <a:t>Competition(VS)</a:t>
                      </a:r>
                      <a:endParaRPr b="1" sz="1100">
                        <a:solidFill>
                          <a:schemeClr val="lt1"/>
                        </a:solidFill>
                      </a:endParaRPr>
                    </a:p>
                    <a:p>
                      <a:pPr indent="-298450" lvl="0" marL="457200" rtl="0" algn="l">
                        <a:spcBef>
                          <a:spcPts val="0"/>
                        </a:spcBef>
                        <a:spcAft>
                          <a:spcPts val="0"/>
                        </a:spcAft>
                        <a:buClr>
                          <a:schemeClr val="lt1"/>
                        </a:buClr>
                        <a:buSzPts val="1100"/>
                        <a:buAutoNum type="arabicPeriod"/>
                      </a:pPr>
                      <a:r>
                        <a:rPr b="1" lang="en" sz="1100">
                          <a:solidFill>
                            <a:schemeClr val="lt1"/>
                          </a:solidFill>
                        </a:rPr>
                        <a:t>Internet Connection/Communication (MD)</a:t>
                      </a:r>
                      <a:endParaRPr b="1" sz="1100">
                        <a:solidFill>
                          <a:schemeClr val="lt1"/>
                        </a:solidFill>
                      </a:endParaRPr>
                    </a:p>
                    <a:p>
                      <a:pPr indent="-298450" lvl="0" marL="457200" rtl="0" algn="l">
                        <a:spcBef>
                          <a:spcPts val="0"/>
                        </a:spcBef>
                        <a:spcAft>
                          <a:spcPts val="0"/>
                        </a:spcAft>
                        <a:buClr>
                          <a:schemeClr val="lt1"/>
                        </a:buClr>
                        <a:buSzPts val="1100"/>
                        <a:buAutoNum type="arabicPeriod"/>
                      </a:pPr>
                      <a:r>
                        <a:rPr b="1" lang="en" sz="1100">
                          <a:solidFill>
                            <a:schemeClr val="lt1"/>
                          </a:solidFill>
                        </a:rPr>
                        <a:t>Corruption (ojb,Tsp)</a:t>
                      </a:r>
                      <a:endParaRPr b="1" sz="1100">
                        <a:solidFill>
                          <a:schemeClr val="lt1"/>
                        </a:solidFill>
                      </a:endParaRPr>
                    </a:p>
                  </a:txBody>
                  <a:tcPr marT="91425" marB="91425" marR="91425" marL="91425">
                    <a:lnL cap="flat" cmpd="sng" w="38100">
                      <a:solidFill>
                        <a:srgbClr val="9E9E9E"/>
                      </a:solidFill>
                      <a:prstDash val="solid"/>
                      <a:round/>
                      <a:headEnd len="sm" w="sm" type="none"/>
                      <a:tailEnd len="sm" w="sm" type="none"/>
                    </a:lnL>
                    <a:lnR cap="flat" cmpd="sng" w="38100">
                      <a:solidFill>
                        <a:srgbClr val="9E9E9E"/>
                      </a:solidFill>
                      <a:prstDash val="solid"/>
                      <a:round/>
                      <a:headEnd len="sm" w="sm" type="none"/>
                      <a:tailEnd len="sm" w="sm" type="none"/>
                    </a:lnR>
                    <a:lnT cap="flat" cmpd="sng" w="38100">
                      <a:solidFill>
                        <a:srgbClr val="9E9E9E"/>
                      </a:solidFill>
                      <a:prstDash val="solid"/>
                      <a:round/>
                      <a:headEnd len="sm" w="sm" type="none"/>
                      <a:tailEnd len="sm" w="sm" type="none"/>
                    </a:lnT>
                    <a:lnB cap="flat" cmpd="sng" w="38100">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b="1" lang="en" sz="1100">
                          <a:solidFill>
                            <a:schemeClr val="lt1"/>
                          </a:solidFill>
                        </a:rPr>
                        <a:t>2. Exit or Restructure</a:t>
                      </a:r>
                      <a:endParaRPr b="1" sz="1100">
                        <a:solidFill>
                          <a:schemeClr val="lt1"/>
                        </a:solidFill>
                      </a:endParaRPr>
                    </a:p>
                  </a:txBody>
                  <a:tcPr marT="91425" marB="91425" marR="91425" marL="91425" anchor="ctr">
                    <a:lnL cap="flat" cmpd="sng" w="38100">
                      <a:solidFill>
                        <a:srgbClr val="9E9E9E"/>
                      </a:solidFill>
                      <a:prstDash val="solid"/>
                      <a:round/>
                      <a:headEnd len="sm" w="sm" type="none"/>
                      <a:tailEnd len="sm" w="sm" type="none"/>
                    </a:lnL>
                    <a:lnR cap="flat" cmpd="sng" w="38100">
                      <a:solidFill>
                        <a:srgbClr val="9E9E9E"/>
                      </a:solidFill>
                      <a:prstDash val="solid"/>
                      <a:round/>
                      <a:headEnd len="sm" w="sm" type="none"/>
                      <a:tailEnd len="sm" w="sm" type="none"/>
                    </a:lnR>
                    <a:lnT cap="flat" cmpd="sng" w="38100">
                      <a:solidFill>
                        <a:srgbClr val="9E9E9E"/>
                      </a:solidFill>
                      <a:prstDash val="solid"/>
                      <a:round/>
                      <a:headEnd len="sm" w="sm" type="none"/>
                      <a:tailEnd len="sm" w="sm" type="none"/>
                    </a:lnT>
                    <a:lnB cap="flat" cmpd="sng" w="38100">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b="1" lang="en" sz="1100">
                          <a:solidFill>
                            <a:schemeClr val="lt1"/>
                          </a:solidFill>
                        </a:rPr>
                        <a:t>4. Differentiation</a:t>
                      </a:r>
                      <a:endParaRPr b="1" sz="1100">
                        <a:solidFill>
                          <a:schemeClr val="lt1"/>
                        </a:solidFill>
                      </a:endParaRPr>
                    </a:p>
                  </a:txBody>
                  <a:tcPr marT="91425" marB="91425" marR="91425" marL="91425" anchor="ctr">
                    <a:lnL cap="flat" cmpd="sng" w="38100">
                      <a:solidFill>
                        <a:srgbClr val="9E9E9E"/>
                      </a:solidFill>
                      <a:prstDash val="solid"/>
                      <a:round/>
                      <a:headEnd len="sm" w="sm" type="none"/>
                      <a:tailEnd len="sm" w="sm" type="none"/>
                    </a:lnL>
                    <a:lnR cap="flat" cmpd="sng" w="38100">
                      <a:solidFill>
                        <a:srgbClr val="9E9E9E"/>
                      </a:solidFill>
                      <a:prstDash val="solid"/>
                      <a:round/>
                      <a:headEnd len="sm" w="sm" type="none"/>
                      <a:tailEnd len="sm" w="sm" type="none"/>
                    </a:lnR>
                    <a:lnT cap="flat" cmpd="sng" w="38100">
                      <a:solidFill>
                        <a:srgbClr val="9E9E9E"/>
                      </a:solidFill>
                      <a:prstDash val="solid"/>
                      <a:round/>
                      <a:headEnd len="sm" w="sm" type="none"/>
                      <a:tailEnd len="sm" w="sm" type="none"/>
                    </a:lnT>
                    <a:lnB cap="flat" cmpd="sng" w="38100">
                      <a:solidFill>
                        <a:srgbClr val="9E9E9E"/>
                      </a:solidFill>
                      <a:prstDash val="solid"/>
                      <a:round/>
                      <a:headEnd len="sm" w="sm" type="none"/>
                      <a:tailEnd len="sm" w="sm" type="none"/>
                    </a:lnB>
                  </a:tcPr>
                </a:tc>
              </a:tr>
            </a:tbl>
          </a:graphicData>
        </a:graphic>
      </p:graphicFrame>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3" name="Shape 753"/>
        <p:cNvGrpSpPr/>
        <p:nvPr/>
      </p:nvGrpSpPr>
      <p:grpSpPr>
        <a:xfrm>
          <a:off x="0" y="0"/>
          <a:ext cx="0" cy="0"/>
          <a:chOff x="0" y="0"/>
          <a:chExt cx="0" cy="0"/>
        </a:xfrm>
      </p:grpSpPr>
      <p:sp>
        <p:nvSpPr>
          <p:cNvPr id="754" name="Google Shape;754;p82"/>
          <p:cNvSpPr txBox="1"/>
          <p:nvPr>
            <p:ph type="title"/>
          </p:nvPr>
        </p:nvSpPr>
        <p:spPr>
          <a:xfrm>
            <a:off x="5292000" y="2185050"/>
            <a:ext cx="3145200" cy="1059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Group Introductions</a:t>
            </a:r>
            <a:endParaRPr/>
          </a:p>
          <a:p>
            <a:pPr indent="0" lvl="0" marL="0" rtl="0" algn="l">
              <a:spcBef>
                <a:spcPts val="0"/>
              </a:spcBef>
              <a:spcAft>
                <a:spcPts val="0"/>
              </a:spcAft>
              <a:buNone/>
            </a:pPr>
            <a:r>
              <a:t/>
            </a:r>
            <a:endParaRPr/>
          </a:p>
        </p:txBody>
      </p:sp>
      <p:sp>
        <p:nvSpPr>
          <p:cNvPr id="755" name="Google Shape;755;p82"/>
          <p:cNvSpPr txBox="1"/>
          <p:nvPr>
            <p:ph idx="2" type="title"/>
          </p:nvPr>
        </p:nvSpPr>
        <p:spPr>
          <a:xfrm>
            <a:off x="5292001" y="1625200"/>
            <a:ext cx="1724100" cy="841800"/>
          </a:xfrm>
          <a:prstGeom prst="rect">
            <a:avLst/>
          </a:prstGeom>
        </p:spPr>
        <p:txBody>
          <a:bodyPr anchorCtr="0" anchor="b" bIns="91425" lIns="91425" spcFirstLastPara="1" rIns="91425" wrap="square" tIns="0">
            <a:noAutofit/>
          </a:bodyPr>
          <a:lstStyle/>
          <a:p>
            <a:pPr indent="0" lvl="0" marL="0" rtl="0" algn="l">
              <a:spcBef>
                <a:spcPts val="0"/>
              </a:spcBef>
              <a:spcAft>
                <a:spcPts val="0"/>
              </a:spcAft>
              <a:buNone/>
            </a:pPr>
            <a:r>
              <a:rPr lang="en"/>
              <a:t>01</a:t>
            </a:r>
            <a:endParaRPr/>
          </a:p>
        </p:txBody>
      </p:sp>
      <p:sp>
        <p:nvSpPr>
          <p:cNvPr id="756" name="Google Shape;756;p82"/>
          <p:cNvSpPr/>
          <p:nvPr/>
        </p:nvSpPr>
        <p:spPr>
          <a:xfrm>
            <a:off x="1248375" y="915600"/>
            <a:ext cx="2944200" cy="3597900"/>
          </a:xfrm>
          <a:prstGeom prst="rect">
            <a:avLst/>
          </a:prstGeom>
          <a:noFill/>
          <a:ln cap="flat" cmpd="sng" w="9525">
            <a:solidFill>
              <a:srgbClr val="FD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D0000"/>
              </a:solidFill>
            </a:endParaRPr>
          </a:p>
        </p:txBody>
      </p:sp>
      <p:pic>
        <p:nvPicPr>
          <p:cNvPr id="757" name="Google Shape;757;p82"/>
          <p:cNvPicPr preferRelativeResize="0"/>
          <p:nvPr/>
        </p:nvPicPr>
        <p:blipFill>
          <a:blip r:embed="rId3">
            <a:alphaModFix/>
          </a:blip>
          <a:stretch>
            <a:fillRect/>
          </a:stretch>
        </p:blipFill>
        <p:spPr>
          <a:xfrm>
            <a:off x="1639100" y="1537954"/>
            <a:ext cx="2162757" cy="2067596"/>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5" name="Shape 965"/>
        <p:cNvGrpSpPr/>
        <p:nvPr/>
      </p:nvGrpSpPr>
      <p:grpSpPr>
        <a:xfrm>
          <a:off x="0" y="0"/>
          <a:ext cx="0" cy="0"/>
          <a:chOff x="0" y="0"/>
          <a:chExt cx="0" cy="0"/>
        </a:xfrm>
      </p:grpSpPr>
      <p:sp>
        <p:nvSpPr>
          <p:cNvPr id="966" name="Google Shape;966;p109"/>
          <p:cNvSpPr txBox="1"/>
          <p:nvPr>
            <p:ph type="title"/>
          </p:nvPr>
        </p:nvSpPr>
        <p:spPr>
          <a:xfrm>
            <a:off x="5292000" y="2212804"/>
            <a:ext cx="3173400" cy="558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Marketing 4 P’s</a:t>
            </a:r>
            <a:endParaRPr/>
          </a:p>
          <a:p>
            <a:pPr indent="0" lvl="0" marL="0" rtl="0" algn="l">
              <a:spcBef>
                <a:spcPts val="0"/>
              </a:spcBef>
              <a:spcAft>
                <a:spcPts val="0"/>
              </a:spcAft>
              <a:buNone/>
            </a:pPr>
            <a:r>
              <a:t/>
            </a:r>
            <a:endParaRPr/>
          </a:p>
        </p:txBody>
      </p:sp>
      <p:sp>
        <p:nvSpPr>
          <p:cNvPr id="967" name="Google Shape;967;p109"/>
          <p:cNvSpPr txBox="1"/>
          <p:nvPr>
            <p:ph idx="2" type="title"/>
          </p:nvPr>
        </p:nvSpPr>
        <p:spPr>
          <a:xfrm>
            <a:off x="5292001" y="1625200"/>
            <a:ext cx="1724100" cy="841800"/>
          </a:xfrm>
          <a:prstGeom prst="rect">
            <a:avLst/>
          </a:prstGeom>
        </p:spPr>
        <p:txBody>
          <a:bodyPr anchorCtr="0" anchor="b" bIns="91425" lIns="91425" spcFirstLastPara="1" rIns="91425" wrap="square" tIns="0">
            <a:noAutofit/>
          </a:bodyPr>
          <a:lstStyle/>
          <a:p>
            <a:pPr indent="0" lvl="0" marL="0" rtl="0" algn="l">
              <a:spcBef>
                <a:spcPts val="0"/>
              </a:spcBef>
              <a:spcAft>
                <a:spcPts val="0"/>
              </a:spcAft>
              <a:buNone/>
            </a:pPr>
            <a:r>
              <a:rPr lang="en"/>
              <a:t>08</a:t>
            </a:r>
            <a:endParaRPr/>
          </a:p>
        </p:txBody>
      </p:sp>
      <p:sp>
        <p:nvSpPr>
          <p:cNvPr id="968" name="Google Shape;968;p109"/>
          <p:cNvSpPr/>
          <p:nvPr/>
        </p:nvSpPr>
        <p:spPr>
          <a:xfrm>
            <a:off x="1248375" y="915600"/>
            <a:ext cx="2944200" cy="3597900"/>
          </a:xfrm>
          <a:prstGeom prst="rect">
            <a:avLst/>
          </a:prstGeom>
          <a:noFill/>
          <a:ln cap="flat" cmpd="sng" w="9525">
            <a:solidFill>
              <a:srgbClr val="FD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D0000"/>
              </a:solidFill>
            </a:endParaRPr>
          </a:p>
        </p:txBody>
      </p:sp>
      <p:pic>
        <p:nvPicPr>
          <p:cNvPr id="969" name="Google Shape;969;p109"/>
          <p:cNvPicPr preferRelativeResize="0"/>
          <p:nvPr/>
        </p:nvPicPr>
        <p:blipFill>
          <a:blip r:embed="rId3">
            <a:alphaModFix/>
          </a:blip>
          <a:stretch>
            <a:fillRect/>
          </a:stretch>
        </p:blipFill>
        <p:spPr>
          <a:xfrm>
            <a:off x="1686675" y="1680754"/>
            <a:ext cx="2067596" cy="2067596"/>
          </a:xfrm>
          <a:prstGeom prst="rect">
            <a:avLst/>
          </a:prstGeom>
          <a:noFill/>
          <a:ln>
            <a:noFill/>
          </a:ln>
        </p:spPr>
      </p:pic>
      <p:sp>
        <p:nvSpPr>
          <p:cNvPr id="970" name="Google Shape;970;p109"/>
          <p:cNvSpPr txBox="1"/>
          <p:nvPr/>
        </p:nvSpPr>
        <p:spPr>
          <a:xfrm>
            <a:off x="146725" y="4719850"/>
            <a:ext cx="1689000" cy="160500"/>
          </a:xfrm>
          <a:prstGeom prst="rect">
            <a:avLst/>
          </a:prstGeom>
          <a:noFill/>
          <a:ln>
            <a:noFill/>
          </a:ln>
        </p:spPr>
        <p:txBody>
          <a:bodyPr anchorCtr="0" anchor="b" bIns="0" lIns="91425" spcFirstLastPara="1" rIns="91425" wrap="square" tIns="0">
            <a:noAutofit/>
          </a:bodyPr>
          <a:lstStyle/>
          <a:p>
            <a:pPr indent="0" lvl="0" marL="0" rtl="0" algn="l">
              <a:spcBef>
                <a:spcPts val="0"/>
              </a:spcBef>
              <a:spcAft>
                <a:spcPts val="0"/>
              </a:spcAft>
              <a:buNone/>
            </a:pPr>
            <a:r>
              <a:t/>
            </a:r>
            <a:endParaRPr b="1" sz="1900">
              <a:solidFill>
                <a:srgbClr val="FD0000"/>
              </a:solidFill>
              <a:latin typeface="Josefin Sans"/>
              <a:ea typeface="Josefin Sans"/>
              <a:cs typeface="Josefin Sans"/>
              <a:sym typeface="Josefin Sans"/>
            </a:endParaRPr>
          </a:p>
        </p:txBody>
      </p:sp>
      <p:sp>
        <p:nvSpPr>
          <p:cNvPr id="971" name="Google Shape;971;p109"/>
          <p:cNvSpPr txBox="1"/>
          <p:nvPr/>
        </p:nvSpPr>
        <p:spPr>
          <a:xfrm>
            <a:off x="146725" y="4789139"/>
            <a:ext cx="3027300" cy="229200"/>
          </a:xfrm>
          <a:prstGeom prst="rect">
            <a:avLst/>
          </a:prstGeom>
          <a:noFill/>
          <a:ln>
            <a:noFill/>
          </a:ln>
        </p:spPr>
        <p:txBody>
          <a:bodyPr anchorCtr="0" anchor="ctr" bIns="0" lIns="91425" spcFirstLastPara="1" rIns="91425" wrap="square" tIns="0">
            <a:noAutofit/>
          </a:bodyPr>
          <a:lstStyle/>
          <a:p>
            <a:pPr indent="0" lvl="0" marL="0" rtl="0" algn="l">
              <a:spcBef>
                <a:spcPts val="0"/>
              </a:spcBef>
              <a:spcAft>
                <a:spcPts val="0"/>
              </a:spcAft>
              <a:buNone/>
            </a:pPr>
            <a:r>
              <a:rPr b="1" lang="en" sz="800">
                <a:solidFill>
                  <a:srgbClr val="000000"/>
                </a:solidFill>
                <a:latin typeface="Josefin Sans"/>
                <a:ea typeface="Josefin Sans"/>
                <a:cs typeface="Josefin Sans"/>
                <a:sym typeface="Josefin Sans"/>
              </a:rPr>
              <a:t>Trevon</a:t>
            </a:r>
            <a:endParaRPr b="1" sz="800">
              <a:solidFill>
                <a:srgbClr val="000000"/>
              </a:solidFill>
              <a:latin typeface="Josefin Sans"/>
              <a:ea typeface="Josefin Sans"/>
              <a:cs typeface="Josefin Sans"/>
              <a:sym typeface="Josefin Sans"/>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5" name="Shape 975"/>
        <p:cNvGrpSpPr/>
        <p:nvPr/>
      </p:nvGrpSpPr>
      <p:grpSpPr>
        <a:xfrm>
          <a:off x="0" y="0"/>
          <a:ext cx="0" cy="0"/>
          <a:chOff x="0" y="0"/>
          <a:chExt cx="0" cy="0"/>
        </a:xfrm>
      </p:grpSpPr>
      <p:sp>
        <p:nvSpPr>
          <p:cNvPr id="976" name="Google Shape;976;p110"/>
          <p:cNvSpPr/>
          <p:nvPr/>
        </p:nvSpPr>
        <p:spPr>
          <a:xfrm>
            <a:off x="4664700" y="844275"/>
            <a:ext cx="2931000" cy="3118800"/>
          </a:xfrm>
          <a:prstGeom prst="rect">
            <a:avLst/>
          </a:prstGeom>
          <a:noFill/>
          <a:ln cap="flat" cmpd="sng" w="9525">
            <a:solidFill>
              <a:srgbClr val="FD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D0000"/>
              </a:solidFill>
            </a:endParaRPr>
          </a:p>
        </p:txBody>
      </p:sp>
      <p:sp>
        <p:nvSpPr>
          <p:cNvPr id="977" name="Google Shape;977;p110"/>
          <p:cNvSpPr txBox="1"/>
          <p:nvPr>
            <p:ph type="title"/>
          </p:nvPr>
        </p:nvSpPr>
        <p:spPr>
          <a:xfrm>
            <a:off x="146725" y="4789139"/>
            <a:ext cx="3027300" cy="229200"/>
          </a:xfrm>
          <a:prstGeom prst="rect">
            <a:avLst/>
          </a:prstGeom>
        </p:spPr>
        <p:txBody>
          <a:bodyPr anchorCtr="0" anchor="ctr" bIns="0" lIns="91425" spcFirstLastPara="1" rIns="91425" wrap="square" tIns="0">
            <a:noAutofit/>
          </a:bodyPr>
          <a:lstStyle/>
          <a:p>
            <a:pPr indent="0" lvl="0" marL="0" rtl="0" algn="l">
              <a:spcBef>
                <a:spcPts val="0"/>
              </a:spcBef>
              <a:spcAft>
                <a:spcPts val="0"/>
              </a:spcAft>
              <a:buNone/>
            </a:pPr>
            <a:r>
              <a:rPr lang="en"/>
              <a:t>Trevon (Statista)</a:t>
            </a:r>
            <a:endParaRPr/>
          </a:p>
        </p:txBody>
      </p:sp>
      <p:sp>
        <p:nvSpPr>
          <p:cNvPr id="978" name="Google Shape;978;p110"/>
          <p:cNvSpPr txBox="1"/>
          <p:nvPr>
            <p:ph idx="1" type="subTitle"/>
          </p:nvPr>
        </p:nvSpPr>
        <p:spPr>
          <a:xfrm>
            <a:off x="525800" y="1076375"/>
            <a:ext cx="3081600" cy="1122600"/>
          </a:xfrm>
          <a:prstGeom prst="rect">
            <a:avLst/>
          </a:prstGeom>
        </p:spPr>
        <p:txBody>
          <a:bodyPr anchorCtr="0" anchor="t" bIns="0" lIns="91425" spcFirstLastPara="1" rIns="91425" wrap="square" tIns="91425">
            <a:noAutofit/>
          </a:bodyPr>
          <a:lstStyle/>
          <a:p>
            <a:pPr indent="-317500" lvl="0" marL="457200" rtl="0" algn="l">
              <a:spcBef>
                <a:spcPts val="1000"/>
              </a:spcBef>
              <a:spcAft>
                <a:spcPts val="0"/>
              </a:spcAft>
              <a:buSzPts val="1400"/>
              <a:buFont typeface="Josefin Sans"/>
              <a:buChar char="➢"/>
            </a:pPr>
            <a:r>
              <a:rPr lang="en" sz="1200"/>
              <a:t>Introduce commonly used </a:t>
            </a:r>
            <a:r>
              <a:rPr lang="en" sz="1200"/>
              <a:t>household</a:t>
            </a:r>
            <a:r>
              <a:rPr lang="en" sz="1200"/>
              <a:t> </a:t>
            </a:r>
            <a:r>
              <a:rPr lang="en" sz="1200"/>
              <a:t>entertainment:</a:t>
            </a:r>
            <a:endParaRPr sz="1200"/>
          </a:p>
          <a:p>
            <a:pPr indent="-317500" lvl="1" marL="914400" rtl="0" algn="l">
              <a:spcBef>
                <a:spcPts val="1000"/>
              </a:spcBef>
              <a:spcAft>
                <a:spcPts val="0"/>
              </a:spcAft>
              <a:buSzPts val="1400"/>
              <a:buFont typeface="Josefin Sans"/>
              <a:buChar char="○"/>
            </a:pPr>
            <a:r>
              <a:rPr lang="en" sz="1200">
                <a:latin typeface="Josefin Sans"/>
                <a:ea typeface="Josefin Sans"/>
                <a:cs typeface="Josefin Sans"/>
                <a:sym typeface="Josefin Sans"/>
              </a:rPr>
              <a:t>Smartphone, laptop, camera</a:t>
            </a:r>
            <a:endParaRPr sz="1200">
              <a:latin typeface="Josefin Sans"/>
              <a:ea typeface="Josefin Sans"/>
              <a:cs typeface="Josefin Sans"/>
              <a:sym typeface="Josefin Sans"/>
            </a:endParaRPr>
          </a:p>
        </p:txBody>
      </p:sp>
      <p:sp>
        <p:nvSpPr>
          <p:cNvPr id="979" name="Google Shape;979;p110"/>
          <p:cNvSpPr txBox="1"/>
          <p:nvPr>
            <p:ph idx="2" type="subTitle"/>
          </p:nvPr>
        </p:nvSpPr>
        <p:spPr>
          <a:xfrm>
            <a:off x="525800" y="2798300"/>
            <a:ext cx="2871300" cy="1510800"/>
          </a:xfrm>
          <a:prstGeom prst="rect">
            <a:avLst/>
          </a:prstGeom>
        </p:spPr>
        <p:txBody>
          <a:bodyPr anchorCtr="0" anchor="t" bIns="0" lIns="91425" spcFirstLastPara="1" rIns="91425" wrap="square" tIns="91425">
            <a:noAutofit/>
          </a:bodyPr>
          <a:lstStyle/>
          <a:p>
            <a:pPr indent="-304800" lvl="0" marL="457200" rtl="0" algn="l">
              <a:spcBef>
                <a:spcPts val="1000"/>
              </a:spcBef>
              <a:spcAft>
                <a:spcPts val="0"/>
              </a:spcAft>
              <a:buSzPts val="1200"/>
              <a:buFont typeface="Josefin Sans"/>
              <a:buChar char="➢"/>
            </a:pPr>
            <a:r>
              <a:rPr lang="en" sz="1200"/>
              <a:t>Introduce diverse product portfolio:</a:t>
            </a:r>
            <a:endParaRPr sz="1200"/>
          </a:p>
          <a:p>
            <a:pPr indent="-304800" lvl="1" marL="914400" rtl="0" algn="l">
              <a:spcBef>
                <a:spcPts val="1000"/>
              </a:spcBef>
              <a:spcAft>
                <a:spcPts val="0"/>
              </a:spcAft>
              <a:buSzPts val="1200"/>
              <a:buFont typeface="Josefin Sans"/>
              <a:buChar char="○"/>
            </a:pPr>
            <a:r>
              <a:rPr lang="en" sz="1200">
                <a:latin typeface="Josefin Sans"/>
                <a:ea typeface="Josefin Sans"/>
                <a:cs typeface="Josefin Sans"/>
                <a:sym typeface="Josefin Sans"/>
              </a:rPr>
              <a:t>TV, household appliances, headphones</a:t>
            </a:r>
            <a:endParaRPr sz="1200">
              <a:latin typeface="Josefin Sans"/>
              <a:ea typeface="Josefin Sans"/>
              <a:cs typeface="Josefin Sans"/>
              <a:sym typeface="Josefin Sans"/>
            </a:endParaRPr>
          </a:p>
        </p:txBody>
      </p:sp>
      <p:sp>
        <p:nvSpPr>
          <p:cNvPr id="980" name="Google Shape;980;p110"/>
          <p:cNvSpPr txBox="1"/>
          <p:nvPr>
            <p:ph idx="3" type="subTitle"/>
          </p:nvPr>
        </p:nvSpPr>
        <p:spPr>
          <a:xfrm>
            <a:off x="907688" y="682766"/>
            <a:ext cx="2263500" cy="3936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None/>
            </a:pPr>
            <a:r>
              <a:rPr lang="en"/>
              <a:t>Initial 1-3 years</a:t>
            </a:r>
            <a:endParaRPr/>
          </a:p>
        </p:txBody>
      </p:sp>
      <p:sp>
        <p:nvSpPr>
          <p:cNvPr id="981" name="Google Shape;981;p110"/>
          <p:cNvSpPr txBox="1"/>
          <p:nvPr>
            <p:ph idx="4" type="subTitle"/>
          </p:nvPr>
        </p:nvSpPr>
        <p:spPr>
          <a:xfrm>
            <a:off x="907688" y="2374941"/>
            <a:ext cx="2263500" cy="3936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None/>
            </a:pPr>
            <a:r>
              <a:rPr lang="en"/>
              <a:t>Long term 4+ years</a:t>
            </a:r>
            <a:endParaRPr/>
          </a:p>
        </p:txBody>
      </p:sp>
      <p:sp>
        <p:nvSpPr>
          <p:cNvPr id="982" name="Google Shape;982;p110"/>
          <p:cNvSpPr txBox="1"/>
          <p:nvPr>
            <p:ph idx="6" type="title"/>
          </p:nvPr>
        </p:nvSpPr>
        <p:spPr>
          <a:xfrm>
            <a:off x="1550675" y="9"/>
            <a:ext cx="62022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Product</a:t>
            </a:r>
            <a:endParaRPr/>
          </a:p>
        </p:txBody>
      </p:sp>
      <p:pic>
        <p:nvPicPr>
          <p:cNvPr id="983" name="Google Shape;983;p110"/>
          <p:cNvPicPr preferRelativeResize="0"/>
          <p:nvPr/>
        </p:nvPicPr>
        <p:blipFill>
          <a:blip r:embed="rId3">
            <a:alphaModFix/>
          </a:blip>
          <a:stretch>
            <a:fillRect/>
          </a:stretch>
        </p:blipFill>
        <p:spPr>
          <a:xfrm>
            <a:off x="6744650" y="2051870"/>
            <a:ext cx="1632450" cy="2176605"/>
          </a:xfrm>
          <a:prstGeom prst="rect">
            <a:avLst/>
          </a:prstGeom>
          <a:noFill/>
          <a:ln>
            <a:noFill/>
          </a:ln>
        </p:spPr>
      </p:pic>
      <p:pic>
        <p:nvPicPr>
          <p:cNvPr id="984" name="Google Shape;984;p110"/>
          <p:cNvPicPr preferRelativeResize="0"/>
          <p:nvPr/>
        </p:nvPicPr>
        <p:blipFill>
          <a:blip r:embed="rId4">
            <a:alphaModFix/>
          </a:blip>
          <a:stretch>
            <a:fillRect/>
          </a:stretch>
        </p:blipFill>
        <p:spPr>
          <a:xfrm>
            <a:off x="4044275" y="1278166"/>
            <a:ext cx="2263501" cy="1697633"/>
          </a:xfrm>
          <a:prstGeom prst="rect">
            <a:avLst/>
          </a:prstGeom>
          <a:noFill/>
          <a:ln>
            <a:noFill/>
          </a:ln>
        </p:spPr>
      </p:pic>
      <p:cxnSp>
        <p:nvCxnSpPr>
          <p:cNvPr id="985" name="Google Shape;985;p110"/>
          <p:cNvCxnSpPr/>
          <p:nvPr/>
        </p:nvCxnSpPr>
        <p:spPr>
          <a:xfrm>
            <a:off x="3752225" y="565500"/>
            <a:ext cx="1799100" cy="7200"/>
          </a:xfrm>
          <a:prstGeom prst="straightConnector1">
            <a:avLst/>
          </a:prstGeom>
          <a:noFill/>
          <a:ln cap="flat" cmpd="sng" w="76200">
            <a:solidFill>
              <a:schemeClr val="accent1"/>
            </a:solidFill>
            <a:prstDash val="solid"/>
            <a:round/>
            <a:headEnd len="med" w="med" type="none"/>
            <a:tailEnd len="med" w="med" type="none"/>
          </a:ln>
        </p:spPr>
      </p:cxn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9" name="Shape 989"/>
        <p:cNvGrpSpPr/>
        <p:nvPr/>
      </p:nvGrpSpPr>
      <p:grpSpPr>
        <a:xfrm>
          <a:off x="0" y="0"/>
          <a:ext cx="0" cy="0"/>
          <a:chOff x="0" y="0"/>
          <a:chExt cx="0" cy="0"/>
        </a:xfrm>
      </p:grpSpPr>
      <p:sp>
        <p:nvSpPr>
          <p:cNvPr id="990" name="Google Shape;990;p111"/>
          <p:cNvSpPr/>
          <p:nvPr/>
        </p:nvSpPr>
        <p:spPr>
          <a:xfrm>
            <a:off x="4802550" y="982100"/>
            <a:ext cx="2931000" cy="3118800"/>
          </a:xfrm>
          <a:prstGeom prst="rect">
            <a:avLst/>
          </a:prstGeom>
          <a:noFill/>
          <a:ln cap="flat" cmpd="sng" w="9525">
            <a:solidFill>
              <a:srgbClr val="FD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D0000"/>
              </a:solidFill>
            </a:endParaRPr>
          </a:p>
        </p:txBody>
      </p:sp>
      <p:sp>
        <p:nvSpPr>
          <p:cNvPr id="991" name="Google Shape;991;p111"/>
          <p:cNvSpPr txBox="1"/>
          <p:nvPr>
            <p:ph type="title"/>
          </p:nvPr>
        </p:nvSpPr>
        <p:spPr>
          <a:xfrm>
            <a:off x="627150" y="137550"/>
            <a:ext cx="4378500" cy="490500"/>
          </a:xfrm>
          <a:prstGeom prst="rect">
            <a:avLst/>
          </a:prstGeom>
        </p:spPr>
        <p:txBody>
          <a:bodyPr anchorCtr="0" anchor="t" bIns="91425" lIns="91425" spcFirstLastPara="1" rIns="91425" wrap="square" tIns="0">
            <a:noAutofit/>
          </a:bodyPr>
          <a:lstStyle/>
          <a:p>
            <a:pPr indent="0" lvl="0" marL="0" rtl="0" algn="l">
              <a:spcBef>
                <a:spcPts val="0"/>
              </a:spcBef>
              <a:spcAft>
                <a:spcPts val="0"/>
              </a:spcAft>
              <a:buNone/>
            </a:pPr>
            <a:r>
              <a:rPr lang="en" sz="2800"/>
              <a:t>Place: Distribution</a:t>
            </a:r>
            <a:endParaRPr sz="2800"/>
          </a:p>
        </p:txBody>
      </p:sp>
      <p:sp>
        <p:nvSpPr>
          <p:cNvPr id="992" name="Google Shape;992;p111"/>
          <p:cNvSpPr txBox="1"/>
          <p:nvPr>
            <p:ph idx="1" type="subTitle"/>
          </p:nvPr>
        </p:nvSpPr>
        <p:spPr>
          <a:xfrm>
            <a:off x="5005650" y="1244600"/>
            <a:ext cx="3704400" cy="2753400"/>
          </a:xfrm>
          <a:prstGeom prst="rect">
            <a:avLst/>
          </a:prstGeom>
        </p:spPr>
        <p:txBody>
          <a:bodyPr anchorCtr="0" anchor="t" bIns="91425" lIns="91425" spcFirstLastPara="1" rIns="91425" wrap="square" tIns="0">
            <a:noAutofit/>
          </a:bodyPr>
          <a:lstStyle/>
          <a:p>
            <a:pPr indent="-342900" lvl="0" marL="457200" rtl="0" algn="l">
              <a:spcBef>
                <a:spcPts val="0"/>
              </a:spcBef>
              <a:spcAft>
                <a:spcPts val="0"/>
              </a:spcAft>
              <a:buSzPts val="1800"/>
              <a:buFont typeface="Josefin Sans"/>
              <a:buChar char="❏"/>
            </a:pPr>
            <a:r>
              <a:rPr lang="en" sz="1800"/>
              <a:t>Short term: </a:t>
            </a:r>
            <a:endParaRPr sz="1800"/>
          </a:p>
          <a:p>
            <a:pPr indent="-342900" lvl="1" marL="914400" rtl="0" algn="l">
              <a:spcBef>
                <a:spcPts val="0"/>
              </a:spcBef>
              <a:spcAft>
                <a:spcPts val="0"/>
              </a:spcAft>
              <a:buSzPts val="1800"/>
              <a:buFont typeface="Josefin Sans"/>
              <a:buChar char="❏"/>
            </a:pPr>
            <a:r>
              <a:rPr lang="en" sz="1800">
                <a:latin typeface="Josefin Sans"/>
                <a:ea typeface="Josefin Sans"/>
                <a:cs typeface="Josefin Sans"/>
                <a:sym typeface="Josefin Sans"/>
              </a:rPr>
              <a:t>1-3 years</a:t>
            </a:r>
            <a:endParaRPr sz="1800">
              <a:latin typeface="Josefin Sans"/>
              <a:ea typeface="Josefin Sans"/>
              <a:cs typeface="Josefin Sans"/>
              <a:sym typeface="Josefin Sans"/>
            </a:endParaRPr>
          </a:p>
          <a:p>
            <a:pPr indent="-342900" lvl="1" marL="914400" rtl="0" algn="l">
              <a:spcBef>
                <a:spcPts val="0"/>
              </a:spcBef>
              <a:spcAft>
                <a:spcPts val="0"/>
              </a:spcAft>
              <a:buSzPts val="1800"/>
              <a:buFont typeface="Josefin Sans"/>
              <a:buChar char="❏"/>
            </a:pPr>
            <a:r>
              <a:rPr lang="en" sz="1800">
                <a:latin typeface="Josefin Sans"/>
                <a:ea typeface="Josefin Sans"/>
                <a:cs typeface="Josefin Sans"/>
                <a:sym typeface="Josefin Sans"/>
              </a:rPr>
              <a:t>Cities:</a:t>
            </a:r>
            <a:endParaRPr sz="1800">
              <a:latin typeface="Josefin Sans"/>
              <a:ea typeface="Josefin Sans"/>
              <a:cs typeface="Josefin Sans"/>
              <a:sym typeface="Josefin Sans"/>
            </a:endParaRPr>
          </a:p>
          <a:p>
            <a:pPr indent="-342900" lvl="2" marL="1371600" rtl="0" algn="l">
              <a:spcBef>
                <a:spcPts val="0"/>
              </a:spcBef>
              <a:spcAft>
                <a:spcPts val="0"/>
              </a:spcAft>
              <a:buSzPts val="1800"/>
              <a:buFont typeface="Josefin Sans"/>
              <a:buChar char="❏"/>
            </a:pPr>
            <a:r>
              <a:rPr lang="en" sz="1800">
                <a:latin typeface="Josefin Sans"/>
                <a:ea typeface="Josefin Sans"/>
                <a:cs typeface="Josefin Sans"/>
                <a:sym typeface="Josefin Sans"/>
              </a:rPr>
              <a:t>Kuala </a:t>
            </a:r>
            <a:r>
              <a:rPr lang="en" sz="1800">
                <a:latin typeface="Josefin Sans"/>
                <a:ea typeface="Josefin Sans"/>
                <a:cs typeface="Josefin Sans"/>
                <a:sym typeface="Josefin Sans"/>
              </a:rPr>
              <a:t>Lumpur</a:t>
            </a:r>
            <a:endParaRPr sz="1800">
              <a:latin typeface="Josefin Sans"/>
              <a:ea typeface="Josefin Sans"/>
              <a:cs typeface="Josefin Sans"/>
              <a:sym typeface="Josefin Sans"/>
            </a:endParaRPr>
          </a:p>
          <a:p>
            <a:pPr indent="-342900" lvl="2" marL="1371600" rtl="0" algn="l">
              <a:spcBef>
                <a:spcPts val="0"/>
              </a:spcBef>
              <a:spcAft>
                <a:spcPts val="0"/>
              </a:spcAft>
              <a:buSzPts val="1800"/>
              <a:buFont typeface="Josefin Sans"/>
              <a:buChar char="❏"/>
            </a:pPr>
            <a:r>
              <a:rPr lang="en" sz="1800">
                <a:latin typeface="Josefin Sans"/>
                <a:ea typeface="Josefin Sans"/>
                <a:cs typeface="Josefin Sans"/>
                <a:sym typeface="Josefin Sans"/>
              </a:rPr>
              <a:t>Johor Bahru</a:t>
            </a:r>
            <a:endParaRPr sz="1800">
              <a:latin typeface="Josefin Sans"/>
              <a:ea typeface="Josefin Sans"/>
              <a:cs typeface="Josefin Sans"/>
              <a:sym typeface="Josefin Sans"/>
            </a:endParaRPr>
          </a:p>
          <a:p>
            <a:pPr indent="-342900" lvl="0" marL="457200" rtl="0" algn="l">
              <a:spcBef>
                <a:spcPts val="0"/>
              </a:spcBef>
              <a:spcAft>
                <a:spcPts val="0"/>
              </a:spcAft>
              <a:buSzPts val="1800"/>
              <a:buFont typeface="Josefin Sans"/>
              <a:buChar char="❏"/>
            </a:pPr>
            <a:r>
              <a:rPr lang="en" sz="1800"/>
              <a:t>Long term:</a:t>
            </a:r>
            <a:endParaRPr sz="1800"/>
          </a:p>
          <a:p>
            <a:pPr indent="-342900" lvl="1" marL="914400" rtl="0" algn="l">
              <a:spcBef>
                <a:spcPts val="0"/>
              </a:spcBef>
              <a:spcAft>
                <a:spcPts val="0"/>
              </a:spcAft>
              <a:buSzPts val="1800"/>
              <a:buFont typeface="Josefin Sans"/>
              <a:buChar char="❏"/>
            </a:pPr>
            <a:r>
              <a:rPr lang="en" sz="1800">
                <a:latin typeface="Josefin Sans"/>
                <a:ea typeface="Josefin Sans"/>
                <a:cs typeface="Josefin Sans"/>
                <a:sym typeface="Josefin Sans"/>
              </a:rPr>
              <a:t>To expand to the major smaller cities and across to Kuching</a:t>
            </a:r>
            <a:endParaRPr sz="1800">
              <a:latin typeface="Josefin Sans"/>
              <a:ea typeface="Josefin Sans"/>
              <a:cs typeface="Josefin Sans"/>
              <a:sym typeface="Josefin Sans"/>
            </a:endParaRPr>
          </a:p>
        </p:txBody>
      </p:sp>
      <p:sp>
        <p:nvSpPr>
          <p:cNvPr id="993" name="Google Shape;993;p111"/>
          <p:cNvSpPr txBox="1"/>
          <p:nvPr>
            <p:ph idx="2" type="title"/>
          </p:nvPr>
        </p:nvSpPr>
        <p:spPr>
          <a:xfrm>
            <a:off x="146725" y="4789139"/>
            <a:ext cx="3027300" cy="229200"/>
          </a:xfrm>
          <a:prstGeom prst="rect">
            <a:avLst/>
          </a:prstGeom>
        </p:spPr>
        <p:txBody>
          <a:bodyPr anchorCtr="0" anchor="ctr" bIns="0" lIns="91425" spcFirstLastPara="1" rIns="91425" wrap="square" tIns="0">
            <a:noAutofit/>
          </a:bodyPr>
          <a:lstStyle/>
          <a:p>
            <a:pPr indent="0" lvl="0" marL="0" rtl="0" algn="l">
              <a:spcBef>
                <a:spcPts val="0"/>
              </a:spcBef>
              <a:spcAft>
                <a:spcPts val="0"/>
              </a:spcAft>
              <a:buNone/>
            </a:pPr>
            <a:r>
              <a:rPr lang="en"/>
              <a:t>Trevon</a:t>
            </a:r>
            <a:endParaRPr/>
          </a:p>
        </p:txBody>
      </p:sp>
      <p:pic>
        <p:nvPicPr>
          <p:cNvPr id="994" name="Google Shape;994;p111"/>
          <p:cNvPicPr preferRelativeResize="0"/>
          <p:nvPr/>
        </p:nvPicPr>
        <p:blipFill rotWithShape="1">
          <a:blip r:embed="rId3">
            <a:alphaModFix/>
          </a:blip>
          <a:srcRect b="0" l="17988" r="7584" t="58805"/>
          <a:stretch/>
        </p:blipFill>
        <p:spPr>
          <a:xfrm>
            <a:off x="580849" y="1244601"/>
            <a:ext cx="3902475" cy="2408101"/>
          </a:xfrm>
          <a:prstGeom prst="rect">
            <a:avLst/>
          </a:prstGeom>
          <a:noFill/>
          <a:ln>
            <a:noFill/>
          </a:ln>
        </p:spPr>
      </p:pic>
      <p:sp>
        <p:nvSpPr>
          <p:cNvPr id="995" name="Google Shape;995;p111"/>
          <p:cNvSpPr/>
          <p:nvPr/>
        </p:nvSpPr>
        <p:spPr>
          <a:xfrm>
            <a:off x="1088200" y="1617800"/>
            <a:ext cx="783600" cy="229200"/>
          </a:xfrm>
          <a:prstGeom prst="ellipse">
            <a:avLst/>
          </a:prstGeom>
          <a:no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996" name="Google Shape;996;p111"/>
          <p:cNvSpPr/>
          <p:nvPr/>
        </p:nvSpPr>
        <p:spPr>
          <a:xfrm>
            <a:off x="3482225" y="3373350"/>
            <a:ext cx="667500" cy="160500"/>
          </a:xfrm>
          <a:prstGeom prst="ellipse">
            <a:avLst/>
          </a:prstGeom>
          <a:no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0" name="Shape 1000"/>
        <p:cNvGrpSpPr/>
        <p:nvPr/>
      </p:nvGrpSpPr>
      <p:grpSpPr>
        <a:xfrm>
          <a:off x="0" y="0"/>
          <a:ext cx="0" cy="0"/>
          <a:chOff x="0" y="0"/>
          <a:chExt cx="0" cy="0"/>
        </a:xfrm>
      </p:grpSpPr>
      <p:sp>
        <p:nvSpPr>
          <p:cNvPr id="1001" name="Google Shape;1001;p112"/>
          <p:cNvSpPr/>
          <p:nvPr/>
        </p:nvSpPr>
        <p:spPr>
          <a:xfrm>
            <a:off x="681925" y="1109950"/>
            <a:ext cx="5244900" cy="3068700"/>
          </a:xfrm>
          <a:prstGeom prst="rect">
            <a:avLst/>
          </a:prstGeom>
          <a:noFill/>
          <a:ln cap="flat" cmpd="sng" w="9525">
            <a:solidFill>
              <a:srgbClr val="FD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D0000"/>
              </a:solidFill>
            </a:endParaRPr>
          </a:p>
        </p:txBody>
      </p:sp>
      <p:sp>
        <p:nvSpPr>
          <p:cNvPr id="1002" name="Google Shape;1002;p112"/>
          <p:cNvSpPr/>
          <p:nvPr/>
        </p:nvSpPr>
        <p:spPr>
          <a:xfrm>
            <a:off x="362725" y="1523975"/>
            <a:ext cx="4209300" cy="22122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003" name="Google Shape;1003;p112"/>
          <p:cNvSpPr/>
          <p:nvPr/>
        </p:nvSpPr>
        <p:spPr>
          <a:xfrm>
            <a:off x="5021825" y="1407450"/>
            <a:ext cx="3844800" cy="23286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004" name="Google Shape;1004;p112"/>
          <p:cNvSpPr txBox="1"/>
          <p:nvPr>
            <p:ph type="title"/>
          </p:nvPr>
        </p:nvSpPr>
        <p:spPr>
          <a:xfrm>
            <a:off x="1470900" y="135584"/>
            <a:ext cx="62022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Place: Kuala Lumpur</a:t>
            </a:r>
            <a:endParaRPr/>
          </a:p>
        </p:txBody>
      </p:sp>
      <p:sp>
        <p:nvSpPr>
          <p:cNvPr id="1005" name="Google Shape;1005;p112"/>
          <p:cNvSpPr txBox="1"/>
          <p:nvPr>
            <p:ph idx="1" type="subTitle"/>
          </p:nvPr>
        </p:nvSpPr>
        <p:spPr>
          <a:xfrm>
            <a:off x="261475" y="1419538"/>
            <a:ext cx="4411800" cy="2449500"/>
          </a:xfrm>
          <a:prstGeom prst="rect">
            <a:avLst/>
          </a:prstGeom>
        </p:spPr>
        <p:txBody>
          <a:bodyPr anchorCtr="0" anchor="ctr" bIns="91425" lIns="91425" spcFirstLastPara="1" rIns="91425" wrap="square" tIns="0">
            <a:noAutofit/>
          </a:bodyPr>
          <a:lstStyle/>
          <a:p>
            <a:pPr indent="-304800" lvl="0" marL="457200" rtl="0" algn="l">
              <a:spcBef>
                <a:spcPts val="1000"/>
              </a:spcBef>
              <a:spcAft>
                <a:spcPts val="0"/>
              </a:spcAft>
              <a:buSzPts val="1200"/>
              <a:buChar char="●"/>
            </a:pPr>
            <a:r>
              <a:rPr lang="en"/>
              <a:t>Capital City of Malaysia </a:t>
            </a:r>
            <a:endParaRPr/>
          </a:p>
          <a:p>
            <a:pPr indent="-304800" lvl="0" marL="457200" rtl="0" algn="l">
              <a:spcBef>
                <a:spcPts val="1000"/>
              </a:spcBef>
              <a:spcAft>
                <a:spcPts val="0"/>
              </a:spcAft>
              <a:buSzPts val="1200"/>
              <a:buChar char="●"/>
            </a:pPr>
            <a:r>
              <a:rPr lang="en"/>
              <a:t>Most populated city in the State/Country </a:t>
            </a:r>
            <a:endParaRPr/>
          </a:p>
          <a:p>
            <a:pPr indent="-304800" lvl="1" marL="914400" rtl="0" algn="l">
              <a:spcBef>
                <a:spcPts val="1000"/>
              </a:spcBef>
              <a:spcAft>
                <a:spcPts val="0"/>
              </a:spcAft>
              <a:buSzPts val="1200"/>
              <a:buChar char="○"/>
            </a:pPr>
            <a:r>
              <a:rPr lang="en">
                <a:latin typeface="Josefin Sans"/>
                <a:ea typeface="Josefin Sans"/>
                <a:cs typeface="Josefin Sans"/>
                <a:sym typeface="Josefin Sans"/>
              </a:rPr>
              <a:t>estimated population 8.6 million</a:t>
            </a:r>
            <a:endParaRPr>
              <a:latin typeface="Josefin Sans"/>
              <a:ea typeface="Josefin Sans"/>
              <a:cs typeface="Josefin Sans"/>
              <a:sym typeface="Josefin Sans"/>
            </a:endParaRPr>
          </a:p>
          <a:p>
            <a:pPr indent="-304800" lvl="0" marL="457200" rtl="0" algn="l">
              <a:spcBef>
                <a:spcPts val="1000"/>
              </a:spcBef>
              <a:spcAft>
                <a:spcPts val="0"/>
              </a:spcAft>
              <a:buSzPts val="1200"/>
              <a:buFont typeface="Josefin Sans"/>
              <a:buChar char="●"/>
            </a:pPr>
            <a:r>
              <a:rPr lang="en"/>
              <a:t>Accounts for 16% of GDP</a:t>
            </a:r>
            <a:endParaRPr/>
          </a:p>
          <a:p>
            <a:pPr indent="-304800" lvl="0" marL="457200" rtl="0" algn="l">
              <a:spcBef>
                <a:spcPts val="1000"/>
              </a:spcBef>
              <a:spcAft>
                <a:spcPts val="0"/>
              </a:spcAft>
              <a:buSzPts val="1200"/>
              <a:buChar char="●"/>
            </a:pPr>
            <a:r>
              <a:rPr lang="en"/>
              <a:t>Economic growth averages of 6-7% per year </a:t>
            </a:r>
            <a:endParaRPr/>
          </a:p>
        </p:txBody>
      </p:sp>
      <p:pic>
        <p:nvPicPr>
          <p:cNvPr id="1006" name="Google Shape;1006;p112"/>
          <p:cNvPicPr preferRelativeResize="0"/>
          <p:nvPr/>
        </p:nvPicPr>
        <p:blipFill>
          <a:blip r:embed="rId3">
            <a:alphaModFix/>
          </a:blip>
          <a:stretch>
            <a:fillRect/>
          </a:stretch>
        </p:blipFill>
        <p:spPr>
          <a:xfrm>
            <a:off x="5187025" y="1556772"/>
            <a:ext cx="3514402" cy="2029950"/>
          </a:xfrm>
          <a:prstGeom prst="rect">
            <a:avLst/>
          </a:prstGeom>
          <a:noFill/>
          <a:ln>
            <a:noFill/>
          </a:ln>
        </p:spPr>
      </p:pic>
      <p:sp>
        <p:nvSpPr>
          <p:cNvPr id="1007" name="Google Shape;1007;p112"/>
          <p:cNvSpPr txBox="1"/>
          <p:nvPr/>
        </p:nvSpPr>
        <p:spPr>
          <a:xfrm>
            <a:off x="146725" y="4789139"/>
            <a:ext cx="3027300" cy="229200"/>
          </a:xfrm>
          <a:prstGeom prst="rect">
            <a:avLst/>
          </a:prstGeom>
          <a:noFill/>
          <a:ln>
            <a:noFill/>
          </a:ln>
        </p:spPr>
        <p:txBody>
          <a:bodyPr anchorCtr="0" anchor="ctr" bIns="0" lIns="91425" spcFirstLastPara="1" rIns="91425" wrap="square" tIns="0">
            <a:noAutofit/>
          </a:bodyPr>
          <a:lstStyle/>
          <a:p>
            <a:pPr indent="0" lvl="0" marL="0" rtl="0" algn="l">
              <a:spcBef>
                <a:spcPts val="0"/>
              </a:spcBef>
              <a:spcAft>
                <a:spcPts val="0"/>
              </a:spcAft>
              <a:buNone/>
            </a:pPr>
            <a:r>
              <a:rPr b="1" lang="en" sz="800">
                <a:solidFill>
                  <a:srgbClr val="000000"/>
                </a:solidFill>
                <a:latin typeface="Josefin Sans"/>
                <a:ea typeface="Josefin Sans"/>
                <a:cs typeface="Josefin Sans"/>
                <a:sym typeface="Josefin Sans"/>
              </a:rPr>
              <a:t>Trevon </a:t>
            </a:r>
            <a:r>
              <a:rPr b="1" lang="en" sz="800">
                <a:latin typeface="Josefin Sans"/>
                <a:ea typeface="Josefin Sans"/>
                <a:cs typeface="Josefin Sans"/>
                <a:sym typeface="Josefin Sans"/>
              </a:rPr>
              <a:t>(unescap.org)</a:t>
            </a:r>
            <a:endParaRPr b="1" sz="800">
              <a:solidFill>
                <a:srgbClr val="000000"/>
              </a:solidFill>
              <a:latin typeface="Josefin Sans"/>
              <a:ea typeface="Josefin Sans"/>
              <a:cs typeface="Josefin Sans"/>
              <a:sym typeface="Josefin Sans"/>
            </a:endParaRPr>
          </a:p>
        </p:txBody>
      </p:sp>
      <p:cxnSp>
        <p:nvCxnSpPr>
          <p:cNvPr id="1008" name="Google Shape;1008;p112"/>
          <p:cNvCxnSpPr/>
          <p:nvPr/>
        </p:nvCxnSpPr>
        <p:spPr>
          <a:xfrm>
            <a:off x="2823750" y="671900"/>
            <a:ext cx="3496500" cy="2700"/>
          </a:xfrm>
          <a:prstGeom prst="straightConnector1">
            <a:avLst/>
          </a:prstGeom>
          <a:noFill/>
          <a:ln cap="flat" cmpd="sng" w="76200">
            <a:solidFill>
              <a:schemeClr val="accent1"/>
            </a:solidFill>
            <a:prstDash val="solid"/>
            <a:round/>
            <a:headEnd len="med" w="med" type="none"/>
            <a:tailEnd len="med" w="med" type="none"/>
          </a:ln>
        </p:spPr>
      </p:cxn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2" name="Shape 1012"/>
        <p:cNvGrpSpPr/>
        <p:nvPr/>
      </p:nvGrpSpPr>
      <p:grpSpPr>
        <a:xfrm>
          <a:off x="0" y="0"/>
          <a:ext cx="0" cy="0"/>
          <a:chOff x="0" y="0"/>
          <a:chExt cx="0" cy="0"/>
        </a:xfrm>
      </p:grpSpPr>
      <p:sp>
        <p:nvSpPr>
          <p:cNvPr id="1013" name="Google Shape;1013;p113"/>
          <p:cNvSpPr txBox="1"/>
          <p:nvPr>
            <p:ph type="title"/>
          </p:nvPr>
        </p:nvSpPr>
        <p:spPr>
          <a:xfrm>
            <a:off x="1470900" y="135584"/>
            <a:ext cx="62022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Place: Kuala Lumpur</a:t>
            </a:r>
            <a:endParaRPr/>
          </a:p>
        </p:txBody>
      </p:sp>
      <p:sp>
        <p:nvSpPr>
          <p:cNvPr id="1014" name="Google Shape;1014;p113"/>
          <p:cNvSpPr txBox="1"/>
          <p:nvPr>
            <p:ph idx="1" type="subTitle"/>
          </p:nvPr>
        </p:nvSpPr>
        <p:spPr>
          <a:xfrm>
            <a:off x="688275" y="1037400"/>
            <a:ext cx="3403200" cy="3317100"/>
          </a:xfrm>
          <a:prstGeom prst="rect">
            <a:avLst/>
          </a:prstGeom>
        </p:spPr>
        <p:txBody>
          <a:bodyPr anchorCtr="0" anchor="t" bIns="91425" lIns="91425" spcFirstLastPara="1" rIns="91425" wrap="square" tIns="0">
            <a:noAutofit/>
          </a:bodyPr>
          <a:lstStyle/>
          <a:p>
            <a:pPr indent="0" lvl="0" marL="0" rtl="0" algn="l">
              <a:spcBef>
                <a:spcPts val="0"/>
              </a:spcBef>
              <a:spcAft>
                <a:spcPts val="0"/>
              </a:spcAft>
              <a:buNone/>
            </a:pPr>
            <a:r>
              <a:t/>
            </a:r>
            <a:endParaRPr/>
          </a:p>
        </p:txBody>
      </p:sp>
      <p:sp>
        <p:nvSpPr>
          <p:cNvPr id="1015" name="Google Shape;1015;p113"/>
          <p:cNvSpPr txBox="1"/>
          <p:nvPr/>
        </p:nvSpPr>
        <p:spPr>
          <a:xfrm>
            <a:off x="146725" y="4789139"/>
            <a:ext cx="3027300" cy="229200"/>
          </a:xfrm>
          <a:prstGeom prst="rect">
            <a:avLst/>
          </a:prstGeom>
          <a:noFill/>
          <a:ln>
            <a:noFill/>
          </a:ln>
        </p:spPr>
        <p:txBody>
          <a:bodyPr anchorCtr="0" anchor="ctr" bIns="0" lIns="91425" spcFirstLastPara="1" rIns="91425" wrap="square" tIns="0">
            <a:noAutofit/>
          </a:bodyPr>
          <a:lstStyle/>
          <a:p>
            <a:pPr indent="0" lvl="0" marL="0" rtl="0" algn="l">
              <a:spcBef>
                <a:spcPts val="0"/>
              </a:spcBef>
              <a:spcAft>
                <a:spcPts val="0"/>
              </a:spcAft>
              <a:buNone/>
            </a:pPr>
            <a:r>
              <a:rPr b="1" lang="en" sz="800">
                <a:solidFill>
                  <a:srgbClr val="000000"/>
                </a:solidFill>
                <a:latin typeface="Josefin Sans"/>
                <a:ea typeface="Josefin Sans"/>
                <a:cs typeface="Josefin Sans"/>
                <a:sym typeface="Josefin Sans"/>
              </a:rPr>
              <a:t>Trevon (harveynorman)</a:t>
            </a:r>
            <a:endParaRPr b="1" sz="800">
              <a:solidFill>
                <a:srgbClr val="000000"/>
              </a:solidFill>
              <a:latin typeface="Josefin Sans"/>
              <a:ea typeface="Josefin Sans"/>
              <a:cs typeface="Josefin Sans"/>
              <a:sym typeface="Josefin Sans"/>
            </a:endParaRPr>
          </a:p>
        </p:txBody>
      </p:sp>
      <p:cxnSp>
        <p:nvCxnSpPr>
          <p:cNvPr id="1016" name="Google Shape;1016;p113"/>
          <p:cNvCxnSpPr/>
          <p:nvPr/>
        </p:nvCxnSpPr>
        <p:spPr>
          <a:xfrm>
            <a:off x="2851150" y="671900"/>
            <a:ext cx="3496500" cy="2700"/>
          </a:xfrm>
          <a:prstGeom prst="straightConnector1">
            <a:avLst/>
          </a:prstGeom>
          <a:noFill/>
          <a:ln cap="flat" cmpd="sng" w="76200">
            <a:solidFill>
              <a:schemeClr val="accent1"/>
            </a:solidFill>
            <a:prstDash val="solid"/>
            <a:round/>
            <a:headEnd len="med" w="med" type="none"/>
            <a:tailEnd len="med" w="med" type="none"/>
          </a:ln>
        </p:spPr>
      </p:cxnSp>
      <p:pic>
        <p:nvPicPr>
          <p:cNvPr id="1017" name="Google Shape;1017;p113"/>
          <p:cNvPicPr preferRelativeResize="0"/>
          <p:nvPr/>
        </p:nvPicPr>
        <p:blipFill>
          <a:blip r:embed="rId3">
            <a:alphaModFix/>
          </a:blip>
          <a:stretch>
            <a:fillRect/>
          </a:stretch>
        </p:blipFill>
        <p:spPr>
          <a:xfrm>
            <a:off x="81450" y="992463"/>
            <a:ext cx="5611521" cy="3478800"/>
          </a:xfrm>
          <a:prstGeom prst="rect">
            <a:avLst/>
          </a:prstGeom>
          <a:noFill/>
          <a:ln>
            <a:noFill/>
          </a:ln>
        </p:spPr>
      </p:pic>
      <p:sp>
        <p:nvSpPr>
          <p:cNvPr id="1018" name="Google Shape;1018;p113"/>
          <p:cNvSpPr txBox="1"/>
          <p:nvPr/>
        </p:nvSpPr>
        <p:spPr>
          <a:xfrm>
            <a:off x="5861725" y="1022850"/>
            <a:ext cx="3083400" cy="3097800"/>
          </a:xfrm>
          <a:prstGeom prst="rect">
            <a:avLst/>
          </a:prstGeom>
          <a:noFill/>
          <a:ln>
            <a:noFill/>
          </a:ln>
        </p:spPr>
        <p:txBody>
          <a:bodyPr anchorCtr="0" anchor="ctr" bIns="91425" lIns="91425" spcFirstLastPara="1" rIns="91425" wrap="square" tIns="91425">
            <a:noAutofit/>
          </a:bodyPr>
          <a:lstStyle/>
          <a:p>
            <a:pPr indent="-317500" lvl="0" marL="457200" rtl="0" algn="l">
              <a:spcBef>
                <a:spcPts val="1000"/>
              </a:spcBef>
              <a:spcAft>
                <a:spcPts val="0"/>
              </a:spcAft>
              <a:buSzPts val="1400"/>
              <a:buFont typeface="Josefin Sans"/>
              <a:buChar char="●"/>
            </a:pPr>
            <a:r>
              <a:rPr lang="en">
                <a:latin typeface="Josefin Sans"/>
                <a:ea typeface="Josefin Sans"/>
                <a:cs typeface="Josefin Sans"/>
                <a:sym typeface="Josefin Sans"/>
              </a:rPr>
              <a:t>Wealthiest city</a:t>
            </a:r>
            <a:endParaRPr>
              <a:latin typeface="Josefin Sans"/>
              <a:ea typeface="Josefin Sans"/>
              <a:cs typeface="Josefin Sans"/>
              <a:sym typeface="Josefin Sans"/>
            </a:endParaRPr>
          </a:p>
          <a:p>
            <a:pPr indent="-317500" lvl="0" marL="457200" rtl="0" algn="l">
              <a:spcBef>
                <a:spcPts val="1000"/>
              </a:spcBef>
              <a:spcAft>
                <a:spcPts val="0"/>
              </a:spcAft>
              <a:buSzPts val="1400"/>
              <a:buFont typeface="Josefin Sans"/>
              <a:buChar char="●"/>
            </a:pPr>
            <a:r>
              <a:rPr lang="en">
                <a:latin typeface="Josefin Sans"/>
                <a:ea typeface="Josefin Sans"/>
                <a:cs typeface="Josefin Sans"/>
                <a:sym typeface="Josefin Sans"/>
              </a:rPr>
              <a:t>Harvey Norman</a:t>
            </a:r>
            <a:endParaRPr>
              <a:latin typeface="Josefin Sans"/>
              <a:ea typeface="Josefin Sans"/>
              <a:cs typeface="Josefin Sans"/>
              <a:sym typeface="Josefin Sans"/>
            </a:endParaRPr>
          </a:p>
          <a:p>
            <a:pPr indent="-317500" lvl="1" marL="914400" rtl="0" algn="l">
              <a:spcBef>
                <a:spcPts val="1000"/>
              </a:spcBef>
              <a:spcAft>
                <a:spcPts val="0"/>
              </a:spcAft>
              <a:buSzPts val="1400"/>
              <a:buFont typeface="Josefin Sans"/>
              <a:buChar char="○"/>
            </a:pPr>
            <a:r>
              <a:rPr lang="en">
                <a:solidFill>
                  <a:schemeClr val="dk1"/>
                </a:solidFill>
                <a:latin typeface="Josefin Sans"/>
                <a:ea typeface="Josefin Sans"/>
                <a:cs typeface="Josefin Sans"/>
                <a:sym typeface="Josefin Sans"/>
              </a:rPr>
              <a:t>26 stores in Malaysia</a:t>
            </a:r>
            <a:endParaRPr>
              <a:latin typeface="Josefin Sans"/>
              <a:ea typeface="Josefin Sans"/>
              <a:cs typeface="Josefin Sans"/>
              <a:sym typeface="Josefin Sans"/>
            </a:endParaRPr>
          </a:p>
          <a:p>
            <a:pPr indent="-317500" lvl="0" marL="457200" rtl="0" algn="l">
              <a:spcBef>
                <a:spcPts val="1000"/>
              </a:spcBef>
              <a:spcAft>
                <a:spcPts val="0"/>
              </a:spcAft>
              <a:buClr>
                <a:schemeClr val="dk1"/>
              </a:buClr>
              <a:buSzPts val="1400"/>
              <a:buFont typeface="Josefin Sans"/>
              <a:buChar char="●"/>
            </a:pPr>
            <a:r>
              <a:rPr lang="en">
                <a:solidFill>
                  <a:schemeClr val="dk1"/>
                </a:solidFill>
                <a:latin typeface="Josefin Sans"/>
                <a:ea typeface="Josefin Sans"/>
                <a:cs typeface="Josefin Sans"/>
                <a:sym typeface="Josefin Sans"/>
              </a:rPr>
              <a:t>Top </a:t>
            </a:r>
            <a:r>
              <a:rPr lang="en">
                <a:solidFill>
                  <a:schemeClr val="dk1"/>
                </a:solidFill>
                <a:latin typeface="Josefin Sans"/>
                <a:ea typeface="Josefin Sans"/>
                <a:cs typeface="Josefin Sans"/>
                <a:sym typeface="Josefin Sans"/>
              </a:rPr>
              <a:t>tourist</a:t>
            </a:r>
            <a:r>
              <a:rPr lang="en">
                <a:solidFill>
                  <a:schemeClr val="dk1"/>
                </a:solidFill>
                <a:latin typeface="Josefin Sans"/>
                <a:ea typeface="Josefin Sans"/>
                <a:cs typeface="Josefin Sans"/>
                <a:sym typeface="Josefin Sans"/>
              </a:rPr>
              <a:t> attraction &amp; shopping centers</a:t>
            </a:r>
            <a:endParaRPr>
              <a:solidFill>
                <a:schemeClr val="dk1"/>
              </a:solidFill>
              <a:latin typeface="Josefin Sans"/>
              <a:ea typeface="Josefin Sans"/>
              <a:cs typeface="Josefin Sans"/>
              <a:sym typeface="Josefin Sans"/>
            </a:endParaRPr>
          </a:p>
          <a:p>
            <a:pPr indent="-317500" lvl="1" marL="914400" rtl="0" algn="l">
              <a:spcBef>
                <a:spcPts val="1000"/>
              </a:spcBef>
              <a:spcAft>
                <a:spcPts val="0"/>
              </a:spcAft>
              <a:buClr>
                <a:schemeClr val="dk1"/>
              </a:buClr>
              <a:buSzPts val="1400"/>
              <a:buFont typeface="Josefin Sans"/>
              <a:buChar char="○"/>
            </a:pPr>
            <a:r>
              <a:rPr lang="en">
                <a:solidFill>
                  <a:schemeClr val="dk1"/>
                </a:solidFill>
                <a:latin typeface="Josefin Sans"/>
                <a:ea typeface="Josefin Sans"/>
                <a:cs typeface="Josefin Sans"/>
                <a:sym typeface="Josefin Sans"/>
              </a:rPr>
              <a:t>Petronas Twin Towers</a:t>
            </a:r>
            <a:endParaRPr>
              <a:solidFill>
                <a:schemeClr val="dk1"/>
              </a:solidFill>
              <a:latin typeface="Josefin Sans"/>
              <a:ea typeface="Josefin Sans"/>
              <a:cs typeface="Josefin Sans"/>
              <a:sym typeface="Josefin Sans"/>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2" name="Shape 1022"/>
        <p:cNvGrpSpPr/>
        <p:nvPr/>
      </p:nvGrpSpPr>
      <p:grpSpPr>
        <a:xfrm>
          <a:off x="0" y="0"/>
          <a:ext cx="0" cy="0"/>
          <a:chOff x="0" y="0"/>
          <a:chExt cx="0" cy="0"/>
        </a:xfrm>
      </p:grpSpPr>
      <p:sp>
        <p:nvSpPr>
          <p:cNvPr id="1023" name="Google Shape;1023;p114"/>
          <p:cNvSpPr txBox="1"/>
          <p:nvPr>
            <p:ph type="title"/>
          </p:nvPr>
        </p:nvSpPr>
        <p:spPr>
          <a:xfrm>
            <a:off x="139475" y="4665714"/>
            <a:ext cx="3027300" cy="229200"/>
          </a:xfrm>
          <a:prstGeom prst="rect">
            <a:avLst/>
          </a:prstGeom>
        </p:spPr>
        <p:txBody>
          <a:bodyPr anchorCtr="0" anchor="ctr" bIns="0" lIns="91425" spcFirstLastPara="1" rIns="91425" wrap="square" tIns="0">
            <a:noAutofit/>
          </a:bodyPr>
          <a:lstStyle/>
          <a:p>
            <a:pPr indent="0" lvl="0" marL="0" rtl="0" algn="l">
              <a:spcBef>
                <a:spcPts val="0"/>
              </a:spcBef>
              <a:spcAft>
                <a:spcPts val="0"/>
              </a:spcAft>
              <a:buNone/>
            </a:pPr>
            <a:r>
              <a:rPr lang="en"/>
              <a:t>Trevon (privacyshield.gov)</a:t>
            </a:r>
            <a:endParaRPr/>
          </a:p>
        </p:txBody>
      </p:sp>
      <p:sp>
        <p:nvSpPr>
          <p:cNvPr id="1024" name="Google Shape;1024;p114"/>
          <p:cNvSpPr/>
          <p:nvPr/>
        </p:nvSpPr>
        <p:spPr>
          <a:xfrm>
            <a:off x="365850" y="835924"/>
            <a:ext cx="6381900" cy="3644100"/>
          </a:xfrm>
          <a:prstGeom prst="rect">
            <a:avLst/>
          </a:prstGeom>
          <a:noFill/>
          <a:ln cap="flat" cmpd="sng" w="9525">
            <a:solidFill>
              <a:srgbClr val="FD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1000"/>
              </a:spcBef>
              <a:spcAft>
                <a:spcPts val="0"/>
              </a:spcAft>
              <a:buNone/>
            </a:pPr>
            <a:r>
              <a:t/>
            </a:r>
            <a:endParaRPr>
              <a:solidFill>
                <a:srgbClr val="FD0000"/>
              </a:solidFill>
            </a:endParaRPr>
          </a:p>
        </p:txBody>
      </p:sp>
      <p:sp>
        <p:nvSpPr>
          <p:cNvPr id="1025" name="Google Shape;1025;p114"/>
          <p:cNvSpPr/>
          <p:nvPr/>
        </p:nvSpPr>
        <p:spPr>
          <a:xfrm>
            <a:off x="4135500" y="678375"/>
            <a:ext cx="3402300" cy="38712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026" name="Google Shape;1026;p114"/>
          <p:cNvSpPr/>
          <p:nvPr/>
        </p:nvSpPr>
        <p:spPr>
          <a:xfrm>
            <a:off x="177350" y="4349163"/>
            <a:ext cx="7160400" cy="2004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027" name="Google Shape;1027;p114"/>
          <p:cNvSpPr txBox="1"/>
          <p:nvPr/>
        </p:nvSpPr>
        <p:spPr>
          <a:xfrm>
            <a:off x="652625" y="1385300"/>
            <a:ext cx="3777300" cy="406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b="1" sz="1200">
              <a:latin typeface="Josefin Sans"/>
              <a:ea typeface="Josefin Sans"/>
              <a:cs typeface="Josefin Sans"/>
              <a:sym typeface="Josefin Sans"/>
            </a:endParaRPr>
          </a:p>
        </p:txBody>
      </p:sp>
      <p:cxnSp>
        <p:nvCxnSpPr>
          <p:cNvPr id="1028" name="Google Shape;1028;p114"/>
          <p:cNvCxnSpPr/>
          <p:nvPr/>
        </p:nvCxnSpPr>
        <p:spPr>
          <a:xfrm>
            <a:off x="4022850" y="616550"/>
            <a:ext cx="1098900" cy="0"/>
          </a:xfrm>
          <a:prstGeom prst="straightConnector1">
            <a:avLst/>
          </a:prstGeom>
          <a:noFill/>
          <a:ln cap="flat" cmpd="sng" w="76200">
            <a:solidFill>
              <a:schemeClr val="accent1"/>
            </a:solidFill>
            <a:prstDash val="solid"/>
            <a:round/>
            <a:headEnd len="med" w="med" type="none"/>
            <a:tailEnd len="med" w="med" type="none"/>
          </a:ln>
        </p:spPr>
      </p:cxnSp>
      <p:pic>
        <p:nvPicPr>
          <p:cNvPr id="1029" name="Google Shape;1029;p114"/>
          <p:cNvPicPr preferRelativeResize="0"/>
          <p:nvPr/>
        </p:nvPicPr>
        <p:blipFill>
          <a:blip r:embed="rId3">
            <a:alphaModFix/>
          </a:blip>
          <a:stretch>
            <a:fillRect/>
          </a:stretch>
        </p:blipFill>
        <p:spPr>
          <a:xfrm>
            <a:off x="5564225" y="1537975"/>
            <a:ext cx="2765776" cy="1842574"/>
          </a:xfrm>
          <a:prstGeom prst="rect">
            <a:avLst/>
          </a:prstGeom>
          <a:noFill/>
          <a:ln>
            <a:noFill/>
          </a:ln>
        </p:spPr>
      </p:pic>
      <p:sp>
        <p:nvSpPr>
          <p:cNvPr id="1030" name="Google Shape;1030;p114"/>
          <p:cNvSpPr txBox="1"/>
          <p:nvPr/>
        </p:nvSpPr>
        <p:spPr>
          <a:xfrm>
            <a:off x="525850" y="1736650"/>
            <a:ext cx="3777300" cy="2175300"/>
          </a:xfrm>
          <a:prstGeom prst="rect">
            <a:avLst/>
          </a:prstGeom>
          <a:noFill/>
          <a:ln>
            <a:noFill/>
          </a:ln>
        </p:spPr>
        <p:txBody>
          <a:bodyPr anchorCtr="0" anchor="ctr" bIns="91425" lIns="91425" spcFirstLastPara="1" rIns="91425" wrap="square" tIns="91425">
            <a:noAutofit/>
          </a:bodyPr>
          <a:lstStyle/>
          <a:p>
            <a:pPr indent="-304800" lvl="0" marL="457200" rtl="0" algn="l">
              <a:spcBef>
                <a:spcPts val="1000"/>
              </a:spcBef>
              <a:spcAft>
                <a:spcPts val="0"/>
              </a:spcAft>
              <a:buClr>
                <a:schemeClr val="accent1"/>
              </a:buClr>
              <a:buSzPts val="1200"/>
              <a:buFont typeface="Josefin Sans"/>
              <a:buChar char="●"/>
            </a:pPr>
            <a:r>
              <a:rPr lang="en" sz="1200">
                <a:latin typeface="Josefin Sans"/>
                <a:ea typeface="Josefin Sans"/>
                <a:cs typeface="Josefin Sans"/>
                <a:sym typeface="Josefin Sans"/>
              </a:rPr>
              <a:t>Setting an initial high price for high quality products</a:t>
            </a:r>
            <a:endParaRPr sz="1200">
              <a:latin typeface="Josefin Sans"/>
              <a:ea typeface="Josefin Sans"/>
              <a:cs typeface="Josefin Sans"/>
              <a:sym typeface="Josefin Sans"/>
            </a:endParaRPr>
          </a:p>
          <a:p>
            <a:pPr indent="-304800" lvl="0" marL="457200" rtl="0" algn="l">
              <a:spcBef>
                <a:spcPts val="1000"/>
              </a:spcBef>
              <a:spcAft>
                <a:spcPts val="0"/>
              </a:spcAft>
              <a:buClr>
                <a:schemeClr val="accent1"/>
              </a:buClr>
              <a:buSzPts val="1200"/>
              <a:buFont typeface="Josefin Sans"/>
              <a:buChar char="●"/>
            </a:pPr>
            <a:r>
              <a:rPr lang="en" sz="1200">
                <a:solidFill>
                  <a:schemeClr val="dk1"/>
                </a:solidFill>
                <a:latin typeface="Josefin Sans"/>
                <a:ea typeface="Josefin Sans"/>
                <a:cs typeface="Josefin Sans"/>
                <a:sym typeface="Josefin Sans"/>
              </a:rPr>
              <a:t>Product or service is new or revolutionary to the market</a:t>
            </a:r>
            <a:endParaRPr sz="1200">
              <a:solidFill>
                <a:schemeClr val="dk1"/>
              </a:solidFill>
              <a:latin typeface="Josefin Sans"/>
              <a:ea typeface="Josefin Sans"/>
              <a:cs typeface="Josefin Sans"/>
              <a:sym typeface="Josefin Sans"/>
            </a:endParaRPr>
          </a:p>
          <a:p>
            <a:pPr indent="-304800" lvl="0" marL="457200" rtl="0" algn="l">
              <a:spcBef>
                <a:spcPts val="1000"/>
              </a:spcBef>
              <a:spcAft>
                <a:spcPts val="0"/>
              </a:spcAft>
              <a:buClr>
                <a:schemeClr val="accent1"/>
              </a:buClr>
              <a:buSzPts val="1200"/>
              <a:buFont typeface="Josefin Sans"/>
              <a:buChar char="●"/>
            </a:pPr>
            <a:r>
              <a:rPr lang="en" sz="1200">
                <a:solidFill>
                  <a:schemeClr val="dk1"/>
                </a:solidFill>
                <a:latin typeface="Josefin Sans"/>
                <a:ea typeface="Josefin Sans"/>
                <a:cs typeface="Josefin Sans"/>
                <a:sym typeface="Josefin Sans"/>
              </a:rPr>
              <a:t>Offer value, quality, innovation, customer service</a:t>
            </a:r>
            <a:endParaRPr sz="1200">
              <a:solidFill>
                <a:schemeClr val="dk1"/>
              </a:solidFill>
              <a:latin typeface="Josefin Sans"/>
              <a:ea typeface="Josefin Sans"/>
              <a:cs typeface="Josefin Sans"/>
              <a:sym typeface="Josefin Sans"/>
            </a:endParaRPr>
          </a:p>
          <a:p>
            <a:pPr indent="-304800" lvl="0" marL="457200" rtl="0" algn="l">
              <a:spcBef>
                <a:spcPts val="1000"/>
              </a:spcBef>
              <a:spcAft>
                <a:spcPts val="0"/>
              </a:spcAft>
              <a:buClr>
                <a:schemeClr val="accent1"/>
              </a:buClr>
              <a:buSzPts val="1200"/>
              <a:buFont typeface="Josefin Sans"/>
              <a:buChar char="●"/>
            </a:pPr>
            <a:r>
              <a:rPr lang="en" sz="1200">
                <a:solidFill>
                  <a:schemeClr val="dk1"/>
                </a:solidFill>
                <a:latin typeface="Josefin Sans"/>
                <a:ea typeface="Josefin Sans"/>
                <a:cs typeface="Josefin Sans"/>
                <a:sym typeface="Josefin Sans"/>
              </a:rPr>
              <a:t>Higher profit margin</a:t>
            </a:r>
            <a:endParaRPr sz="1200">
              <a:solidFill>
                <a:schemeClr val="dk1"/>
              </a:solidFill>
              <a:latin typeface="Josefin Sans"/>
              <a:ea typeface="Josefin Sans"/>
              <a:cs typeface="Josefin Sans"/>
              <a:sym typeface="Josefin Sans"/>
            </a:endParaRPr>
          </a:p>
        </p:txBody>
      </p:sp>
      <p:sp>
        <p:nvSpPr>
          <p:cNvPr id="1031" name="Google Shape;1031;p114"/>
          <p:cNvSpPr txBox="1"/>
          <p:nvPr>
            <p:ph idx="3" type="title"/>
          </p:nvPr>
        </p:nvSpPr>
        <p:spPr>
          <a:xfrm>
            <a:off x="1092000" y="77525"/>
            <a:ext cx="69600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Price</a:t>
            </a:r>
            <a:endParaRPr/>
          </a:p>
        </p:txBody>
      </p:sp>
      <p:sp>
        <p:nvSpPr>
          <p:cNvPr id="1032" name="Google Shape;1032;p114"/>
          <p:cNvSpPr txBox="1"/>
          <p:nvPr/>
        </p:nvSpPr>
        <p:spPr>
          <a:xfrm>
            <a:off x="914500" y="1321150"/>
            <a:ext cx="3000000" cy="415500"/>
          </a:xfrm>
          <a:prstGeom prst="rect">
            <a:avLst/>
          </a:prstGeom>
          <a:noFill/>
          <a:ln>
            <a:noFill/>
          </a:ln>
        </p:spPr>
        <p:txBody>
          <a:bodyPr anchorCtr="0" anchor="t" bIns="91425" lIns="91425" spcFirstLastPara="1" rIns="91425" wrap="square" tIns="91425">
            <a:spAutoFit/>
          </a:bodyPr>
          <a:lstStyle/>
          <a:p>
            <a:pPr indent="0" lvl="0" marL="0" rtl="0" algn="l">
              <a:spcBef>
                <a:spcPts val="1000"/>
              </a:spcBef>
              <a:spcAft>
                <a:spcPts val="0"/>
              </a:spcAft>
              <a:buNone/>
            </a:pPr>
            <a:r>
              <a:rPr lang="en" sz="1500">
                <a:solidFill>
                  <a:schemeClr val="dk1"/>
                </a:solidFill>
                <a:latin typeface="Josefin Sans"/>
                <a:ea typeface="Josefin Sans"/>
                <a:cs typeface="Josefin Sans"/>
                <a:sym typeface="Josefin Sans"/>
              </a:rPr>
              <a:t>Skimming Strategy</a:t>
            </a:r>
            <a:endParaRPr sz="1700"/>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6" name="Shape 1036"/>
        <p:cNvGrpSpPr/>
        <p:nvPr/>
      </p:nvGrpSpPr>
      <p:grpSpPr>
        <a:xfrm>
          <a:off x="0" y="0"/>
          <a:ext cx="0" cy="0"/>
          <a:chOff x="0" y="0"/>
          <a:chExt cx="0" cy="0"/>
        </a:xfrm>
      </p:grpSpPr>
      <p:sp>
        <p:nvSpPr>
          <p:cNvPr id="1037" name="Google Shape;1037;p115"/>
          <p:cNvSpPr txBox="1"/>
          <p:nvPr>
            <p:ph type="title"/>
          </p:nvPr>
        </p:nvSpPr>
        <p:spPr>
          <a:xfrm>
            <a:off x="146725" y="4789139"/>
            <a:ext cx="3027300" cy="229200"/>
          </a:xfrm>
          <a:prstGeom prst="rect">
            <a:avLst/>
          </a:prstGeom>
        </p:spPr>
        <p:txBody>
          <a:bodyPr anchorCtr="0" anchor="ctr" bIns="0" lIns="91425" spcFirstLastPara="1" rIns="91425" wrap="square" tIns="0">
            <a:noAutofit/>
          </a:bodyPr>
          <a:lstStyle/>
          <a:p>
            <a:pPr indent="0" lvl="0" marL="0" rtl="0" algn="l">
              <a:spcBef>
                <a:spcPts val="0"/>
              </a:spcBef>
              <a:spcAft>
                <a:spcPts val="0"/>
              </a:spcAft>
              <a:buNone/>
            </a:pPr>
            <a:r>
              <a:rPr lang="en"/>
              <a:t>Trevon (Sony)</a:t>
            </a:r>
            <a:endParaRPr/>
          </a:p>
        </p:txBody>
      </p:sp>
      <p:sp>
        <p:nvSpPr>
          <p:cNvPr id="1038" name="Google Shape;1038;p115"/>
          <p:cNvSpPr txBox="1"/>
          <p:nvPr>
            <p:ph idx="3" type="title"/>
          </p:nvPr>
        </p:nvSpPr>
        <p:spPr>
          <a:xfrm>
            <a:off x="713225" y="121050"/>
            <a:ext cx="69600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Promotion</a:t>
            </a:r>
            <a:endParaRPr/>
          </a:p>
        </p:txBody>
      </p:sp>
      <p:sp>
        <p:nvSpPr>
          <p:cNvPr id="1039" name="Google Shape;1039;p115"/>
          <p:cNvSpPr txBox="1"/>
          <p:nvPr/>
        </p:nvSpPr>
        <p:spPr>
          <a:xfrm>
            <a:off x="713225" y="1102725"/>
            <a:ext cx="4248900" cy="3068700"/>
          </a:xfrm>
          <a:prstGeom prst="rect">
            <a:avLst/>
          </a:prstGeom>
          <a:noFill/>
          <a:ln>
            <a:noFill/>
          </a:ln>
        </p:spPr>
        <p:txBody>
          <a:bodyPr anchorCtr="0" anchor="ctr" bIns="91425" lIns="91425" spcFirstLastPara="1" rIns="91425" wrap="square" tIns="91425">
            <a:noAutofit/>
          </a:bodyPr>
          <a:lstStyle/>
          <a:p>
            <a:pPr indent="-317500" lvl="0" marL="457200" rtl="0" algn="l">
              <a:spcBef>
                <a:spcPts val="1000"/>
              </a:spcBef>
              <a:spcAft>
                <a:spcPts val="0"/>
              </a:spcAft>
              <a:buSzPts val="1400"/>
              <a:buFont typeface="Josefin Sans"/>
              <a:buChar char="●"/>
            </a:pPr>
            <a:r>
              <a:rPr lang="en">
                <a:latin typeface="Josefin Sans"/>
                <a:ea typeface="Josefin Sans"/>
                <a:cs typeface="Josefin Sans"/>
                <a:sym typeface="Josefin Sans"/>
              </a:rPr>
              <a:t>Global </a:t>
            </a:r>
            <a:r>
              <a:rPr lang="en">
                <a:latin typeface="Josefin Sans"/>
                <a:ea typeface="Josefin Sans"/>
                <a:cs typeface="Josefin Sans"/>
                <a:sym typeface="Josefin Sans"/>
              </a:rPr>
              <a:t>Localization</a:t>
            </a:r>
            <a:endParaRPr>
              <a:latin typeface="Josefin Sans"/>
              <a:ea typeface="Josefin Sans"/>
              <a:cs typeface="Josefin Sans"/>
              <a:sym typeface="Josefin Sans"/>
            </a:endParaRPr>
          </a:p>
          <a:p>
            <a:pPr indent="-317500" lvl="1" marL="914400" rtl="0" algn="l">
              <a:spcBef>
                <a:spcPts val="1000"/>
              </a:spcBef>
              <a:spcAft>
                <a:spcPts val="0"/>
              </a:spcAft>
              <a:buSzPts val="1400"/>
              <a:buFont typeface="Josefin Sans"/>
              <a:buChar char="○"/>
            </a:pPr>
            <a:r>
              <a:rPr lang="en">
                <a:latin typeface="Josefin Sans"/>
                <a:ea typeface="Josefin Sans"/>
                <a:cs typeface="Josefin Sans"/>
                <a:sym typeface="Josefin Sans"/>
              </a:rPr>
              <a:t>Individual cultural</a:t>
            </a:r>
            <a:endParaRPr>
              <a:latin typeface="Josefin Sans"/>
              <a:ea typeface="Josefin Sans"/>
              <a:cs typeface="Josefin Sans"/>
              <a:sym typeface="Josefin Sans"/>
            </a:endParaRPr>
          </a:p>
          <a:p>
            <a:pPr indent="-317500" lvl="1" marL="914400" rtl="0" algn="l">
              <a:spcBef>
                <a:spcPts val="1000"/>
              </a:spcBef>
              <a:spcAft>
                <a:spcPts val="0"/>
              </a:spcAft>
              <a:buSzPts val="1400"/>
              <a:buFont typeface="Josefin Sans"/>
              <a:buChar char="○"/>
            </a:pPr>
            <a:r>
              <a:rPr lang="en">
                <a:latin typeface="Josefin Sans"/>
                <a:ea typeface="Josefin Sans"/>
                <a:cs typeface="Josefin Sans"/>
                <a:sym typeface="Josefin Sans"/>
              </a:rPr>
              <a:t>Legal</a:t>
            </a:r>
            <a:endParaRPr>
              <a:latin typeface="Josefin Sans"/>
              <a:ea typeface="Josefin Sans"/>
              <a:cs typeface="Josefin Sans"/>
              <a:sym typeface="Josefin Sans"/>
            </a:endParaRPr>
          </a:p>
          <a:p>
            <a:pPr indent="-317500" lvl="1" marL="914400" rtl="0" algn="l">
              <a:spcBef>
                <a:spcPts val="1000"/>
              </a:spcBef>
              <a:spcAft>
                <a:spcPts val="0"/>
              </a:spcAft>
              <a:buSzPts val="1400"/>
              <a:buFont typeface="Josefin Sans"/>
              <a:buChar char="○"/>
            </a:pPr>
            <a:r>
              <a:rPr lang="en">
                <a:latin typeface="Josefin Sans"/>
                <a:ea typeface="Josefin Sans"/>
                <a:cs typeface="Josefin Sans"/>
                <a:sym typeface="Josefin Sans"/>
              </a:rPr>
              <a:t>Regulatory necessities</a:t>
            </a:r>
            <a:endParaRPr>
              <a:latin typeface="Josefin Sans"/>
              <a:ea typeface="Josefin Sans"/>
              <a:cs typeface="Josefin Sans"/>
              <a:sym typeface="Josefin Sans"/>
            </a:endParaRPr>
          </a:p>
          <a:p>
            <a:pPr indent="-317500" lvl="0" marL="457200" rtl="0" algn="l">
              <a:spcBef>
                <a:spcPts val="1000"/>
              </a:spcBef>
              <a:spcAft>
                <a:spcPts val="0"/>
              </a:spcAft>
              <a:buSzPts val="1400"/>
              <a:buFont typeface="Josefin Sans"/>
              <a:buChar char="●"/>
            </a:pPr>
            <a:r>
              <a:rPr lang="en">
                <a:latin typeface="Josefin Sans"/>
                <a:ea typeface="Josefin Sans"/>
                <a:cs typeface="Josefin Sans"/>
                <a:sym typeface="Josefin Sans"/>
              </a:rPr>
              <a:t>Having local operations meet local needs whilst introducing common global concepts and technologies across the organization</a:t>
            </a:r>
            <a:endParaRPr>
              <a:latin typeface="Josefin Sans"/>
              <a:ea typeface="Josefin Sans"/>
              <a:cs typeface="Josefin Sans"/>
              <a:sym typeface="Josefin Sans"/>
            </a:endParaRPr>
          </a:p>
          <a:p>
            <a:pPr indent="0" lvl="0" marL="0" rtl="0" algn="l">
              <a:spcBef>
                <a:spcPts val="1000"/>
              </a:spcBef>
              <a:spcAft>
                <a:spcPts val="1000"/>
              </a:spcAft>
              <a:buNone/>
            </a:pPr>
            <a:r>
              <a:t/>
            </a:r>
            <a:endParaRPr>
              <a:latin typeface="Josefin Sans"/>
              <a:ea typeface="Josefin Sans"/>
              <a:cs typeface="Josefin Sans"/>
              <a:sym typeface="Josefin Sans"/>
            </a:endParaRPr>
          </a:p>
        </p:txBody>
      </p:sp>
      <p:cxnSp>
        <p:nvCxnSpPr>
          <p:cNvPr id="1040" name="Google Shape;1040;p115"/>
          <p:cNvCxnSpPr/>
          <p:nvPr/>
        </p:nvCxnSpPr>
        <p:spPr>
          <a:xfrm>
            <a:off x="794525" y="693750"/>
            <a:ext cx="2314200" cy="0"/>
          </a:xfrm>
          <a:prstGeom prst="straightConnector1">
            <a:avLst/>
          </a:prstGeom>
          <a:noFill/>
          <a:ln cap="flat" cmpd="sng" w="76200">
            <a:solidFill>
              <a:schemeClr val="accent1"/>
            </a:solidFill>
            <a:prstDash val="solid"/>
            <a:round/>
            <a:headEnd len="med" w="med" type="none"/>
            <a:tailEnd len="med" w="med" type="none"/>
          </a:ln>
        </p:spPr>
      </p:cxnSp>
      <p:pic>
        <p:nvPicPr>
          <p:cNvPr id="1041" name="Google Shape;1041;p115"/>
          <p:cNvPicPr preferRelativeResize="0"/>
          <p:nvPr/>
        </p:nvPicPr>
        <p:blipFill>
          <a:blip r:embed="rId3">
            <a:alphaModFix/>
          </a:blip>
          <a:stretch>
            <a:fillRect/>
          </a:stretch>
        </p:blipFill>
        <p:spPr>
          <a:xfrm>
            <a:off x="5312525" y="1226025"/>
            <a:ext cx="3388901" cy="2385324"/>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5" name="Shape 1045"/>
        <p:cNvGrpSpPr/>
        <p:nvPr/>
      </p:nvGrpSpPr>
      <p:grpSpPr>
        <a:xfrm>
          <a:off x="0" y="0"/>
          <a:ext cx="0" cy="0"/>
          <a:chOff x="0" y="0"/>
          <a:chExt cx="0" cy="0"/>
        </a:xfrm>
      </p:grpSpPr>
      <p:sp>
        <p:nvSpPr>
          <p:cNvPr id="1046" name="Google Shape;1046;p116"/>
          <p:cNvSpPr/>
          <p:nvPr/>
        </p:nvSpPr>
        <p:spPr>
          <a:xfrm>
            <a:off x="358200" y="1051925"/>
            <a:ext cx="4407600" cy="2901900"/>
          </a:xfrm>
          <a:prstGeom prst="rect">
            <a:avLst/>
          </a:prstGeom>
          <a:noFill/>
          <a:ln cap="flat" cmpd="sng" w="9525">
            <a:solidFill>
              <a:srgbClr val="FD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D0000"/>
              </a:solidFill>
            </a:endParaRPr>
          </a:p>
        </p:txBody>
      </p:sp>
      <p:sp>
        <p:nvSpPr>
          <p:cNvPr id="1047" name="Google Shape;1047;p116"/>
          <p:cNvSpPr txBox="1"/>
          <p:nvPr>
            <p:ph type="title"/>
          </p:nvPr>
        </p:nvSpPr>
        <p:spPr>
          <a:xfrm>
            <a:off x="146725" y="4789139"/>
            <a:ext cx="3027300" cy="229200"/>
          </a:xfrm>
          <a:prstGeom prst="rect">
            <a:avLst/>
          </a:prstGeom>
        </p:spPr>
        <p:txBody>
          <a:bodyPr anchorCtr="0" anchor="ctr" bIns="0" lIns="91425" spcFirstLastPara="1" rIns="91425" wrap="square" tIns="0">
            <a:noAutofit/>
          </a:bodyPr>
          <a:lstStyle/>
          <a:p>
            <a:pPr indent="0" lvl="0" marL="0" rtl="0" algn="l">
              <a:spcBef>
                <a:spcPts val="0"/>
              </a:spcBef>
              <a:spcAft>
                <a:spcPts val="0"/>
              </a:spcAft>
              <a:buNone/>
            </a:pPr>
            <a:r>
              <a:rPr lang="en"/>
              <a:t>Trevon (ajmarketing.io)</a:t>
            </a:r>
            <a:endParaRPr/>
          </a:p>
        </p:txBody>
      </p:sp>
      <p:sp>
        <p:nvSpPr>
          <p:cNvPr id="1048" name="Google Shape;1048;p116"/>
          <p:cNvSpPr txBox="1"/>
          <p:nvPr>
            <p:ph idx="3" type="title"/>
          </p:nvPr>
        </p:nvSpPr>
        <p:spPr>
          <a:xfrm>
            <a:off x="713225" y="121050"/>
            <a:ext cx="69600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Promotion</a:t>
            </a:r>
            <a:endParaRPr/>
          </a:p>
        </p:txBody>
      </p:sp>
      <p:sp>
        <p:nvSpPr>
          <p:cNvPr id="1049" name="Google Shape;1049;p116"/>
          <p:cNvSpPr txBox="1"/>
          <p:nvPr/>
        </p:nvSpPr>
        <p:spPr>
          <a:xfrm>
            <a:off x="291475" y="1392900"/>
            <a:ext cx="3654000" cy="2357700"/>
          </a:xfrm>
          <a:prstGeom prst="rect">
            <a:avLst/>
          </a:prstGeom>
          <a:noFill/>
          <a:ln>
            <a:noFill/>
          </a:ln>
        </p:spPr>
        <p:txBody>
          <a:bodyPr anchorCtr="0" anchor="t" bIns="91425" lIns="91425" spcFirstLastPara="1" rIns="91425" wrap="square" tIns="91425">
            <a:noAutofit/>
          </a:bodyPr>
          <a:lstStyle/>
          <a:p>
            <a:pPr indent="-317500" lvl="0" marL="457200" rtl="0" algn="l">
              <a:spcBef>
                <a:spcPts val="1000"/>
              </a:spcBef>
              <a:spcAft>
                <a:spcPts val="0"/>
              </a:spcAft>
              <a:buSzPts val="1400"/>
              <a:buFont typeface="Josefin Sans"/>
              <a:buChar char="●"/>
            </a:pPr>
            <a:r>
              <a:rPr lang="en">
                <a:latin typeface="Josefin Sans"/>
                <a:ea typeface="Josefin Sans"/>
                <a:cs typeface="Josefin Sans"/>
                <a:sym typeface="Josefin Sans"/>
              </a:rPr>
              <a:t>Integrated Marketing Campaign:</a:t>
            </a:r>
            <a:endParaRPr>
              <a:latin typeface="Josefin Sans"/>
              <a:ea typeface="Josefin Sans"/>
              <a:cs typeface="Josefin Sans"/>
              <a:sym typeface="Josefin Sans"/>
            </a:endParaRPr>
          </a:p>
          <a:p>
            <a:pPr indent="-317500" lvl="1" marL="914400" rtl="0" algn="l">
              <a:spcBef>
                <a:spcPts val="1000"/>
              </a:spcBef>
              <a:spcAft>
                <a:spcPts val="0"/>
              </a:spcAft>
              <a:buSzPts val="1400"/>
              <a:buFont typeface="Josefin Sans"/>
              <a:buChar char="○"/>
            </a:pPr>
            <a:r>
              <a:rPr lang="en">
                <a:latin typeface="Josefin Sans"/>
                <a:ea typeface="Josefin Sans"/>
                <a:cs typeface="Josefin Sans"/>
                <a:sym typeface="Josefin Sans"/>
              </a:rPr>
              <a:t>social media, television, radio, outdoor advertising, and online platforms. </a:t>
            </a:r>
            <a:endParaRPr>
              <a:latin typeface="Josefin Sans"/>
              <a:ea typeface="Josefin Sans"/>
              <a:cs typeface="Josefin Sans"/>
              <a:sym typeface="Josefin Sans"/>
            </a:endParaRPr>
          </a:p>
          <a:p>
            <a:pPr indent="-317500" lvl="0" marL="457200" rtl="0" algn="l">
              <a:spcBef>
                <a:spcPts val="1000"/>
              </a:spcBef>
              <a:spcAft>
                <a:spcPts val="0"/>
              </a:spcAft>
              <a:buSzPts val="1400"/>
              <a:buFont typeface="Josefin Sans"/>
              <a:buChar char="●"/>
            </a:pPr>
            <a:r>
              <a:rPr lang="en">
                <a:latin typeface="Josefin Sans"/>
                <a:ea typeface="Josefin Sans"/>
                <a:cs typeface="Josefin Sans"/>
                <a:sym typeface="Josefin Sans"/>
              </a:rPr>
              <a:t>Influencer Partnerships:</a:t>
            </a:r>
            <a:endParaRPr>
              <a:latin typeface="Josefin Sans"/>
              <a:ea typeface="Josefin Sans"/>
              <a:cs typeface="Josefin Sans"/>
              <a:sym typeface="Josefin Sans"/>
            </a:endParaRPr>
          </a:p>
          <a:p>
            <a:pPr indent="-317500" lvl="1" marL="914400" rtl="0" algn="l">
              <a:spcBef>
                <a:spcPts val="1000"/>
              </a:spcBef>
              <a:spcAft>
                <a:spcPts val="0"/>
              </a:spcAft>
              <a:buSzPts val="1400"/>
              <a:buFont typeface="Josefin Sans"/>
              <a:buChar char="○"/>
            </a:pPr>
            <a:r>
              <a:rPr lang="en">
                <a:latin typeface="Josefin Sans"/>
                <a:ea typeface="Josefin Sans"/>
                <a:cs typeface="Josefin Sans"/>
                <a:sym typeface="Josefin Sans"/>
              </a:rPr>
              <a:t> Collaborate with local influencers, bloggers, and celebrities </a:t>
            </a:r>
            <a:endParaRPr>
              <a:latin typeface="Josefin Sans"/>
              <a:ea typeface="Josefin Sans"/>
              <a:cs typeface="Josefin Sans"/>
              <a:sym typeface="Josefin Sans"/>
            </a:endParaRPr>
          </a:p>
        </p:txBody>
      </p:sp>
      <p:cxnSp>
        <p:nvCxnSpPr>
          <p:cNvPr id="1050" name="Google Shape;1050;p116"/>
          <p:cNvCxnSpPr/>
          <p:nvPr/>
        </p:nvCxnSpPr>
        <p:spPr>
          <a:xfrm>
            <a:off x="794525" y="693750"/>
            <a:ext cx="2314200" cy="0"/>
          </a:xfrm>
          <a:prstGeom prst="straightConnector1">
            <a:avLst/>
          </a:prstGeom>
          <a:noFill/>
          <a:ln cap="flat" cmpd="sng" w="76200">
            <a:solidFill>
              <a:schemeClr val="accent1"/>
            </a:solidFill>
            <a:prstDash val="solid"/>
            <a:round/>
            <a:headEnd len="med" w="med" type="none"/>
            <a:tailEnd len="med" w="med" type="none"/>
          </a:ln>
        </p:spPr>
      </p:cxnSp>
      <p:pic>
        <p:nvPicPr>
          <p:cNvPr id="1051" name="Google Shape;1051;p116"/>
          <p:cNvPicPr preferRelativeResize="0"/>
          <p:nvPr/>
        </p:nvPicPr>
        <p:blipFill>
          <a:blip r:embed="rId3">
            <a:alphaModFix/>
          </a:blip>
          <a:stretch>
            <a:fillRect/>
          </a:stretch>
        </p:blipFill>
        <p:spPr>
          <a:xfrm>
            <a:off x="4736475" y="1263262"/>
            <a:ext cx="4407523" cy="2479224"/>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5" name="Shape 1055"/>
        <p:cNvGrpSpPr/>
        <p:nvPr/>
      </p:nvGrpSpPr>
      <p:grpSpPr>
        <a:xfrm>
          <a:off x="0" y="0"/>
          <a:ext cx="0" cy="0"/>
          <a:chOff x="0" y="0"/>
          <a:chExt cx="0" cy="0"/>
        </a:xfrm>
      </p:grpSpPr>
      <p:sp>
        <p:nvSpPr>
          <p:cNvPr id="1056" name="Google Shape;1056;p117"/>
          <p:cNvSpPr txBox="1"/>
          <p:nvPr>
            <p:ph type="title"/>
          </p:nvPr>
        </p:nvSpPr>
        <p:spPr>
          <a:xfrm>
            <a:off x="5292000" y="2212804"/>
            <a:ext cx="3173400" cy="558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Production and Supply Chain</a:t>
            </a:r>
            <a:endParaRPr/>
          </a:p>
          <a:p>
            <a:pPr indent="0" lvl="0" marL="0" rtl="0" algn="l">
              <a:spcBef>
                <a:spcPts val="0"/>
              </a:spcBef>
              <a:spcAft>
                <a:spcPts val="0"/>
              </a:spcAft>
              <a:buNone/>
            </a:pPr>
            <a:r>
              <a:t/>
            </a:r>
            <a:endParaRPr/>
          </a:p>
        </p:txBody>
      </p:sp>
      <p:sp>
        <p:nvSpPr>
          <p:cNvPr id="1057" name="Google Shape;1057;p117"/>
          <p:cNvSpPr txBox="1"/>
          <p:nvPr>
            <p:ph idx="2" type="title"/>
          </p:nvPr>
        </p:nvSpPr>
        <p:spPr>
          <a:xfrm>
            <a:off x="5292001" y="1625200"/>
            <a:ext cx="1724100" cy="841800"/>
          </a:xfrm>
          <a:prstGeom prst="rect">
            <a:avLst/>
          </a:prstGeom>
        </p:spPr>
        <p:txBody>
          <a:bodyPr anchorCtr="0" anchor="b" bIns="91425" lIns="91425" spcFirstLastPara="1" rIns="91425" wrap="square" tIns="0">
            <a:noAutofit/>
          </a:bodyPr>
          <a:lstStyle/>
          <a:p>
            <a:pPr indent="0" lvl="0" marL="0" rtl="0" algn="l">
              <a:spcBef>
                <a:spcPts val="0"/>
              </a:spcBef>
              <a:spcAft>
                <a:spcPts val="0"/>
              </a:spcAft>
              <a:buNone/>
            </a:pPr>
            <a:r>
              <a:rPr lang="en"/>
              <a:t>09</a:t>
            </a:r>
            <a:endParaRPr/>
          </a:p>
        </p:txBody>
      </p:sp>
      <p:sp>
        <p:nvSpPr>
          <p:cNvPr id="1058" name="Google Shape;1058;p117"/>
          <p:cNvSpPr/>
          <p:nvPr/>
        </p:nvSpPr>
        <p:spPr>
          <a:xfrm>
            <a:off x="1248375" y="915600"/>
            <a:ext cx="2944200" cy="3597900"/>
          </a:xfrm>
          <a:prstGeom prst="rect">
            <a:avLst/>
          </a:prstGeom>
          <a:noFill/>
          <a:ln cap="flat" cmpd="sng" w="9525">
            <a:solidFill>
              <a:srgbClr val="FD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D0000"/>
              </a:solidFill>
            </a:endParaRPr>
          </a:p>
        </p:txBody>
      </p:sp>
      <p:pic>
        <p:nvPicPr>
          <p:cNvPr id="1059" name="Google Shape;1059;p117"/>
          <p:cNvPicPr preferRelativeResize="0"/>
          <p:nvPr/>
        </p:nvPicPr>
        <p:blipFill>
          <a:blip r:embed="rId3">
            <a:alphaModFix/>
          </a:blip>
          <a:stretch>
            <a:fillRect/>
          </a:stretch>
        </p:blipFill>
        <p:spPr>
          <a:xfrm>
            <a:off x="1686675" y="1574229"/>
            <a:ext cx="2067596" cy="2067596"/>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3" name="Shape 1063"/>
        <p:cNvGrpSpPr/>
        <p:nvPr/>
      </p:nvGrpSpPr>
      <p:grpSpPr>
        <a:xfrm>
          <a:off x="0" y="0"/>
          <a:ext cx="0" cy="0"/>
          <a:chOff x="0" y="0"/>
          <a:chExt cx="0" cy="0"/>
        </a:xfrm>
      </p:grpSpPr>
      <p:sp>
        <p:nvSpPr>
          <p:cNvPr id="1064" name="Google Shape;1064;p118"/>
          <p:cNvSpPr txBox="1"/>
          <p:nvPr/>
        </p:nvSpPr>
        <p:spPr>
          <a:xfrm>
            <a:off x="64100" y="4733525"/>
            <a:ext cx="4113900" cy="333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800">
                <a:solidFill>
                  <a:schemeClr val="dk1"/>
                </a:solidFill>
                <a:latin typeface="Josefin Sans"/>
                <a:ea typeface="Josefin Sans"/>
                <a:cs typeface="Josefin Sans"/>
                <a:sym typeface="Josefin Sans"/>
              </a:rPr>
              <a:t>Samuel Pak (Sony 2023)</a:t>
            </a:r>
            <a:endParaRPr b="1" sz="800">
              <a:solidFill>
                <a:schemeClr val="dk1"/>
              </a:solidFill>
              <a:latin typeface="Josefin Sans"/>
              <a:ea typeface="Josefin Sans"/>
              <a:cs typeface="Josefin Sans"/>
              <a:sym typeface="Josefin Sans"/>
            </a:endParaRPr>
          </a:p>
        </p:txBody>
      </p:sp>
      <p:sp>
        <p:nvSpPr>
          <p:cNvPr id="1065" name="Google Shape;1065;p118"/>
          <p:cNvSpPr txBox="1"/>
          <p:nvPr>
            <p:ph type="title"/>
          </p:nvPr>
        </p:nvSpPr>
        <p:spPr>
          <a:xfrm>
            <a:off x="311700" y="445025"/>
            <a:ext cx="8520600" cy="572700"/>
          </a:xfrm>
          <a:prstGeom prst="rect">
            <a:avLst/>
          </a:prstGeom>
        </p:spPr>
        <p:txBody>
          <a:bodyPr anchorCtr="0" anchor="t" bIns="91425" lIns="91425" spcFirstLastPara="1" rIns="91425" wrap="square" tIns="79200">
            <a:noAutofit/>
          </a:bodyPr>
          <a:lstStyle/>
          <a:p>
            <a:pPr indent="0" lvl="0" marL="0" rtl="0" algn="ctr">
              <a:spcBef>
                <a:spcPts val="0"/>
              </a:spcBef>
              <a:spcAft>
                <a:spcPts val="0"/>
              </a:spcAft>
              <a:buClr>
                <a:schemeClr val="dk1"/>
              </a:buClr>
              <a:buSzPts val="1100"/>
              <a:buFont typeface="Arial"/>
              <a:buNone/>
            </a:pPr>
            <a:r>
              <a:rPr lang="en"/>
              <a:t>Supplier &amp; Processor &amp; HQ Map Worldwide</a:t>
            </a:r>
            <a:endParaRPr/>
          </a:p>
          <a:p>
            <a:pPr indent="0" lvl="0" marL="0" rtl="0" algn="ctr">
              <a:spcBef>
                <a:spcPts val="0"/>
              </a:spcBef>
              <a:spcAft>
                <a:spcPts val="0"/>
              </a:spcAft>
              <a:buNone/>
            </a:pPr>
            <a:r>
              <a:t/>
            </a:r>
            <a:endParaRPr/>
          </a:p>
        </p:txBody>
      </p:sp>
      <p:sp>
        <p:nvSpPr>
          <p:cNvPr id="1066" name="Google Shape;1066;p118"/>
          <p:cNvSpPr txBox="1"/>
          <p:nvPr/>
        </p:nvSpPr>
        <p:spPr>
          <a:xfrm>
            <a:off x="272875" y="4180625"/>
            <a:ext cx="7020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pic>
        <p:nvPicPr>
          <p:cNvPr id="1067" name="Google Shape;1067;p118"/>
          <p:cNvPicPr preferRelativeResize="0"/>
          <p:nvPr/>
        </p:nvPicPr>
        <p:blipFill>
          <a:blip r:embed="rId3">
            <a:alphaModFix/>
          </a:blip>
          <a:stretch>
            <a:fillRect/>
          </a:stretch>
        </p:blipFill>
        <p:spPr>
          <a:xfrm>
            <a:off x="1058700" y="1017725"/>
            <a:ext cx="6539577" cy="4125775"/>
          </a:xfrm>
          <a:prstGeom prst="rect">
            <a:avLst/>
          </a:prstGeom>
          <a:noFill/>
          <a:ln>
            <a:noFill/>
          </a:ln>
        </p:spPr>
      </p:pic>
      <p:pic>
        <p:nvPicPr>
          <p:cNvPr id="1068" name="Google Shape;1068;p118"/>
          <p:cNvPicPr preferRelativeResize="0"/>
          <p:nvPr/>
        </p:nvPicPr>
        <p:blipFill>
          <a:blip r:embed="rId4">
            <a:alphaModFix/>
          </a:blip>
          <a:stretch>
            <a:fillRect/>
          </a:stretch>
        </p:blipFill>
        <p:spPr>
          <a:xfrm>
            <a:off x="7575000" y="3694925"/>
            <a:ext cx="1257300" cy="13716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1" name="Shape 761"/>
        <p:cNvGrpSpPr/>
        <p:nvPr/>
      </p:nvGrpSpPr>
      <p:grpSpPr>
        <a:xfrm>
          <a:off x="0" y="0"/>
          <a:ext cx="0" cy="0"/>
          <a:chOff x="0" y="0"/>
          <a:chExt cx="0" cy="0"/>
        </a:xfrm>
      </p:grpSpPr>
      <p:graphicFrame>
        <p:nvGraphicFramePr>
          <p:cNvPr id="762" name="Google Shape;762;p83"/>
          <p:cNvGraphicFramePr/>
          <p:nvPr/>
        </p:nvGraphicFramePr>
        <p:xfrm>
          <a:off x="229100" y="1428750"/>
          <a:ext cx="3000000" cy="3000000"/>
        </p:xfrm>
        <a:graphic>
          <a:graphicData uri="http://schemas.openxmlformats.org/drawingml/2006/table">
            <a:tbl>
              <a:tblPr>
                <a:noFill/>
                <a:tableStyleId>{9EEAACBF-205B-494E-97C2-10B0C2A3217A}</a:tableStyleId>
              </a:tblPr>
              <a:tblGrid>
                <a:gridCol w="4304325"/>
                <a:gridCol w="4304325"/>
              </a:tblGrid>
              <a:tr h="381000">
                <a:tc>
                  <a:txBody>
                    <a:bodyPr/>
                    <a:lstStyle/>
                    <a:p>
                      <a:pPr indent="0" lvl="0" marL="0" rtl="0" algn="l">
                        <a:spcBef>
                          <a:spcPts val="0"/>
                        </a:spcBef>
                        <a:spcAft>
                          <a:spcPts val="0"/>
                        </a:spcAft>
                        <a:buNone/>
                      </a:pPr>
                      <a:r>
                        <a:rPr b="1" lang="en" sz="1200">
                          <a:latin typeface="Josefin Sans"/>
                          <a:ea typeface="Josefin Sans"/>
                          <a:cs typeface="Josefin Sans"/>
                          <a:sym typeface="Josefin Sans"/>
                        </a:rPr>
                        <a:t>Amy Mei</a:t>
                      </a:r>
                      <a:endParaRPr b="1" sz="1200">
                        <a:latin typeface="Josefin Sans"/>
                        <a:ea typeface="Josefin Sans"/>
                        <a:cs typeface="Josefin Sans"/>
                        <a:sym typeface="Josefin Sans"/>
                      </a:endParaRPr>
                    </a:p>
                  </a:txBody>
                  <a:tcPr marT="91425" marB="91425" marR="91425" marL="91425">
                    <a:lnL cap="flat" cmpd="sng" w="76200">
                      <a:solidFill>
                        <a:srgbClr val="0000FF"/>
                      </a:solidFill>
                      <a:prstDash val="solid"/>
                      <a:round/>
                      <a:headEnd len="sm" w="sm" type="none"/>
                      <a:tailEnd len="sm" w="sm" type="none"/>
                    </a:lnL>
                    <a:lnR cap="flat" cmpd="sng" w="76200">
                      <a:solidFill>
                        <a:srgbClr val="0000FF"/>
                      </a:solidFill>
                      <a:prstDash val="solid"/>
                      <a:round/>
                      <a:headEnd len="sm" w="sm" type="none"/>
                      <a:tailEnd len="sm" w="sm" type="none"/>
                    </a:lnR>
                    <a:lnT cap="flat" cmpd="sng" w="76200">
                      <a:solidFill>
                        <a:srgbClr val="0000FF"/>
                      </a:solidFill>
                      <a:prstDash val="solid"/>
                      <a:round/>
                      <a:headEnd len="sm" w="sm" type="none"/>
                      <a:tailEnd len="sm" w="sm" type="none"/>
                    </a:lnT>
                    <a:lnB cap="flat" cmpd="sng" w="76200">
                      <a:solidFill>
                        <a:srgbClr val="0000FF"/>
                      </a:solidFill>
                      <a:prstDash val="solid"/>
                      <a:round/>
                      <a:headEnd len="sm" w="sm" type="none"/>
                      <a:tailEnd len="sm" w="sm" type="none"/>
                    </a:lnB>
                    <a:solidFill>
                      <a:srgbClr val="D9D2E9"/>
                    </a:solidFill>
                  </a:tcPr>
                </a:tc>
                <a:tc>
                  <a:txBody>
                    <a:bodyPr/>
                    <a:lstStyle/>
                    <a:p>
                      <a:pPr indent="0" lvl="0" marL="0" rtl="0" algn="l">
                        <a:spcBef>
                          <a:spcPts val="0"/>
                        </a:spcBef>
                        <a:spcAft>
                          <a:spcPts val="0"/>
                        </a:spcAft>
                        <a:buNone/>
                      </a:pPr>
                      <a:r>
                        <a:rPr b="1" lang="en" sz="1200">
                          <a:latin typeface="Josefin Sans"/>
                          <a:ea typeface="Josefin Sans"/>
                          <a:cs typeface="Josefin Sans"/>
                          <a:sym typeface="Josefin Sans"/>
                        </a:rPr>
                        <a:t>IB Objectives, Global Strategies</a:t>
                      </a:r>
                      <a:endParaRPr b="1" sz="1200">
                        <a:latin typeface="Josefin Sans"/>
                        <a:ea typeface="Josefin Sans"/>
                        <a:cs typeface="Josefin Sans"/>
                        <a:sym typeface="Josefin Sans"/>
                      </a:endParaRPr>
                    </a:p>
                  </a:txBody>
                  <a:tcPr marT="91425" marB="91425" marR="91425" marL="91425">
                    <a:lnL cap="flat" cmpd="sng" w="76200">
                      <a:solidFill>
                        <a:srgbClr val="0000FF"/>
                      </a:solidFill>
                      <a:prstDash val="solid"/>
                      <a:round/>
                      <a:headEnd len="sm" w="sm" type="none"/>
                      <a:tailEnd len="sm" w="sm" type="none"/>
                    </a:lnL>
                    <a:lnR cap="flat" cmpd="sng" w="76200">
                      <a:solidFill>
                        <a:srgbClr val="0000FF"/>
                      </a:solidFill>
                      <a:prstDash val="solid"/>
                      <a:round/>
                      <a:headEnd len="sm" w="sm" type="none"/>
                      <a:tailEnd len="sm" w="sm" type="none"/>
                    </a:lnR>
                    <a:lnT cap="flat" cmpd="sng" w="76200">
                      <a:solidFill>
                        <a:srgbClr val="0000FF"/>
                      </a:solidFill>
                      <a:prstDash val="solid"/>
                      <a:round/>
                      <a:headEnd len="sm" w="sm" type="none"/>
                      <a:tailEnd len="sm" w="sm" type="none"/>
                    </a:lnT>
                    <a:lnB cap="flat" cmpd="sng" w="76200">
                      <a:solidFill>
                        <a:srgbClr val="0000FF"/>
                      </a:solidFill>
                      <a:prstDash val="solid"/>
                      <a:round/>
                      <a:headEnd len="sm" w="sm" type="none"/>
                      <a:tailEnd len="sm" w="sm" type="none"/>
                    </a:lnB>
                    <a:solidFill>
                      <a:srgbClr val="D9D2E9"/>
                    </a:solidFill>
                  </a:tcPr>
                </a:tc>
              </a:tr>
              <a:tr h="381000">
                <a:tc>
                  <a:txBody>
                    <a:bodyPr/>
                    <a:lstStyle/>
                    <a:p>
                      <a:pPr indent="0" lvl="0" marL="0" rtl="0" algn="l">
                        <a:spcBef>
                          <a:spcPts val="0"/>
                        </a:spcBef>
                        <a:spcAft>
                          <a:spcPts val="0"/>
                        </a:spcAft>
                        <a:buNone/>
                      </a:pPr>
                      <a:r>
                        <a:rPr b="1" lang="en" sz="1200">
                          <a:latin typeface="Josefin Sans"/>
                          <a:ea typeface="Josefin Sans"/>
                          <a:cs typeface="Josefin Sans"/>
                          <a:sym typeface="Josefin Sans"/>
                        </a:rPr>
                        <a:t>Jasmin Lall</a:t>
                      </a:r>
                      <a:endParaRPr b="1" sz="1200">
                        <a:latin typeface="Josefin Sans"/>
                        <a:ea typeface="Josefin Sans"/>
                        <a:cs typeface="Josefin Sans"/>
                        <a:sym typeface="Josefin Sans"/>
                      </a:endParaRPr>
                    </a:p>
                  </a:txBody>
                  <a:tcPr marT="91425" marB="91425" marR="91425" marL="91425">
                    <a:lnL cap="flat" cmpd="sng" w="76200">
                      <a:solidFill>
                        <a:srgbClr val="0000FF"/>
                      </a:solidFill>
                      <a:prstDash val="solid"/>
                      <a:round/>
                      <a:headEnd len="sm" w="sm" type="none"/>
                      <a:tailEnd len="sm" w="sm" type="none"/>
                    </a:lnL>
                    <a:lnR cap="flat" cmpd="sng" w="76200">
                      <a:solidFill>
                        <a:srgbClr val="0000FF"/>
                      </a:solidFill>
                      <a:prstDash val="solid"/>
                      <a:round/>
                      <a:headEnd len="sm" w="sm" type="none"/>
                      <a:tailEnd len="sm" w="sm" type="none"/>
                    </a:lnR>
                    <a:lnT cap="flat" cmpd="sng" w="76200">
                      <a:solidFill>
                        <a:srgbClr val="0000FF"/>
                      </a:solidFill>
                      <a:prstDash val="solid"/>
                      <a:round/>
                      <a:headEnd len="sm" w="sm" type="none"/>
                      <a:tailEnd len="sm" w="sm" type="none"/>
                    </a:lnT>
                    <a:lnB cap="flat" cmpd="sng" w="76200">
                      <a:solidFill>
                        <a:srgbClr val="0000FF"/>
                      </a:solidFill>
                      <a:prstDash val="solid"/>
                      <a:round/>
                      <a:headEnd len="sm" w="sm" type="none"/>
                      <a:tailEnd len="sm" w="sm" type="none"/>
                    </a:lnB>
                    <a:solidFill>
                      <a:srgbClr val="D9D2E9"/>
                    </a:solidFill>
                  </a:tcPr>
                </a:tc>
                <a:tc>
                  <a:txBody>
                    <a:bodyPr/>
                    <a:lstStyle/>
                    <a:p>
                      <a:pPr indent="0" lvl="0" marL="0" rtl="0" algn="l">
                        <a:spcBef>
                          <a:spcPts val="0"/>
                        </a:spcBef>
                        <a:spcAft>
                          <a:spcPts val="0"/>
                        </a:spcAft>
                        <a:buNone/>
                      </a:pPr>
                      <a:r>
                        <a:rPr b="1" lang="en" sz="1200">
                          <a:latin typeface="Josefin Sans"/>
                          <a:ea typeface="Josefin Sans"/>
                          <a:cs typeface="Josefin Sans"/>
                          <a:sym typeface="Josefin Sans"/>
                        </a:rPr>
                        <a:t>Geographic Strategies, Proposed Intl. Entry Strategy</a:t>
                      </a:r>
                      <a:endParaRPr b="1" sz="1200">
                        <a:latin typeface="Josefin Sans"/>
                        <a:ea typeface="Josefin Sans"/>
                        <a:cs typeface="Josefin Sans"/>
                        <a:sym typeface="Josefin Sans"/>
                      </a:endParaRPr>
                    </a:p>
                  </a:txBody>
                  <a:tcPr marT="91425" marB="91425" marR="91425" marL="91425">
                    <a:lnL cap="flat" cmpd="sng" w="76200">
                      <a:solidFill>
                        <a:srgbClr val="0000FF"/>
                      </a:solidFill>
                      <a:prstDash val="solid"/>
                      <a:round/>
                      <a:headEnd len="sm" w="sm" type="none"/>
                      <a:tailEnd len="sm" w="sm" type="none"/>
                    </a:lnL>
                    <a:lnR cap="flat" cmpd="sng" w="76200">
                      <a:solidFill>
                        <a:srgbClr val="0000FF"/>
                      </a:solidFill>
                      <a:prstDash val="solid"/>
                      <a:round/>
                      <a:headEnd len="sm" w="sm" type="none"/>
                      <a:tailEnd len="sm" w="sm" type="none"/>
                    </a:lnR>
                    <a:lnT cap="flat" cmpd="sng" w="76200">
                      <a:solidFill>
                        <a:srgbClr val="0000FF"/>
                      </a:solidFill>
                      <a:prstDash val="solid"/>
                      <a:round/>
                      <a:headEnd len="sm" w="sm" type="none"/>
                      <a:tailEnd len="sm" w="sm" type="none"/>
                    </a:lnT>
                    <a:lnB cap="flat" cmpd="sng" w="76200">
                      <a:solidFill>
                        <a:srgbClr val="0000FF"/>
                      </a:solidFill>
                      <a:prstDash val="solid"/>
                      <a:round/>
                      <a:headEnd len="sm" w="sm" type="none"/>
                      <a:tailEnd len="sm" w="sm" type="none"/>
                    </a:lnB>
                    <a:solidFill>
                      <a:srgbClr val="D9D2E9"/>
                    </a:solidFill>
                  </a:tcPr>
                </a:tc>
              </a:tr>
              <a:tr h="381000">
                <a:tc>
                  <a:txBody>
                    <a:bodyPr/>
                    <a:lstStyle/>
                    <a:p>
                      <a:pPr indent="0" lvl="0" marL="0" rtl="0" algn="l">
                        <a:spcBef>
                          <a:spcPts val="0"/>
                        </a:spcBef>
                        <a:spcAft>
                          <a:spcPts val="0"/>
                        </a:spcAft>
                        <a:buNone/>
                      </a:pPr>
                      <a:r>
                        <a:rPr b="1" lang="en" sz="1200">
                          <a:latin typeface="Josefin Sans"/>
                          <a:ea typeface="Josefin Sans"/>
                          <a:cs typeface="Josefin Sans"/>
                          <a:sym typeface="Josefin Sans"/>
                        </a:rPr>
                        <a:t>Trevon Lofton</a:t>
                      </a:r>
                      <a:endParaRPr b="1" sz="1200">
                        <a:latin typeface="Josefin Sans"/>
                        <a:ea typeface="Josefin Sans"/>
                        <a:cs typeface="Josefin Sans"/>
                        <a:sym typeface="Josefin Sans"/>
                      </a:endParaRPr>
                    </a:p>
                  </a:txBody>
                  <a:tcPr marT="91425" marB="91425" marR="91425" marL="91425">
                    <a:lnL cap="flat" cmpd="sng" w="76200">
                      <a:solidFill>
                        <a:srgbClr val="0000FF"/>
                      </a:solidFill>
                      <a:prstDash val="solid"/>
                      <a:round/>
                      <a:headEnd len="sm" w="sm" type="none"/>
                      <a:tailEnd len="sm" w="sm" type="none"/>
                    </a:lnL>
                    <a:lnR cap="flat" cmpd="sng" w="76200">
                      <a:solidFill>
                        <a:srgbClr val="0000FF"/>
                      </a:solidFill>
                      <a:prstDash val="solid"/>
                      <a:round/>
                      <a:headEnd len="sm" w="sm" type="none"/>
                      <a:tailEnd len="sm" w="sm" type="none"/>
                    </a:lnR>
                    <a:lnT cap="flat" cmpd="sng" w="76200">
                      <a:solidFill>
                        <a:srgbClr val="0000FF"/>
                      </a:solidFill>
                      <a:prstDash val="solid"/>
                      <a:round/>
                      <a:headEnd len="sm" w="sm" type="none"/>
                      <a:tailEnd len="sm" w="sm" type="none"/>
                    </a:lnT>
                    <a:lnB cap="flat" cmpd="sng" w="76200">
                      <a:solidFill>
                        <a:srgbClr val="0000FF"/>
                      </a:solidFill>
                      <a:prstDash val="solid"/>
                      <a:round/>
                      <a:headEnd len="sm" w="sm" type="none"/>
                      <a:tailEnd len="sm" w="sm" type="none"/>
                    </a:lnB>
                    <a:solidFill>
                      <a:srgbClr val="D9D2E9"/>
                    </a:solidFill>
                  </a:tcPr>
                </a:tc>
                <a:tc>
                  <a:txBody>
                    <a:bodyPr/>
                    <a:lstStyle/>
                    <a:p>
                      <a:pPr indent="0" lvl="0" marL="0" rtl="0" algn="l">
                        <a:spcBef>
                          <a:spcPts val="0"/>
                        </a:spcBef>
                        <a:spcAft>
                          <a:spcPts val="0"/>
                        </a:spcAft>
                        <a:buNone/>
                      </a:pPr>
                      <a:r>
                        <a:rPr b="1" lang="en" sz="1200">
                          <a:latin typeface="Josefin Sans"/>
                          <a:ea typeface="Josefin Sans"/>
                          <a:cs typeface="Josefin Sans"/>
                          <a:sym typeface="Josefin Sans"/>
                        </a:rPr>
                        <a:t>Marketing 4 P’s</a:t>
                      </a:r>
                      <a:endParaRPr b="1" sz="1200">
                        <a:latin typeface="Josefin Sans"/>
                        <a:ea typeface="Josefin Sans"/>
                        <a:cs typeface="Josefin Sans"/>
                        <a:sym typeface="Josefin Sans"/>
                      </a:endParaRPr>
                    </a:p>
                  </a:txBody>
                  <a:tcPr marT="91425" marB="91425" marR="91425" marL="91425">
                    <a:lnL cap="flat" cmpd="sng" w="76200">
                      <a:solidFill>
                        <a:srgbClr val="0000FF"/>
                      </a:solidFill>
                      <a:prstDash val="solid"/>
                      <a:round/>
                      <a:headEnd len="sm" w="sm" type="none"/>
                      <a:tailEnd len="sm" w="sm" type="none"/>
                    </a:lnL>
                    <a:lnR cap="flat" cmpd="sng" w="76200">
                      <a:solidFill>
                        <a:srgbClr val="0000FF"/>
                      </a:solidFill>
                      <a:prstDash val="solid"/>
                      <a:round/>
                      <a:headEnd len="sm" w="sm" type="none"/>
                      <a:tailEnd len="sm" w="sm" type="none"/>
                    </a:lnR>
                    <a:lnT cap="flat" cmpd="sng" w="76200">
                      <a:solidFill>
                        <a:srgbClr val="0000FF"/>
                      </a:solidFill>
                      <a:prstDash val="solid"/>
                      <a:round/>
                      <a:headEnd len="sm" w="sm" type="none"/>
                      <a:tailEnd len="sm" w="sm" type="none"/>
                    </a:lnT>
                    <a:lnB cap="flat" cmpd="sng" w="76200">
                      <a:solidFill>
                        <a:srgbClr val="0000FF"/>
                      </a:solidFill>
                      <a:prstDash val="solid"/>
                      <a:round/>
                      <a:headEnd len="sm" w="sm" type="none"/>
                      <a:tailEnd len="sm" w="sm" type="none"/>
                    </a:lnB>
                    <a:solidFill>
                      <a:srgbClr val="D9D2E9"/>
                    </a:solidFill>
                  </a:tcPr>
                </a:tc>
              </a:tr>
              <a:tr h="381000">
                <a:tc>
                  <a:txBody>
                    <a:bodyPr/>
                    <a:lstStyle/>
                    <a:p>
                      <a:pPr indent="0" lvl="0" marL="0" rtl="0" algn="l">
                        <a:spcBef>
                          <a:spcPts val="0"/>
                        </a:spcBef>
                        <a:spcAft>
                          <a:spcPts val="0"/>
                        </a:spcAft>
                        <a:buNone/>
                      </a:pPr>
                      <a:r>
                        <a:rPr b="1" lang="en" sz="1200">
                          <a:latin typeface="Josefin Sans"/>
                          <a:ea typeface="Josefin Sans"/>
                          <a:cs typeface="Josefin Sans"/>
                          <a:sym typeface="Josefin Sans"/>
                        </a:rPr>
                        <a:t>Kelvin Thit </a:t>
                      </a:r>
                      <a:endParaRPr b="1" sz="1200">
                        <a:latin typeface="Josefin Sans"/>
                        <a:ea typeface="Josefin Sans"/>
                        <a:cs typeface="Josefin Sans"/>
                        <a:sym typeface="Josefin Sans"/>
                      </a:endParaRPr>
                    </a:p>
                  </a:txBody>
                  <a:tcPr marT="91425" marB="91425" marR="91425" marL="91425">
                    <a:lnL cap="flat" cmpd="sng" w="76200">
                      <a:solidFill>
                        <a:srgbClr val="0000FF"/>
                      </a:solidFill>
                      <a:prstDash val="solid"/>
                      <a:round/>
                      <a:headEnd len="sm" w="sm" type="none"/>
                      <a:tailEnd len="sm" w="sm" type="none"/>
                    </a:lnL>
                    <a:lnR cap="flat" cmpd="sng" w="76200">
                      <a:solidFill>
                        <a:srgbClr val="0000FF"/>
                      </a:solidFill>
                      <a:prstDash val="solid"/>
                      <a:round/>
                      <a:headEnd len="sm" w="sm" type="none"/>
                      <a:tailEnd len="sm" w="sm" type="none"/>
                    </a:lnR>
                    <a:lnT cap="flat" cmpd="sng" w="76200">
                      <a:solidFill>
                        <a:srgbClr val="0000FF"/>
                      </a:solidFill>
                      <a:prstDash val="solid"/>
                      <a:round/>
                      <a:headEnd len="sm" w="sm" type="none"/>
                      <a:tailEnd len="sm" w="sm" type="none"/>
                    </a:lnT>
                    <a:lnB cap="flat" cmpd="sng" w="76200">
                      <a:solidFill>
                        <a:srgbClr val="0000FF"/>
                      </a:solidFill>
                      <a:prstDash val="solid"/>
                      <a:round/>
                      <a:headEnd len="sm" w="sm" type="none"/>
                      <a:tailEnd len="sm" w="sm" type="none"/>
                    </a:lnB>
                    <a:solidFill>
                      <a:srgbClr val="D9D2E9"/>
                    </a:solidFill>
                  </a:tcPr>
                </a:tc>
                <a:tc>
                  <a:txBody>
                    <a:bodyPr/>
                    <a:lstStyle/>
                    <a:p>
                      <a:pPr indent="0" lvl="0" marL="0" rtl="0" algn="l">
                        <a:spcBef>
                          <a:spcPts val="0"/>
                        </a:spcBef>
                        <a:spcAft>
                          <a:spcPts val="0"/>
                        </a:spcAft>
                        <a:buNone/>
                      </a:pPr>
                      <a:r>
                        <a:rPr b="1" lang="en" sz="1200">
                          <a:latin typeface="Josefin Sans"/>
                          <a:ea typeface="Josefin Sans"/>
                          <a:cs typeface="Josefin Sans"/>
                          <a:sym typeface="Josefin Sans"/>
                        </a:rPr>
                        <a:t>Country Specific Advantages, CSA/FSA Matrix</a:t>
                      </a:r>
                      <a:endParaRPr b="1" sz="1200">
                        <a:latin typeface="Josefin Sans"/>
                        <a:ea typeface="Josefin Sans"/>
                        <a:cs typeface="Josefin Sans"/>
                        <a:sym typeface="Josefin Sans"/>
                      </a:endParaRPr>
                    </a:p>
                  </a:txBody>
                  <a:tcPr marT="91425" marB="91425" marR="91425" marL="91425">
                    <a:lnL cap="flat" cmpd="sng" w="76200">
                      <a:solidFill>
                        <a:srgbClr val="0000FF"/>
                      </a:solidFill>
                      <a:prstDash val="solid"/>
                      <a:round/>
                      <a:headEnd len="sm" w="sm" type="none"/>
                      <a:tailEnd len="sm" w="sm" type="none"/>
                    </a:lnL>
                    <a:lnR cap="flat" cmpd="sng" w="76200">
                      <a:solidFill>
                        <a:srgbClr val="0000FF"/>
                      </a:solidFill>
                      <a:prstDash val="solid"/>
                      <a:round/>
                      <a:headEnd len="sm" w="sm" type="none"/>
                      <a:tailEnd len="sm" w="sm" type="none"/>
                    </a:lnR>
                    <a:lnT cap="flat" cmpd="sng" w="76200">
                      <a:solidFill>
                        <a:srgbClr val="0000FF"/>
                      </a:solidFill>
                      <a:prstDash val="solid"/>
                      <a:round/>
                      <a:headEnd len="sm" w="sm" type="none"/>
                      <a:tailEnd len="sm" w="sm" type="none"/>
                    </a:lnT>
                    <a:lnB cap="flat" cmpd="sng" w="76200">
                      <a:solidFill>
                        <a:srgbClr val="0000FF"/>
                      </a:solidFill>
                      <a:prstDash val="solid"/>
                      <a:round/>
                      <a:headEnd len="sm" w="sm" type="none"/>
                      <a:tailEnd len="sm" w="sm" type="none"/>
                    </a:lnB>
                    <a:solidFill>
                      <a:srgbClr val="D9D2E9"/>
                    </a:solidFill>
                  </a:tcPr>
                </a:tc>
              </a:tr>
              <a:tr h="381000">
                <a:tc>
                  <a:txBody>
                    <a:bodyPr/>
                    <a:lstStyle/>
                    <a:p>
                      <a:pPr indent="0" lvl="0" marL="0" rtl="0" algn="l">
                        <a:spcBef>
                          <a:spcPts val="0"/>
                        </a:spcBef>
                        <a:spcAft>
                          <a:spcPts val="0"/>
                        </a:spcAft>
                        <a:buNone/>
                      </a:pPr>
                      <a:r>
                        <a:rPr b="1" lang="en" sz="1200">
                          <a:latin typeface="Josefin Sans"/>
                          <a:ea typeface="Josefin Sans"/>
                          <a:cs typeface="Josefin Sans"/>
                          <a:sym typeface="Josefin Sans"/>
                        </a:rPr>
                        <a:t>Khan</a:t>
                      </a:r>
                      <a:r>
                        <a:rPr b="1" lang="en" sz="1200">
                          <a:latin typeface="Josefin Sans"/>
                          <a:ea typeface="Josefin Sans"/>
                          <a:cs typeface="Josefin Sans"/>
                          <a:sym typeface="Josefin Sans"/>
                        </a:rPr>
                        <a:t> Nguyen</a:t>
                      </a:r>
                      <a:endParaRPr b="1" sz="1200">
                        <a:latin typeface="Josefin Sans"/>
                        <a:ea typeface="Josefin Sans"/>
                        <a:cs typeface="Josefin Sans"/>
                        <a:sym typeface="Josefin Sans"/>
                      </a:endParaRPr>
                    </a:p>
                  </a:txBody>
                  <a:tcPr marT="91425" marB="91425" marR="91425" marL="91425">
                    <a:lnL cap="flat" cmpd="sng" w="76200">
                      <a:solidFill>
                        <a:srgbClr val="0000FF"/>
                      </a:solidFill>
                      <a:prstDash val="solid"/>
                      <a:round/>
                      <a:headEnd len="sm" w="sm" type="none"/>
                      <a:tailEnd len="sm" w="sm" type="none"/>
                    </a:lnL>
                    <a:lnR cap="flat" cmpd="sng" w="76200">
                      <a:solidFill>
                        <a:srgbClr val="0000FF"/>
                      </a:solidFill>
                      <a:prstDash val="solid"/>
                      <a:round/>
                      <a:headEnd len="sm" w="sm" type="none"/>
                      <a:tailEnd len="sm" w="sm" type="none"/>
                    </a:lnR>
                    <a:lnT cap="flat" cmpd="sng" w="76200">
                      <a:solidFill>
                        <a:srgbClr val="0000FF"/>
                      </a:solidFill>
                      <a:prstDash val="solid"/>
                      <a:round/>
                      <a:headEnd len="sm" w="sm" type="none"/>
                      <a:tailEnd len="sm" w="sm" type="none"/>
                    </a:lnT>
                    <a:lnB cap="flat" cmpd="sng" w="76200">
                      <a:solidFill>
                        <a:srgbClr val="0000FF"/>
                      </a:solidFill>
                      <a:prstDash val="solid"/>
                      <a:round/>
                      <a:headEnd len="sm" w="sm" type="none"/>
                      <a:tailEnd len="sm" w="sm" type="none"/>
                    </a:lnB>
                    <a:solidFill>
                      <a:srgbClr val="D9D2E9"/>
                    </a:solidFill>
                  </a:tcPr>
                </a:tc>
                <a:tc>
                  <a:txBody>
                    <a:bodyPr/>
                    <a:lstStyle/>
                    <a:p>
                      <a:pPr indent="0" lvl="0" marL="0" rtl="0" algn="l">
                        <a:spcBef>
                          <a:spcPts val="0"/>
                        </a:spcBef>
                        <a:spcAft>
                          <a:spcPts val="0"/>
                        </a:spcAft>
                        <a:buNone/>
                      </a:pPr>
                      <a:r>
                        <a:rPr b="1" lang="en" sz="1200">
                          <a:latin typeface="Josefin Sans"/>
                          <a:ea typeface="Josefin Sans"/>
                          <a:cs typeface="Josefin Sans"/>
                          <a:sym typeface="Josefin Sans"/>
                        </a:rPr>
                        <a:t>Firm Specific </a:t>
                      </a:r>
                      <a:r>
                        <a:rPr b="1" lang="en" sz="1200">
                          <a:latin typeface="Josefin Sans"/>
                          <a:ea typeface="Josefin Sans"/>
                          <a:cs typeface="Josefin Sans"/>
                          <a:sym typeface="Josefin Sans"/>
                        </a:rPr>
                        <a:t>Advantages</a:t>
                      </a:r>
                      <a:endParaRPr b="1" sz="1200">
                        <a:latin typeface="Josefin Sans"/>
                        <a:ea typeface="Josefin Sans"/>
                        <a:cs typeface="Josefin Sans"/>
                        <a:sym typeface="Josefin Sans"/>
                      </a:endParaRPr>
                    </a:p>
                  </a:txBody>
                  <a:tcPr marT="91425" marB="91425" marR="91425" marL="91425">
                    <a:lnL cap="flat" cmpd="sng" w="76200">
                      <a:solidFill>
                        <a:srgbClr val="0000FF"/>
                      </a:solidFill>
                      <a:prstDash val="solid"/>
                      <a:round/>
                      <a:headEnd len="sm" w="sm" type="none"/>
                      <a:tailEnd len="sm" w="sm" type="none"/>
                    </a:lnL>
                    <a:lnR cap="flat" cmpd="sng" w="76200">
                      <a:solidFill>
                        <a:srgbClr val="0000FF"/>
                      </a:solidFill>
                      <a:prstDash val="solid"/>
                      <a:round/>
                      <a:headEnd len="sm" w="sm" type="none"/>
                      <a:tailEnd len="sm" w="sm" type="none"/>
                    </a:lnR>
                    <a:lnT cap="flat" cmpd="sng" w="76200">
                      <a:solidFill>
                        <a:srgbClr val="0000FF"/>
                      </a:solidFill>
                      <a:prstDash val="solid"/>
                      <a:round/>
                      <a:headEnd len="sm" w="sm" type="none"/>
                      <a:tailEnd len="sm" w="sm" type="none"/>
                    </a:lnT>
                    <a:lnB cap="flat" cmpd="sng" w="76200">
                      <a:solidFill>
                        <a:srgbClr val="0000FF"/>
                      </a:solidFill>
                      <a:prstDash val="solid"/>
                      <a:round/>
                      <a:headEnd len="sm" w="sm" type="none"/>
                      <a:tailEnd len="sm" w="sm" type="none"/>
                    </a:lnB>
                    <a:solidFill>
                      <a:srgbClr val="D9D2E9"/>
                    </a:solidFill>
                  </a:tcPr>
                </a:tc>
              </a:tr>
              <a:tr h="381000">
                <a:tc>
                  <a:txBody>
                    <a:bodyPr/>
                    <a:lstStyle/>
                    <a:p>
                      <a:pPr indent="0" lvl="0" marL="0" rtl="0" algn="l">
                        <a:spcBef>
                          <a:spcPts val="0"/>
                        </a:spcBef>
                        <a:spcAft>
                          <a:spcPts val="0"/>
                        </a:spcAft>
                        <a:buNone/>
                      </a:pPr>
                      <a:r>
                        <a:rPr b="1" lang="en" sz="1200">
                          <a:latin typeface="Josefin Sans"/>
                          <a:ea typeface="Josefin Sans"/>
                          <a:cs typeface="Josefin Sans"/>
                          <a:sym typeface="Josefin Sans"/>
                        </a:rPr>
                        <a:t>Samuel Pak</a:t>
                      </a:r>
                      <a:endParaRPr b="1" sz="1200">
                        <a:latin typeface="Josefin Sans"/>
                        <a:ea typeface="Josefin Sans"/>
                        <a:cs typeface="Josefin Sans"/>
                        <a:sym typeface="Josefin Sans"/>
                      </a:endParaRPr>
                    </a:p>
                  </a:txBody>
                  <a:tcPr marT="91425" marB="91425" marR="91425" marL="91425">
                    <a:lnL cap="flat" cmpd="sng" w="76200">
                      <a:solidFill>
                        <a:srgbClr val="0000FF"/>
                      </a:solidFill>
                      <a:prstDash val="solid"/>
                      <a:round/>
                      <a:headEnd len="sm" w="sm" type="none"/>
                      <a:tailEnd len="sm" w="sm" type="none"/>
                    </a:lnL>
                    <a:lnR cap="flat" cmpd="sng" w="76200">
                      <a:solidFill>
                        <a:srgbClr val="0000FF"/>
                      </a:solidFill>
                      <a:prstDash val="solid"/>
                      <a:round/>
                      <a:headEnd len="sm" w="sm" type="none"/>
                      <a:tailEnd len="sm" w="sm" type="none"/>
                    </a:lnR>
                    <a:lnT cap="flat" cmpd="sng" w="76200">
                      <a:solidFill>
                        <a:srgbClr val="0000FF"/>
                      </a:solidFill>
                      <a:prstDash val="solid"/>
                      <a:round/>
                      <a:headEnd len="sm" w="sm" type="none"/>
                      <a:tailEnd len="sm" w="sm" type="none"/>
                    </a:lnT>
                    <a:lnB cap="flat" cmpd="sng" w="76200">
                      <a:solidFill>
                        <a:srgbClr val="0000FF"/>
                      </a:solidFill>
                      <a:prstDash val="solid"/>
                      <a:round/>
                      <a:headEnd len="sm" w="sm" type="none"/>
                      <a:tailEnd len="sm" w="sm" type="none"/>
                    </a:lnB>
                    <a:solidFill>
                      <a:srgbClr val="D9D2E9"/>
                    </a:solidFill>
                  </a:tcPr>
                </a:tc>
                <a:tc>
                  <a:txBody>
                    <a:bodyPr/>
                    <a:lstStyle/>
                    <a:p>
                      <a:pPr indent="0" lvl="0" marL="0" rtl="0" algn="l">
                        <a:spcBef>
                          <a:spcPts val="0"/>
                        </a:spcBef>
                        <a:spcAft>
                          <a:spcPts val="0"/>
                        </a:spcAft>
                        <a:buNone/>
                      </a:pPr>
                      <a:r>
                        <a:rPr b="1" lang="en" sz="1200">
                          <a:latin typeface="Josefin Sans"/>
                          <a:ea typeface="Josefin Sans"/>
                          <a:cs typeface="Josefin Sans"/>
                          <a:sym typeface="Josefin Sans"/>
                        </a:rPr>
                        <a:t>Production and Supply Chain</a:t>
                      </a:r>
                      <a:endParaRPr b="1" sz="1200">
                        <a:latin typeface="Josefin Sans"/>
                        <a:ea typeface="Josefin Sans"/>
                        <a:cs typeface="Josefin Sans"/>
                        <a:sym typeface="Josefin Sans"/>
                      </a:endParaRPr>
                    </a:p>
                  </a:txBody>
                  <a:tcPr marT="91425" marB="91425" marR="91425" marL="91425">
                    <a:lnL cap="flat" cmpd="sng" w="76200">
                      <a:solidFill>
                        <a:srgbClr val="0000FF"/>
                      </a:solidFill>
                      <a:prstDash val="solid"/>
                      <a:round/>
                      <a:headEnd len="sm" w="sm" type="none"/>
                      <a:tailEnd len="sm" w="sm" type="none"/>
                    </a:lnL>
                    <a:lnR cap="flat" cmpd="sng" w="76200">
                      <a:solidFill>
                        <a:srgbClr val="0000FF"/>
                      </a:solidFill>
                      <a:prstDash val="solid"/>
                      <a:round/>
                      <a:headEnd len="sm" w="sm" type="none"/>
                      <a:tailEnd len="sm" w="sm" type="none"/>
                    </a:lnR>
                    <a:lnT cap="flat" cmpd="sng" w="76200">
                      <a:solidFill>
                        <a:srgbClr val="0000FF"/>
                      </a:solidFill>
                      <a:prstDash val="solid"/>
                      <a:round/>
                      <a:headEnd len="sm" w="sm" type="none"/>
                      <a:tailEnd len="sm" w="sm" type="none"/>
                    </a:lnT>
                    <a:lnB cap="flat" cmpd="sng" w="76200">
                      <a:solidFill>
                        <a:srgbClr val="0000FF"/>
                      </a:solidFill>
                      <a:prstDash val="solid"/>
                      <a:round/>
                      <a:headEnd len="sm" w="sm" type="none"/>
                      <a:tailEnd len="sm" w="sm" type="none"/>
                    </a:lnB>
                    <a:solidFill>
                      <a:srgbClr val="D9D2E9"/>
                    </a:solidFill>
                  </a:tcPr>
                </a:tc>
              </a:tr>
            </a:tbl>
          </a:graphicData>
        </a:graphic>
      </p:graphicFrame>
      <p:sp>
        <p:nvSpPr>
          <p:cNvPr id="763" name="Google Shape;763;p83"/>
          <p:cNvSpPr txBox="1"/>
          <p:nvPr/>
        </p:nvSpPr>
        <p:spPr>
          <a:xfrm>
            <a:off x="3431700" y="540150"/>
            <a:ext cx="22806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800">
                <a:latin typeface="Josefin Sans"/>
                <a:ea typeface="Josefin Sans"/>
                <a:cs typeface="Josefin Sans"/>
                <a:sym typeface="Josefin Sans"/>
              </a:rPr>
              <a:t>Group: Sony</a:t>
            </a:r>
            <a:endParaRPr b="1" sz="2800">
              <a:latin typeface="Josefin Sans"/>
              <a:ea typeface="Josefin Sans"/>
              <a:cs typeface="Josefin Sans"/>
              <a:sym typeface="Josefin Sans"/>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2" name="Shape 1072"/>
        <p:cNvGrpSpPr/>
        <p:nvPr/>
      </p:nvGrpSpPr>
      <p:grpSpPr>
        <a:xfrm>
          <a:off x="0" y="0"/>
          <a:ext cx="0" cy="0"/>
          <a:chOff x="0" y="0"/>
          <a:chExt cx="0" cy="0"/>
        </a:xfrm>
      </p:grpSpPr>
      <p:sp>
        <p:nvSpPr>
          <p:cNvPr id="1073" name="Google Shape;1073;p119"/>
          <p:cNvSpPr txBox="1"/>
          <p:nvPr>
            <p:ph type="title"/>
          </p:nvPr>
        </p:nvSpPr>
        <p:spPr>
          <a:xfrm>
            <a:off x="311700" y="445025"/>
            <a:ext cx="8520600" cy="572700"/>
          </a:xfrm>
          <a:prstGeom prst="rect">
            <a:avLst/>
          </a:prstGeom>
        </p:spPr>
        <p:txBody>
          <a:bodyPr anchorCtr="0" anchor="t" bIns="91425" lIns="91425" spcFirstLastPara="1" rIns="91425" wrap="square" tIns="79200">
            <a:noAutofit/>
          </a:bodyPr>
          <a:lstStyle/>
          <a:p>
            <a:pPr indent="0" lvl="0" marL="0" rtl="0" algn="ctr">
              <a:spcBef>
                <a:spcPts val="0"/>
              </a:spcBef>
              <a:spcAft>
                <a:spcPts val="0"/>
              </a:spcAft>
              <a:buClr>
                <a:schemeClr val="dk1"/>
              </a:buClr>
              <a:buSzPts val="1100"/>
              <a:buFont typeface="Arial"/>
              <a:buNone/>
            </a:pPr>
            <a:r>
              <a:rPr lang="en"/>
              <a:t>Supplier &amp; Processor &amp; HQ Map Asia</a:t>
            </a:r>
            <a:endParaRPr/>
          </a:p>
          <a:p>
            <a:pPr indent="0" lvl="0" marL="0" rtl="0" algn="ctr">
              <a:spcBef>
                <a:spcPts val="0"/>
              </a:spcBef>
              <a:spcAft>
                <a:spcPts val="0"/>
              </a:spcAft>
              <a:buNone/>
            </a:pPr>
            <a:r>
              <a:t/>
            </a:r>
            <a:endParaRPr/>
          </a:p>
        </p:txBody>
      </p:sp>
      <p:sp>
        <p:nvSpPr>
          <p:cNvPr id="1074" name="Google Shape;1074;p119"/>
          <p:cNvSpPr txBox="1"/>
          <p:nvPr/>
        </p:nvSpPr>
        <p:spPr>
          <a:xfrm>
            <a:off x="120475" y="4798875"/>
            <a:ext cx="4113900" cy="333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800">
                <a:solidFill>
                  <a:schemeClr val="dk1"/>
                </a:solidFill>
                <a:latin typeface="Josefin Sans"/>
                <a:ea typeface="Josefin Sans"/>
                <a:cs typeface="Josefin Sans"/>
                <a:sym typeface="Josefin Sans"/>
              </a:rPr>
              <a:t>Samuel Pak (Sony 2023)</a:t>
            </a:r>
            <a:endParaRPr b="1" sz="800">
              <a:solidFill>
                <a:schemeClr val="dk1"/>
              </a:solidFill>
              <a:latin typeface="Josefin Sans"/>
              <a:ea typeface="Josefin Sans"/>
              <a:cs typeface="Josefin Sans"/>
              <a:sym typeface="Josefin Sans"/>
            </a:endParaRPr>
          </a:p>
        </p:txBody>
      </p:sp>
      <p:sp>
        <p:nvSpPr>
          <p:cNvPr id="1075" name="Google Shape;1075;p119"/>
          <p:cNvSpPr txBox="1"/>
          <p:nvPr/>
        </p:nvSpPr>
        <p:spPr>
          <a:xfrm>
            <a:off x="272875" y="4180625"/>
            <a:ext cx="7020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pic>
        <p:nvPicPr>
          <p:cNvPr id="1076" name="Google Shape;1076;p119"/>
          <p:cNvPicPr preferRelativeResize="0"/>
          <p:nvPr/>
        </p:nvPicPr>
        <p:blipFill>
          <a:blip r:embed="rId3">
            <a:alphaModFix/>
          </a:blip>
          <a:stretch>
            <a:fillRect/>
          </a:stretch>
        </p:blipFill>
        <p:spPr>
          <a:xfrm>
            <a:off x="7497675" y="3660550"/>
            <a:ext cx="1257300" cy="1371600"/>
          </a:xfrm>
          <a:prstGeom prst="rect">
            <a:avLst/>
          </a:prstGeom>
          <a:noFill/>
          <a:ln>
            <a:noFill/>
          </a:ln>
        </p:spPr>
      </p:pic>
      <p:pic>
        <p:nvPicPr>
          <p:cNvPr id="1077" name="Google Shape;1077;p119"/>
          <p:cNvPicPr preferRelativeResize="0"/>
          <p:nvPr/>
        </p:nvPicPr>
        <p:blipFill>
          <a:blip r:embed="rId4">
            <a:alphaModFix/>
          </a:blip>
          <a:stretch>
            <a:fillRect/>
          </a:stretch>
        </p:blipFill>
        <p:spPr>
          <a:xfrm>
            <a:off x="1510289" y="1017725"/>
            <a:ext cx="5987376" cy="4014416"/>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1" name="Shape 1081"/>
        <p:cNvGrpSpPr/>
        <p:nvPr/>
      </p:nvGrpSpPr>
      <p:grpSpPr>
        <a:xfrm>
          <a:off x="0" y="0"/>
          <a:ext cx="0" cy="0"/>
          <a:chOff x="0" y="0"/>
          <a:chExt cx="0" cy="0"/>
        </a:xfrm>
      </p:grpSpPr>
      <p:sp>
        <p:nvSpPr>
          <p:cNvPr id="1082" name="Google Shape;1082;p120"/>
          <p:cNvSpPr txBox="1"/>
          <p:nvPr>
            <p:ph idx="4294967295" type="title"/>
          </p:nvPr>
        </p:nvSpPr>
        <p:spPr>
          <a:xfrm>
            <a:off x="311700" y="345975"/>
            <a:ext cx="8520600" cy="572700"/>
          </a:xfrm>
          <a:prstGeom prst="rect">
            <a:avLst/>
          </a:prstGeom>
        </p:spPr>
        <p:txBody>
          <a:bodyPr anchorCtr="0" anchor="t" bIns="91425" lIns="91425" spcFirstLastPara="1" rIns="91425" wrap="square" tIns="79200">
            <a:noAutofit/>
          </a:bodyPr>
          <a:lstStyle/>
          <a:p>
            <a:pPr indent="0" lvl="0" marL="0" rtl="0" algn="ctr">
              <a:spcBef>
                <a:spcPts val="0"/>
              </a:spcBef>
              <a:spcAft>
                <a:spcPts val="0"/>
              </a:spcAft>
              <a:buNone/>
            </a:pPr>
            <a:r>
              <a:rPr lang="en" sz="3000"/>
              <a:t>Sony in Asia</a:t>
            </a:r>
            <a:endParaRPr sz="3000"/>
          </a:p>
        </p:txBody>
      </p:sp>
      <p:sp>
        <p:nvSpPr>
          <p:cNvPr id="1083" name="Google Shape;1083;p120"/>
          <p:cNvSpPr txBox="1"/>
          <p:nvPr/>
        </p:nvSpPr>
        <p:spPr>
          <a:xfrm>
            <a:off x="272875" y="4722700"/>
            <a:ext cx="8673300" cy="333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800">
                <a:solidFill>
                  <a:srgbClr val="191919"/>
                </a:solidFill>
                <a:latin typeface="Josefin Sans"/>
                <a:ea typeface="Josefin Sans"/>
                <a:cs typeface="Josefin Sans"/>
                <a:sym typeface="Josefin Sans"/>
              </a:rPr>
              <a:t>Samuel Pak (Cascade 2024, Sony 2021, Sony 2024)</a:t>
            </a:r>
            <a:endParaRPr b="1" sz="800">
              <a:solidFill>
                <a:srgbClr val="191919"/>
              </a:solidFill>
              <a:latin typeface="Josefin Sans"/>
              <a:ea typeface="Josefin Sans"/>
              <a:cs typeface="Josefin Sans"/>
              <a:sym typeface="Josefin Sans"/>
            </a:endParaRPr>
          </a:p>
        </p:txBody>
      </p:sp>
      <p:sp>
        <p:nvSpPr>
          <p:cNvPr id="1084" name="Google Shape;1084;p120"/>
          <p:cNvSpPr txBox="1"/>
          <p:nvPr/>
        </p:nvSpPr>
        <p:spPr>
          <a:xfrm>
            <a:off x="311700" y="4042950"/>
            <a:ext cx="62217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85" name="Google Shape;1085;p120"/>
          <p:cNvSpPr txBox="1"/>
          <p:nvPr/>
        </p:nvSpPr>
        <p:spPr>
          <a:xfrm>
            <a:off x="714375" y="1042425"/>
            <a:ext cx="3559200" cy="3573300"/>
          </a:xfrm>
          <a:prstGeom prst="rect">
            <a:avLst/>
          </a:prstGeom>
          <a:noFill/>
          <a:ln cap="flat" cmpd="sng" w="9525">
            <a:solidFill>
              <a:schemeClr val="accent1"/>
            </a:solidFill>
            <a:prstDash val="solid"/>
            <a:round/>
            <a:headEnd len="sm" w="sm" type="none"/>
            <a:tailEnd len="sm" w="sm" type="none"/>
          </a:ln>
        </p:spPr>
        <p:txBody>
          <a:bodyPr anchorCtr="0" anchor="t" bIns="91425" lIns="91425" spcFirstLastPara="1" rIns="91425" wrap="square" tIns="91425">
            <a:noAutofit/>
          </a:bodyPr>
          <a:lstStyle/>
          <a:p>
            <a:pPr indent="-304800" lvl="0" marL="457200" rtl="0" algn="l">
              <a:spcBef>
                <a:spcPts val="1000"/>
              </a:spcBef>
              <a:spcAft>
                <a:spcPts val="0"/>
              </a:spcAft>
              <a:buClr>
                <a:schemeClr val="accent1"/>
              </a:buClr>
              <a:buSzPts val="1200"/>
              <a:buFont typeface="Josefin Sans"/>
              <a:buChar char="●"/>
            </a:pPr>
            <a:r>
              <a:rPr lang="en" sz="1200">
                <a:solidFill>
                  <a:schemeClr val="dk1"/>
                </a:solidFill>
                <a:latin typeface="Josefin Sans"/>
                <a:ea typeface="Josefin Sans"/>
                <a:cs typeface="Josefin Sans"/>
                <a:sym typeface="Josefin Sans"/>
              </a:rPr>
              <a:t>Sony’s presence in more than 204 countries</a:t>
            </a:r>
            <a:endParaRPr sz="1200">
              <a:solidFill>
                <a:schemeClr val="dk1"/>
              </a:solidFill>
              <a:latin typeface="Josefin Sans"/>
              <a:ea typeface="Josefin Sans"/>
              <a:cs typeface="Josefin Sans"/>
              <a:sym typeface="Josefin Sans"/>
            </a:endParaRPr>
          </a:p>
          <a:p>
            <a:pPr indent="-304800" lvl="1" marL="914400" rtl="0" algn="l">
              <a:spcBef>
                <a:spcPts val="1000"/>
              </a:spcBef>
              <a:spcAft>
                <a:spcPts val="0"/>
              </a:spcAft>
              <a:buClr>
                <a:schemeClr val="accent1"/>
              </a:buClr>
              <a:buSzPts val="1200"/>
              <a:buFont typeface="Josefin Sans"/>
              <a:buChar char="○"/>
            </a:pPr>
            <a:r>
              <a:rPr lang="en" sz="1200">
                <a:solidFill>
                  <a:schemeClr val="dk1"/>
                </a:solidFill>
                <a:latin typeface="Josefin Sans"/>
                <a:ea typeface="Josefin Sans"/>
                <a:cs typeface="Josefin Sans"/>
                <a:sym typeface="Josefin Sans"/>
              </a:rPr>
              <a:t>Market capitalization is $101.83 billion in Feb 2023</a:t>
            </a:r>
            <a:endParaRPr sz="1200">
              <a:solidFill>
                <a:schemeClr val="dk1"/>
              </a:solidFill>
              <a:latin typeface="Josefin Sans"/>
              <a:ea typeface="Josefin Sans"/>
              <a:cs typeface="Josefin Sans"/>
              <a:sym typeface="Josefin Sans"/>
            </a:endParaRPr>
          </a:p>
          <a:p>
            <a:pPr indent="-304800" lvl="0" marL="457200" rtl="0" algn="l">
              <a:spcBef>
                <a:spcPts val="1000"/>
              </a:spcBef>
              <a:spcAft>
                <a:spcPts val="0"/>
              </a:spcAft>
              <a:buClr>
                <a:schemeClr val="accent1"/>
              </a:buClr>
              <a:buSzPts val="1200"/>
              <a:buFont typeface="Josefin Sans"/>
              <a:buChar char="●"/>
            </a:pPr>
            <a:r>
              <a:rPr lang="en" sz="1200">
                <a:solidFill>
                  <a:schemeClr val="dk1"/>
                </a:solidFill>
                <a:latin typeface="Josefin Sans"/>
                <a:ea typeface="Josefin Sans"/>
                <a:cs typeface="Josefin Sans"/>
                <a:sym typeface="Josefin Sans"/>
              </a:rPr>
              <a:t>Sales and </a:t>
            </a:r>
            <a:r>
              <a:rPr lang="en" sz="1200">
                <a:solidFill>
                  <a:schemeClr val="dk1"/>
                </a:solidFill>
                <a:latin typeface="Josefin Sans"/>
                <a:ea typeface="Josefin Sans"/>
                <a:cs typeface="Josefin Sans"/>
                <a:sym typeface="Josefin Sans"/>
              </a:rPr>
              <a:t>Financial</a:t>
            </a:r>
            <a:r>
              <a:rPr lang="en" sz="1200">
                <a:solidFill>
                  <a:schemeClr val="dk1"/>
                </a:solidFill>
                <a:latin typeface="Josefin Sans"/>
                <a:ea typeface="Josefin Sans"/>
                <a:cs typeface="Josefin Sans"/>
                <a:sym typeface="Josefin Sans"/>
              </a:rPr>
              <a:t> Services Revenue</a:t>
            </a:r>
            <a:endParaRPr sz="1200">
              <a:solidFill>
                <a:schemeClr val="dk1"/>
              </a:solidFill>
              <a:latin typeface="Josefin Sans"/>
              <a:ea typeface="Josefin Sans"/>
              <a:cs typeface="Josefin Sans"/>
              <a:sym typeface="Josefin Sans"/>
            </a:endParaRPr>
          </a:p>
          <a:p>
            <a:pPr indent="-304800" lvl="1" marL="914400" rtl="0" algn="l">
              <a:spcBef>
                <a:spcPts val="1000"/>
              </a:spcBef>
              <a:spcAft>
                <a:spcPts val="0"/>
              </a:spcAft>
              <a:buClr>
                <a:schemeClr val="dk1"/>
              </a:buClr>
              <a:buSzPts val="1200"/>
              <a:buFont typeface="Josefin Sans"/>
              <a:buChar char="○"/>
            </a:pPr>
            <a:r>
              <a:rPr lang="en" sz="1200">
                <a:solidFill>
                  <a:schemeClr val="dk1"/>
                </a:solidFill>
                <a:latin typeface="Josefin Sans"/>
                <a:ea typeface="Josefin Sans"/>
                <a:cs typeface="Josefin Sans"/>
                <a:sym typeface="Josefin Sans"/>
              </a:rPr>
              <a:t>Asia Pacific: $</a:t>
            </a:r>
            <a:r>
              <a:rPr lang="en" sz="1200">
                <a:solidFill>
                  <a:schemeClr val="dk1"/>
                </a:solidFill>
                <a:latin typeface="Josefin Sans"/>
                <a:ea typeface="Josefin Sans"/>
                <a:cs typeface="Josefin Sans"/>
                <a:sym typeface="Josefin Sans"/>
              </a:rPr>
              <a:t>10,109,601,028</a:t>
            </a:r>
            <a:endParaRPr sz="1200">
              <a:solidFill>
                <a:schemeClr val="dk1"/>
              </a:solidFill>
              <a:latin typeface="Josefin Sans"/>
              <a:ea typeface="Josefin Sans"/>
              <a:cs typeface="Josefin Sans"/>
              <a:sym typeface="Josefin Sans"/>
            </a:endParaRPr>
          </a:p>
          <a:p>
            <a:pPr indent="-304800" lvl="1" marL="914400" rtl="0" algn="l">
              <a:spcBef>
                <a:spcPts val="1000"/>
              </a:spcBef>
              <a:spcAft>
                <a:spcPts val="0"/>
              </a:spcAft>
              <a:buClr>
                <a:schemeClr val="dk1"/>
              </a:buClr>
              <a:buSzPts val="1200"/>
              <a:buFont typeface="Josefin Sans"/>
              <a:buChar char="○"/>
            </a:pPr>
            <a:r>
              <a:rPr lang="en" sz="1200">
                <a:solidFill>
                  <a:schemeClr val="dk1"/>
                </a:solidFill>
                <a:latin typeface="Josefin Sans"/>
                <a:ea typeface="Josefin Sans"/>
                <a:cs typeface="Josefin Sans"/>
                <a:sym typeface="Josefin Sans"/>
              </a:rPr>
              <a:t>China: $5,531.4</a:t>
            </a:r>
            <a:r>
              <a:rPr lang="en" sz="1200">
                <a:solidFill>
                  <a:schemeClr val="dk1"/>
                </a:solidFill>
                <a:latin typeface="Josefin Sans"/>
                <a:ea typeface="Josefin Sans"/>
                <a:cs typeface="Josefin Sans"/>
                <a:sym typeface="Josefin Sans"/>
              </a:rPr>
              <a:t>75,668</a:t>
            </a:r>
            <a:endParaRPr sz="1200">
              <a:solidFill>
                <a:schemeClr val="dk1"/>
              </a:solidFill>
              <a:latin typeface="Josefin Sans"/>
              <a:ea typeface="Josefin Sans"/>
              <a:cs typeface="Josefin Sans"/>
              <a:sym typeface="Josefin Sans"/>
            </a:endParaRPr>
          </a:p>
          <a:p>
            <a:pPr indent="-304800" lvl="1" marL="914400" rtl="0" algn="l">
              <a:spcBef>
                <a:spcPts val="1000"/>
              </a:spcBef>
              <a:spcAft>
                <a:spcPts val="0"/>
              </a:spcAft>
              <a:buClr>
                <a:schemeClr val="dk1"/>
              </a:buClr>
              <a:buSzPts val="1200"/>
              <a:buFont typeface="Josefin Sans"/>
              <a:buChar char="○"/>
            </a:pPr>
            <a:r>
              <a:rPr lang="en" sz="1200">
                <a:solidFill>
                  <a:schemeClr val="dk1"/>
                </a:solidFill>
                <a:latin typeface="Josefin Sans"/>
                <a:ea typeface="Josefin Sans"/>
                <a:cs typeface="Josefin Sans"/>
                <a:sym typeface="Josefin Sans"/>
              </a:rPr>
              <a:t>Japan: $17,407,602,640</a:t>
            </a:r>
            <a:endParaRPr sz="1200">
              <a:solidFill>
                <a:schemeClr val="dk1"/>
              </a:solidFill>
              <a:latin typeface="Josefin Sans"/>
              <a:ea typeface="Josefin Sans"/>
              <a:cs typeface="Josefin Sans"/>
              <a:sym typeface="Josefin Sans"/>
            </a:endParaRPr>
          </a:p>
          <a:p>
            <a:pPr indent="-304800" lvl="1" marL="914400" rtl="0" algn="l">
              <a:spcBef>
                <a:spcPts val="1000"/>
              </a:spcBef>
              <a:spcAft>
                <a:spcPts val="0"/>
              </a:spcAft>
              <a:buClr>
                <a:schemeClr val="dk1"/>
              </a:buClr>
              <a:buSzPts val="1200"/>
              <a:buFont typeface="Josefin Sans"/>
              <a:buChar char="○"/>
            </a:pPr>
            <a:r>
              <a:rPr lang="en" sz="1200">
                <a:solidFill>
                  <a:schemeClr val="dk1"/>
                </a:solidFill>
                <a:latin typeface="Josefin Sans"/>
                <a:ea typeface="Josefin Sans"/>
                <a:cs typeface="Josefin Sans"/>
                <a:sym typeface="Josefin Sans"/>
              </a:rPr>
              <a:t>SubTotal: $33,048,579,336</a:t>
            </a:r>
            <a:endParaRPr sz="1200">
              <a:solidFill>
                <a:schemeClr val="dk1"/>
              </a:solidFill>
              <a:latin typeface="Josefin Sans"/>
              <a:ea typeface="Josefin Sans"/>
              <a:cs typeface="Josefin Sans"/>
              <a:sym typeface="Josefin Sans"/>
            </a:endParaRPr>
          </a:p>
          <a:p>
            <a:pPr indent="-304800" lvl="1" marL="914400" rtl="0" algn="l">
              <a:spcBef>
                <a:spcPts val="1000"/>
              </a:spcBef>
              <a:spcAft>
                <a:spcPts val="0"/>
              </a:spcAft>
              <a:buClr>
                <a:schemeClr val="dk1"/>
              </a:buClr>
              <a:buSzPts val="1200"/>
              <a:buFont typeface="Josefin Sans"/>
              <a:buChar char="○"/>
            </a:pPr>
            <a:r>
              <a:rPr lang="en" sz="1200">
                <a:solidFill>
                  <a:schemeClr val="dk1"/>
                </a:solidFill>
                <a:latin typeface="Josefin Sans"/>
                <a:ea typeface="Josefin Sans"/>
                <a:cs typeface="Josefin Sans"/>
                <a:sym typeface="Josefin Sans"/>
              </a:rPr>
              <a:t>Total: $74,621,193,516</a:t>
            </a:r>
            <a:endParaRPr sz="1200">
              <a:solidFill>
                <a:schemeClr val="dk1"/>
              </a:solidFill>
              <a:latin typeface="Josefin Sans"/>
              <a:ea typeface="Josefin Sans"/>
              <a:cs typeface="Josefin Sans"/>
              <a:sym typeface="Josefin Sans"/>
            </a:endParaRPr>
          </a:p>
          <a:p>
            <a:pPr indent="0" lvl="0" marL="457200" rtl="0" algn="l">
              <a:spcBef>
                <a:spcPts val="1000"/>
              </a:spcBef>
              <a:spcAft>
                <a:spcPts val="0"/>
              </a:spcAft>
              <a:buNone/>
            </a:pPr>
            <a:r>
              <a:t/>
            </a:r>
            <a:endParaRPr sz="1200">
              <a:solidFill>
                <a:schemeClr val="dk1"/>
              </a:solidFill>
              <a:latin typeface="Josefin Sans"/>
              <a:ea typeface="Josefin Sans"/>
              <a:cs typeface="Josefin Sans"/>
              <a:sym typeface="Josefin Sans"/>
            </a:endParaRPr>
          </a:p>
        </p:txBody>
      </p:sp>
      <p:pic>
        <p:nvPicPr>
          <p:cNvPr id="1086" name="Google Shape;1086;p120" title="Chart"/>
          <p:cNvPicPr preferRelativeResize="0"/>
          <p:nvPr/>
        </p:nvPicPr>
        <p:blipFill>
          <a:blip r:embed="rId3">
            <a:alphaModFix/>
          </a:blip>
          <a:stretch>
            <a:fillRect/>
          </a:stretch>
        </p:blipFill>
        <p:spPr>
          <a:xfrm>
            <a:off x="4347400" y="1299675"/>
            <a:ext cx="4644200" cy="2865875"/>
          </a:xfrm>
          <a:prstGeom prst="rect">
            <a:avLst/>
          </a:prstGeom>
          <a:noFill/>
          <a:ln>
            <a:noFill/>
          </a:ln>
        </p:spPr>
      </p:pic>
      <p:sp>
        <p:nvSpPr>
          <p:cNvPr id="1087" name="Google Shape;1087;p120"/>
          <p:cNvSpPr txBox="1"/>
          <p:nvPr/>
        </p:nvSpPr>
        <p:spPr>
          <a:xfrm>
            <a:off x="4813850" y="1020375"/>
            <a:ext cx="3711300" cy="279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000"/>
              <a:t>Countries by Sony’s </a:t>
            </a:r>
            <a:r>
              <a:rPr b="1" lang="en" sz="1000">
                <a:solidFill>
                  <a:schemeClr val="dk1"/>
                </a:solidFill>
                <a:highlight>
                  <a:srgbClr val="FFFFFF"/>
                </a:highlight>
              </a:rPr>
              <a:t>Sales &amp; Financial Services Revenue</a:t>
            </a:r>
            <a:endParaRPr b="1" sz="1000"/>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1" name="Shape 1091"/>
        <p:cNvGrpSpPr/>
        <p:nvPr/>
      </p:nvGrpSpPr>
      <p:grpSpPr>
        <a:xfrm>
          <a:off x="0" y="0"/>
          <a:ext cx="0" cy="0"/>
          <a:chOff x="0" y="0"/>
          <a:chExt cx="0" cy="0"/>
        </a:xfrm>
      </p:grpSpPr>
      <p:sp>
        <p:nvSpPr>
          <p:cNvPr id="1092" name="Google Shape;1092;p121"/>
          <p:cNvSpPr txBox="1"/>
          <p:nvPr>
            <p:ph idx="4294967295" type="title"/>
          </p:nvPr>
        </p:nvSpPr>
        <p:spPr>
          <a:xfrm>
            <a:off x="311700" y="345975"/>
            <a:ext cx="8520600" cy="572700"/>
          </a:xfrm>
          <a:prstGeom prst="rect">
            <a:avLst/>
          </a:prstGeom>
        </p:spPr>
        <p:txBody>
          <a:bodyPr anchorCtr="0" anchor="t" bIns="91425" lIns="91425" spcFirstLastPara="1" rIns="91425" wrap="square" tIns="79200">
            <a:noAutofit/>
          </a:bodyPr>
          <a:lstStyle/>
          <a:p>
            <a:pPr indent="0" lvl="0" marL="0" rtl="0" algn="ctr">
              <a:spcBef>
                <a:spcPts val="0"/>
              </a:spcBef>
              <a:spcAft>
                <a:spcPts val="0"/>
              </a:spcAft>
              <a:buNone/>
            </a:pPr>
            <a:r>
              <a:rPr lang="en" sz="2600"/>
              <a:t>The Three E’s - Ethics, Environment, and Economics</a:t>
            </a:r>
            <a:endParaRPr sz="2600"/>
          </a:p>
        </p:txBody>
      </p:sp>
      <p:sp>
        <p:nvSpPr>
          <p:cNvPr id="1093" name="Google Shape;1093;p121"/>
          <p:cNvSpPr txBox="1"/>
          <p:nvPr/>
        </p:nvSpPr>
        <p:spPr>
          <a:xfrm>
            <a:off x="272875" y="4722700"/>
            <a:ext cx="8673300" cy="333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800">
                <a:solidFill>
                  <a:srgbClr val="191919"/>
                </a:solidFill>
                <a:latin typeface="Josefin Sans"/>
                <a:ea typeface="Josefin Sans"/>
                <a:cs typeface="Josefin Sans"/>
                <a:sym typeface="Josefin Sans"/>
              </a:rPr>
              <a:t>Samuel Pak (Sony 2024)</a:t>
            </a:r>
            <a:endParaRPr b="1" sz="800">
              <a:solidFill>
                <a:srgbClr val="191919"/>
              </a:solidFill>
              <a:latin typeface="Josefin Sans"/>
              <a:ea typeface="Josefin Sans"/>
              <a:cs typeface="Josefin Sans"/>
              <a:sym typeface="Josefin Sans"/>
            </a:endParaRPr>
          </a:p>
        </p:txBody>
      </p:sp>
      <p:sp>
        <p:nvSpPr>
          <p:cNvPr id="1094" name="Google Shape;1094;p121"/>
          <p:cNvSpPr txBox="1"/>
          <p:nvPr/>
        </p:nvSpPr>
        <p:spPr>
          <a:xfrm>
            <a:off x="311700" y="4042950"/>
            <a:ext cx="62217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95" name="Google Shape;1095;p121"/>
          <p:cNvSpPr txBox="1"/>
          <p:nvPr/>
        </p:nvSpPr>
        <p:spPr>
          <a:xfrm>
            <a:off x="714375" y="1464600"/>
            <a:ext cx="5527500" cy="2214300"/>
          </a:xfrm>
          <a:prstGeom prst="rect">
            <a:avLst/>
          </a:prstGeom>
          <a:noFill/>
          <a:ln>
            <a:noFill/>
          </a:ln>
        </p:spPr>
        <p:txBody>
          <a:bodyPr anchorCtr="0" anchor="t" bIns="91425" lIns="91425" spcFirstLastPara="1" rIns="91425" wrap="square" tIns="91425">
            <a:noAutofit/>
          </a:bodyPr>
          <a:lstStyle/>
          <a:p>
            <a:pPr indent="-323850" lvl="0" marL="457200" rtl="0" algn="l">
              <a:spcBef>
                <a:spcPts val="1000"/>
              </a:spcBef>
              <a:spcAft>
                <a:spcPts val="0"/>
              </a:spcAft>
              <a:buClr>
                <a:srgbClr val="38761D"/>
              </a:buClr>
              <a:buSzPts val="1500"/>
              <a:buFont typeface="Josefin Sans"/>
              <a:buChar char="●"/>
            </a:pPr>
            <a:r>
              <a:rPr lang="en" sz="1500">
                <a:solidFill>
                  <a:schemeClr val="dk1"/>
                </a:solidFill>
                <a:latin typeface="Josefin Sans"/>
                <a:ea typeface="Josefin Sans"/>
                <a:cs typeface="Josefin Sans"/>
                <a:sym typeface="Josefin Sans"/>
              </a:rPr>
              <a:t>Green Management 2025</a:t>
            </a:r>
            <a:endParaRPr sz="1500">
              <a:solidFill>
                <a:schemeClr val="dk1"/>
              </a:solidFill>
              <a:latin typeface="Josefin Sans"/>
              <a:ea typeface="Josefin Sans"/>
              <a:cs typeface="Josefin Sans"/>
              <a:sym typeface="Josefin Sans"/>
            </a:endParaRPr>
          </a:p>
          <a:p>
            <a:pPr indent="-323850" lvl="1" marL="914400" rtl="0" algn="l">
              <a:spcBef>
                <a:spcPts val="1000"/>
              </a:spcBef>
              <a:spcAft>
                <a:spcPts val="0"/>
              </a:spcAft>
              <a:buClr>
                <a:schemeClr val="dk1"/>
              </a:buClr>
              <a:buSzPts val="1500"/>
              <a:buFont typeface="Josefin Sans"/>
              <a:buChar char="○"/>
            </a:pPr>
            <a:r>
              <a:rPr lang="en" sz="1500">
                <a:solidFill>
                  <a:schemeClr val="dk1"/>
                </a:solidFill>
                <a:latin typeface="Josefin Sans"/>
                <a:ea typeface="Josefin Sans"/>
                <a:cs typeface="Josefin Sans"/>
                <a:sym typeface="Josefin Sans"/>
              </a:rPr>
              <a:t>“Road to Zero” environmental plan</a:t>
            </a:r>
            <a:br>
              <a:rPr lang="en" sz="1500">
                <a:solidFill>
                  <a:schemeClr val="dk1"/>
                </a:solidFill>
                <a:latin typeface="Josefin Sans"/>
                <a:ea typeface="Josefin Sans"/>
                <a:cs typeface="Josefin Sans"/>
                <a:sym typeface="Josefin Sans"/>
              </a:rPr>
            </a:br>
            <a:endParaRPr sz="1500">
              <a:solidFill>
                <a:schemeClr val="dk1"/>
              </a:solidFill>
              <a:latin typeface="Josefin Sans"/>
              <a:ea typeface="Josefin Sans"/>
              <a:cs typeface="Josefin Sans"/>
              <a:sym typeface="Josefin Sans"/>
            </a:endParaRPr>
          </a:p>
          <a:p>
            <a:pPr indent="-323850" lvl="0" marL="457200" rtl="0" algn="l">
              <a:spcBef>
                <a:spcPts val="0"/>
              </a:spcBef>
              <a:spcAft>
                <a:spcPts val="0"/>
              </a:spcAft>
              <a:buClr>
                <a:srgbClr val="38761D"/>
              </a:buClr>
              <a:buSzPts val="1500"/>
              <a:buFont typeface="Josefin Sans"/>
              <a:buAutoNum type="arabicPeriod"/>
            </a:pPr>
            <a:r>
              <a:rPr lang="en" sz="1500">
                <a:solidFill>
                  <a:schemeClr val="dk1"/>
                </a:solidFill>
                <a:latin typeface="Josefin Sans"/>
                <a:ea typeface="Josefin Sans"/>
                <a:cs typeface="Josefin Sans"/>
                <a:sym typeface="Josefin Sans"/>
              </a:rPr>
              <a:t>“Inspire with less energy and fewer resources”</a:t>
            </a:r>
            <a:endParaRPr sz="1500">
              <a:solidFill>
                <a:schemeClr val="dk1"/>
              </a:solidFill>
              <a:latin typeface="Josefin Sans"/>
              <a:ea typeface="Josefin Sans"/>
              <a:cs typeface="Josefin Sans"/>
              <a:sym typeface="Josefin Sans"/>
            </a:endParaRPr>
          </a:p>
          <a:p>
            <a:pPr indent="-323850" lvl="0" marL="457200" rtl="0" algn="l">
              <a:spcBef>
                <a:spcPts val="0"/>
              </a:spcBef>
              <a:spcAft>
                <a:spcPts val="0"/>
              </a:spcAft>
              <a:buClr>
                <a:srgbClr val="38761D"/>
              </a:buClr>
              <a:buSzPts val="1500"/>
              <a:buFont typeface="Josefin Sans"/>
              <a:buAutoNum type="arabicPeriod"/>
            </a:pPr>
            <a:r>
              <a:rPr lang="en" sz="1500">
                <a:solidFill>
                  <a:schemeClr val="dk1"/>
                </a:solidFill>
                <a:latin typeface="Josefin Sans"/>
                <a:ea typeface="Josefin Sans"/>
                <a:cs typeface="Josefin Sans"/>
                <a:sym typeface="Josefin Sans"/>
              </a:rPr>
              <a:t>“Converting more electricity from Sony facilities into renewable energy”</a:t>
            </a:r>
            <a:endParaRPr sz="1500">
              <a:solidFill>
                <a:schemeClr val="dk1"/>
              </a:solidFill>
              <a:latin typeface="Josefin Sans"/>
              <a:ea typeface="Josefin Sans"/>
              <a:cs typeface="Josefin Sans"/>
              <a:sym typeface="Josefin Sans"/>
            </a:endParaRPr>
          </a:p>
          <a:p>
            <a:pPr indent="-323850" lvl="0" marL="457200" rtl="0" algn="l">
              <a:spcBef>
                <a:spcPts val="0"/>
              </a:spcBef>
              <a:spcAft>
                <a:spcPts val="0"/>
              </a:spcAft>
              <a:buClr>
                <a:srgbClr val="38761D"/>
              </a:buClr>
              <a:buSzPts val="1500"/>
              <a:buFont typeface="Josefin Sans"/>
              <a:buAutoNum type="arabicPeriod"/>
            </a:pPr>
            <a:r>
              <a:rPr lang="en" sz="1500">
                <a:solidFill>
                  <a:schemeClr val="dk1"/>
                </a:solidFill>
                <a:latin typeface="Josefin Sans"/>
                <a:ea typeface="Josefin Sans"/>
                <a:cs typeface="Josefin Sans"/>
                <a:sym typeface="Josefin Sans"/>
              </a:rPr>
              <a:t>“Collaborating with the </a:t>
            </a:r>
            <a:r>
              <a:rPr lang="en" sz="1500">
                <a:solidFill>
                  <a:srgbClr val="38761D"/>
                </a:solidFill>
                <a:latin typeface="Josefin Sans"/>
                <a:ea typeface="Josefin Sans"/>
                <a:cs typeface="Josefin Sans"/>
                <a:sym typeface="Josefin Sans"/>
              </a:rPr>
              <a:t>supply chain</a:t>
            </a:r>
            <a:r>
              <a:rPr lang="en" sz="1500">
                <a:solidFill>
                  <a:schemeClr val="dk1"/>
                </a:solidFill>
                <a:latin typeface="Josefin Sans"/>
                <a:ea typeface="Josefin Sans"/>
                <a:cs typeface="Josefin Sans"/>
                <a:sym typeface="Josefin Sans"/>
              </a:rPr>
              <a:t> to accelerate environmental impact reduction”</a:t>
            </a:r>
            <a:endParaRPr sz="1500">
              <a:solidFill>
                <a:schemeClr val="dk1"/>
              </a:solidFill>
              <a:latin typeface="Josefin Sans"/>
              <a:ea typeface="Josefin Sans"/>
              <a:cs typeface="Josefin Sans"/>
              <a:sym typeface="Josefin Sans"/>
            </a:endParaRPr>
          </a:p>
        </p:txBody>
      </p:sp>
      <p:pic>
        <p:nvPicPr>
          <p:cNvPr id="1096" name="Google Shape;1096;p121"/>
          <p:cNvPicPr preferRelativeResize="0"/>
          <p:nvPr/>
        </p:nvPicPr>
        <p:blipFill>
          <a:blip r:embed="rId3">
            <a:alphaModFix/>
          </a:blip>
          <a:stretch>
            <a:fillRect/>
          </a:stretch>
        </p:blipFill>
        <p:spPr>
          <a:xfrm>
            <a:off x="6602675" y="882300"/>
            <a:ext cx="1749599" cy="1024376"/>
          </a:xfrm>
          <a:prstGeom prst="rect">
            <a:avLst/>
          </a:prstGeom>
          <a:noFill/>
          <a:ln>
            <a:noFill/>
          </a:ln>
        </p:spPr>
      </p:pic>
      <p:pic>
        <p:nvPicPr>
          <p:cNvPr id="1097" name="Google Shape;1097;p121"/>
          <p:cNvPicPr preferRelativeResize="0"/>
          <p:nvPr/>
        </p:nvPicPr>
        <p:blipFill>
          <a:blip r:embed="rId4">
            <a:alphaModFix/>
          </a:blip>
          <a:stretch>
            <a:fillRect/>
          </a:stretch>
        </p:blipFill>
        <p:spPr>
          <a:xfrm>
            <a:off x="6241733" y="1906675"/>
            <a:ext cx="2471491" cy="1306525"/>
          </a:xfrm>
          <a:prstGeom prst="rect">
            <a:avLst/>
          </a:prstGeom>
          <a:noFill/>
          <a:ln>
            <a:noFill/>
          </a:ln>
        </p:spPr>
      </p:pic>
      <p:pic>
        <p:nvPicPr>
          <p:cNvPr id="1098" name="Google Shape;1098;p121"/>
          <p:cNvPicPr preferRelativeResize="0"/>
          <p:nvPr/>
        </p:nvPicPr>
        <p:blipFill>
          <a:blip r:embed="rId5">
            <a:alphaModFix/>
          </a:blip>
          <a:stretch>
            <a:fillRect/>
          </a:stretch>
        </p:blipFill>
        <p:spPr>
          <a:xfrm>
            <a:off x="6241725" y="3213200"/>
            <a:ext cx="2471500" cy="1245245"/>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2" name="Shape 1102"/>
        <p:cNvGrpSpPr/>
        <p:nvPr/>
      </p:nvGrpSpPr>
      <p:grpSpPr>
        <a:xfrm>
          <a:off x="0" y="0"/>
          <a:ext cx="0" cy="0"/>
          <a:chOff x="0" y="0"/>
          <a:chExt cx="0" cy="0"/>
        </a:xfrm>
      </p:grpSpPr>
      <p:sp>
        <p:nvSpPr>
          <p:cNvPr id="1103" name="Google Shape;1103;p122"/>
          <p:cNvSpPr txBox="1"/>
          <p:nvPr>
            <p:ph idx="4294967295" type="title"/>
          </p:nvPr>
        </p:nvSpPr>
        <p:spPr>
          <a:xfrm>
            <a:off x="311700" y="345975"/>
            <a:ext cx="8520600" cy="572700"/>
          </a:xfrm>
          <a:prstGeom prst="rect">
            <a:avLst/>
          </a:prstGeom>
        </p:spPr>
        <p:txBody>
          <a:bodyPr anchorCtr="0" anchor="t" bIns="91425" lIns="91425" spcFirstLastPara="1" rIns="91425" wrap="square" tIns="79200">
            <a:noAutofit/>
          </a:bodyPr>
          <a:lstStyle/>
          <a:p>
            <a:pPr indent="0" lvl="0" marL="0" rtl="0" algn="ctr">
              <a:spcBef>
                <a:spcPts val="0"/>
              </a:spcBef>
              <a:spcAft>
                <a:spcPts val="0"/>
              </a:spcAft>
              <a:buNone/>
            </a:pPr>
            <a:r>
              <a:rPr lang="en"/>
              <a:t>Transportation and Distribution</a:t>
            </a:r>
            <a:endParaRPr/>
          </a:p>
        </p:txBody>
      </p:sp>
      <p:sp>
        <p:nvSpPr>
          <p:cNvPr id="1104" name="Google Shape;1104;p122"/>
          <p:cNvSpPr txBox="1"/>
          <p:nvPr/>
        </p:nvSpPr>
        <p:spPr>
          <a:xfrm>
            <a:off x="272875" y="4722700"/>
            <a:ext cx="8673300" cy="333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800">
                <a:solidFill>
                  <a:srgbClr val="191919"/>
                </a:solidFill>
                <a:latin typeface="Josefin Sans"/>
                <a:ea typeface="Josefin Sans"/>
                <a:cs typeface="Josefin Sans"/>
                <a:sym typeface="Josefin Sans"/>
              </a:rPr>
              <a:t>Samuel Pak (Sony 2023)</a:t>
            </a:r>
            <a:endParaRPr b="1" sz="800">
              <a:solidFill>
                <a:srgbClr val="191919"/>
              </a:solidFill>
              <a:latin typeface="Josefin Sans"/>
              <a:ea typeface="Josefin Sans"/>
              <a:cs typeface="Josefin Sans"/>
              <a:sym typeface="Josefin Sans"/>
            </a:endParaRPr>
          </a:p>
        </p:txBody>
      </p:sp>
      <p:sp>
        <p:nvSpPr>
          <p:cNvPr id="1105" name="Google Shape;1105;p122"/>
          <p:cNvSpPr txBox="1"/>
          <p:nvPr/>
        </p:nvSpPr>
        <p:spPr>
          <a:xfrm>
            <a:off x="311700" y="4042950"/>
            <a:ext cx="62217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06" name="Google Shape;1106;p122"/>
          <p:cNvSpPr txBox="1"/>
          <p:nvPr/>
        </p:nvSpPr>
        <p:spPr>
          <a:xfrm>
            <a:off x="4365625" y="1464600"/>
            <a:ext cx="4139700" cy="2214300"/>
          </a:xfrm>
          <a:prstGeom prst="rect">
            <a:avLst/>
          </a:prstGeom>
          <a:noFill/>
          <a:ln>
            <a:noFill/>
          </a:ln>
        </p:spPr>
        <p:txBody>
          <a:bodyPr anchorCtr="0" anchor="t" bIns="91425" lIns="91425" spcFirstLastPara="1" rIns="91425" wrap="square" tIns="91425">
            <a:noAutofit/>
          </a:bodyPr>
          <a:lstStyle/>
          <a:p>
            <a:pPr indent="-304800" lvl="0" marL="457200" rtl="0" algn="l">
              <a:spcBef>
                <a:spcPts val="1000"/>
              </a:spcBef>
              <a:spcAft>
                <a:spcPts val="0"/>
              </a:spcAft>
              <a:buClr>
                <a:schemeClr val="accent1"/>
              </a:buClr>
              <a:buSzPts val="1200"/>
              <a:buFont typeface="Josefin Sans"/>
              <a:buChar char="●"/>
            </a:pPr>
            <a:r>
              <a:rPr lang="en" sz="1200">
                <a:solidFill>
                  <a:schemeClr val="dk1"/>
                </a:solidFill>
                <a:latin typeface="Josefin Sans"/>
                <a:ea typeface="Josefin Sans"/>
                <a:cs typeface="Josefin Sans"/>
                <a:sym typeface="Josefin Sans"/>
              </a:rPr>
              <a:t>2020- Switched from air to sea transport from Japan to US, Belgium, and Singapore</a:t>
            </a:r>
            <a:endParaRPr sz="1200">
              <a:solidFill>
                <a:schemeClr val="dk1"/>
              </a:solidFill>
              <a:latin typeface="Josefin Sans"/>
              <a:ea typeface="Josefin Sans"/>
              <a:cs typeface="Josefin Sans"/>
              <a:sym typeface="Josefin Sans"/>
            </a:endParaRPr>
          </a:p>
          <a:p>
            <a:pPr indent="-304800" lvl="1" marL="914400" rtl="0" algn="l">
              <a:spcBef>
                <a:spcPts val="1000"/>
              </a:spcBef>
              <a:spcAft>
                <a:spcPts val="0"/>
              </a:spcAft>
              <a:buClr>
                <a:schemeClr val="dk1"/>
              </a:buClr>
              <a:buSzPts val="1200"/>
              <a:buFont typeface="Josefin Sans"/>
              <a:buChar char="○"/>
            </a:pPr>
            <a:r>
              <a:rPr lang="en" sz="1200">
                <a:solidFill>
                  <a:schemeClr val="dk1"/>
                </a:solidFill>
                <a:latin typeface="Josefin Sans"/>
                <a:ea typeface="Josefin Sans"/>
                <a:cs typeface="Josefin Sans"/>
                <a:sym typeface="Josefin Sans"/>
              </a:rPr>
              <a:t>Let to reduction of ~695 metric tons of CO2 emission in fiscal year 2022</a:t>
            </a:r>
            <a:endParaRPr sz="1200">
              <a:solidFill>
                <a:schemeClr val="dk1"/>
              </a:solidFill>
              <a:latin typeface="Josefin Sans"/>
              <a:ea typeface="Josefin Sans"/>
              <a:cs typeface="Josefin Sans"/>
              <a:sym typeface="Josefin Sans"/>
            </a:endParaRPr>
          </a:p>
          <a:p>
            <a:pPr indent="-304800" lvl="0" marL="457200" rtl="0" algn="l">
              <a:spcBef>
                <a:spcPts val="1000"/>
              </a:spcBef>
              <a:spcAft>
                <a:spcPts val="0"/>
              </a:spcAft>
              <a:buClr>
                <a:schemeClr val="dk1"/>
              </a:buClr>
              <a:buSzPts val="1200"/>
              <a:buFont typeface="Josefin Sans"/>
              <a:buChar char="●"/>
            </a:pPr>
            <a:r>
              <a:rPr lang="en" sz="1200">
                <a:solidFill>
                  <a:schemeClr val="dk1"/>
                </a:solidFill>
                <a:latin typeface="Josefin Sans"/>
                <a:ea typeface="Josefin Sans"/>
                <a:cs typeface="Josefin Sans"/>
                <a:sym typeface="Josefin Sans"/>
              </a:rPr>
              <a:t>“Milk Runs” brings greater efficiency + reduces CO2 emission</a:t>
            </a:r>
            <a:endParaRPr sz="1200">
              <a:solidFill>
                <a:schemeClr val="dk1"/>
              </a:solidFill>
              <a:latin typeface="Josefin Sans"/>
              <a:ea typeface="Josefin Sans"/>
              <a:cs typeface="Josefin Sans"/>
              <a:sym typeface="Josefin Sans"/>
            </a:endParaRPr>
          </a:p>
          <a:p>
            <a:pPr indent="-304800" lvl="0" marL="457200" rtl="0" algn="l">
              <a:spcBef>
                <a:spcPts val="1000"/>
              </a:spcBef>
              <a:spcAft>
                <a:spcPts val="0"/>
              </a:spcAft>
              <a:buClr>
                <a:schemeClr val="dk1"/>
              </a:buClr>
              <a:buSzPts val="1200"/>
              <a:buFont typeface="Josefin Sans"/>
              <a:buChar char="●"/>
            </a:pPr>
            <a:r>
              <a:rPr lang="en" sz="1200">
                <a:solidFill>
                  <a:schemeClr val="dk1"/>
                </a:solidFill>
                <a:latin typeface="Josefin Sans"/>
                <a:ea typeface="Josefin Sans"/>
                <a:cs typeface="Josefin Sans"/>
                <a:sym typeface="Josefin Sans"/>
              </a:rPr>
              <a:t>Main Components: Sorplas, chips, </a:t>
            </a:r>
            <a:endParaRPr sz="1200">
              <a:solidFill>
                <a:schemeClr val="dk1"/>
              </a:solidFill>
              <a:latin typeface="Josefin Sans"/>
              <a:ea typeface="Josefin Sans"/>
              <a:cs typeface="Josefin Sans"/>
              <a:sym typeface="Josefin Sans"/>
            </a:endParaRPr>
          </a:p>
        </p:txBody>
      </p:sp>
      <p:sp>
        <p:nvSpPr>
          <p:cNvPr id="1107" name="Google Shape;1107;p122"/>
          <p:cNvSpPr txBox="1"/>
          <p:nvPr/>
        </p:nvSpPr>
        <p:spPr>
          <a:xfrm>
            <a:off x="952500" y="2143125"/>
            <a:ext cx="18654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[Image of Map]</a:t>
            </a:r>
            <a:endParaRPr/>
          </a:p>
        </p:txBody>
      </p:sp>
      <p:pic>
        <p:nvPicPr>
          <p:cNvPr id="1108" name="Google Shape;1108;p122"/>
          <p:cNvPicPr preferRelativeResize="0"/>
          <p:nvPr/>
        </p:nvPicPr>
        <p:blipFill>
          <a:blip r:embed="rId3">
            <a:alphaModFix/>
          </a:blip>
          <a:stretch>
            <a:fillRect/>
          </a:stretch>
        </p:blipFill>
        <p:spPr>
          <a:xfrm>
            <a:off x="1273431" y="2715825"/>
            <a:ext cx="3298576" cy="1973375"/>
          </a:xfrm>
          <a:prstGeom prst="rect">
            <a:avLst/>
          </a:prstGeom>
          <a:noFill/>
          <a:ln>
            <a:noFill/>
          </a:ln>
        </p:spPr>
      </p:pic>
      <p:pic>
        <p:nvPicPr>
          <p:cNvPr id="1109" name="Google Shape;1109;p122"/>
          <p:cNvPicPr preferRelativeResize="0"/>
          <p:nvPr/>
        </p:nvPicPr>
        <p:blipFill>
          <a:blip r:embed="rId4">
            <a:alphaModFix/>
          </a:blip>
          <a:stretch>
            <a:fillRect/>
          </a:stretch>
        </p:blipFill>
        <p:spPr>
          <a:xfrm>
            <a:off x="311697" y="1121075"/>
            <a:ext cx="2506199" cy="1674527"/>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3" name="Shape 1113"/>
        <p:cNvGrpSpPr/>
        <p:nvPr/>
      </p:nvGrpSpPr>
      <p:grpSpPr>
        <a:xfrm>
          <a:off x="0" y="0"/>
          <a:ext cx="0" cy="0"/>
          <a:chOff x="0" y="0"/>
          <a:chExt cx="0" cy="0"/>
        </a:xfrm>
      </p:grpSpPr>
      <p:sp>
        <p:nvSpPr>
          <p:cNvPr id="1114" name="Google Shape;1114;p123"/>
          <p:cNvSpPr txBox="1"/>
          <p:nvPr>
            <p:ph type="title"/>
          </p:nvPr>
        </p:nvSpPr>
        <p:spPr>
          <a:xfrm>
            <a:off x="311700" y="368900"/>
            <a:ext cx="8520600" cy="1032300"/>
          </a:xfrm>
          <a:prstGeom prst="rect">
            <a:avLst/>
          </a:prstGeom>
        </p:spPr>
        <p:txBody>
          <a:bodyPr anchorCtr="0" anchor="t" bIns="91425" lIns="91425" spcFirstLastPara="1" rIns="91425" wrap="square" tIns="79200">
            <a:noAutofit/>
          </a:bodyPr>
          <a:lstStyle/>
          <a:p>
            <a:pPr indent="0" lvl="0" marL="0" rtl="0" algn="ctr">
              <a:spcBef>
                <a:spcPts val="0"/>
              </a:spcBef>
              <a:spcAft>
                <a:spcPts val="0"/>
              </a:spcAft>
              <a:buClr>
                <a:schemeClr val="dk1"/>
              </a:buClr>
              <a:buSzPts val="1100"/>
              <a:buFont typeface="Arial"/>
              <a:buNone/>
            </a:pPr>
            <a:r>
              <a:rPr lang="en"/>
              <a:t>Proposed</a:t>
            </a:r>
            <a:r>
              <a:rPr lang="en"/>
              <a:t> </a:t>
            </a:r>
            <a:r>
              <a:rPr lang="en"/>
              <a:t>Supplier, Processor</a:t>
            </a:r>
            <a:endParaRPr/>
          </a:p>
          <a:p>
            <a:pPr indent="0" lvl="0" marL="0" rtl="0" algn="ctr">
              <a:spcBef>
                <a:spcPts val="0"/>
              </a:spcBef>
              <a:spcAft>
                <a:spcPts val="0"/>
              </a:spcAft>
              <a:buClr>
                <a:schemeClr val="dk1"/>
              </a:buClr>
              <a:buSzPts val="1100"/>
              <a:buFont typeface="Arial"/>
              <a:buNone/>
            </a:pPr>
            <a:r>
              <a:rPr lang="en"/>
              <a:t>&amp; HQ Map Asia</a:t>
            </a:r>
            <a:endParaRPr/>
          </a:p>
          <a:p>
            <a:pPr indent="0" lvl="0" marL="0" rtl="0" algn="ctr">
              <a:spcBef>
                <a:spcPts val="0"/>
              </a:spcBef>
              <a:spcAft>
                <a:spcPts val="0"/>
              </a:spcAft>
              <a:buNone/>
            </a:pPr>
            <a:r>
              <a:t/>
            </a:r>
            <a:endParaRPr/>
          </a:p>
        </p:txBody>
      </p:sp>
      <p:sp>
        <p:nvSpPr>
          <p:cNvPr id="1115" name="Google Shape;1115;p123"/>
          <p:cNvSpPr txBox="1"/>
          <p:nvPr/>
        </p:nvSpPr>
        <p:spPr>
          <a:xfrm>
            <a:off x="120475" y="4798875"/>
            <a:ext cx="4113900" cy="333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800">
                <a:solidFill>
                  <a:schemeClr val="dk1"/>
                </a:solidFill>
                <a:latin typeface="Josefin Sans"/>
                <a:ea typeface="Josefin Sans"/>
                <a:cs typeface="Josefin Sans"/>
                <a:sym typeface="Josefin Sans"/>
              </a:rPr>
              <a:t>Samuel Pak (Sony 2023)</a:t>
            </a:r>
            <a:endParaRPr b="1" sz="800">
              <a:solidFill>
                <a:schemeClr val="dk1"/>
              </a:solidFill>
              <a:latin typeface="Josefin Sans"/>
              <a:ea typeface="Josefin Sans"/>
              <a:cs typeface="Josefin Sans"/>
              <a:sym typeface="Josefin Sans"/>
            </a:endParaRPr>
          </a:p>
        </p:txBody>
      </p:sp>
      <p:sp>
        <p:nvSpPr>
          <p:cNvPr id="1116" name="Google Shape;1116;p123"/>
          <p:cNvSpPr txBox="1"/>
          <p:nvPr/>
        </p:nvSpPr>
        <p:spPr>
          <a:xfrm>
            <a:off x="272875" y="4180625"/>
            <a:ext cx="7020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pic>
        <p:nvPicPr>
          <p:cNvPr id="1117" name="Google Shape;1117;p123"/>
          <p:cNvPicPr preferRelativeResize="0"/>
          <p:nvPr/>
        </p:nvPicPr>
        <p:blipFill>
          <a:blip r:embed="rId3">
            <a:alphaModFix/>
          </a:blip>
          <a:stretch>
            <a:fillRect/>
          </a:stretch>
        </p:blipFill>
        <p:spPr>
          <a:xfrm>
            <a:off x="7784075" y="3610375"/>
            <a:ext cx="1257300" cy="1371600"/>
          </a:xfrm>
          <a:prstGeom prst="rect">
            <a:avLst/>
          </a:prstGeom>
          <a:noFill/>
          <a:ln>
            <a:noFill/>
          </a:ln>
        </p:spPr>
      </p:pic>
      <p:pic>
        <p:nvPicPr>
          <p:cNvPr id="1118" name="Google Shape;1118;p123"/>
          <p:cNvPicPr preferRelativeResize="0"/>
          <p:nvPr/>
        </p:nvPicPr>
        <p:blipFill>
          <a:blip r:embed="rId4">
            <a:alphaModFix/>
          </a:blip>
          <a:stretch>
            <a:fillRect/>
          </a:stretch>
        </p:blipFill>
        <p:spPr>
          <a:xfrm>
            <a:off x="1889197" y="1248812"/>
            <a:ext cx="5365598" cy="3550074"/>
          </a:xfrm>
          <a:prstGeom prst="rect">
            <a:avLst/>
          </a:prstGeom>
          <a:noFill/>
          <a:ln>
            <a:noFill/>
          </a:ln>
        </p:spPr>
      </p:pic>
      <p:sp>
        <p:nvSpPr>
          <p:cNvPr id="1119" name="Google Shape;1119;p123"/>
          <p:cNvSpPr/>
          <p:nvPr/>
        </p:nvSpPr>
        <p:spPr>
          <a:xfrm>
            <a:off x="5112375" y="3071350"/>
            <a:ext cx="174900" cy="184800"/>
          </a:xfrm>
          <a:prstGeom prst="ellipse">
            <a:avLst/>
          </a:prstGeom>
          <a:noFill/>
          <a:ln cap="flat" cmpd="sng" w="38100">
            <a:solidFill>
              <a:srgbClr val="FD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3" name="Shape 1123"/>
        <p:cNvGrpSpPr/>
        <p:nvPr/>
      </p:nvGrpSpPr>
      <p:grpSpPr>
        <a:xfrm>
          <a:off x="0" y="0"/>
          <a:ext cx="0" cy="0"/>
          <a:chOff x="0" y="0"/>
          <a:chExt cx="0" cy="0"/>
        </a:xfrm>
      </p:grpSpPr>
      <p:sp>
        <p:nvSpPr>
          <p:cNvPr id="1124" name="Google Shape;1124;p124"/>
          <p:cNvSpPr txBox="1"/>
          <p:nvPr>
            <p:ph type="ctrTitle"/>
          </p:nvPr>
        </p:nvSpPr>
        <p:spPr>
          <a:xfrm>
            <a:off x="713225" y="1153763"/>
            <a:ext cx="5414400" cy="7053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Thank you</a:t>
            </a:r>
            <a:endParaRPr/>
          </a:p>
        </p:txBody>
      </p:sp>
      <p:sp>
        <p:nvSpPr>
          <p:cNvPr id="1125" name="Google Shape;1125;p124"/>
          <p:cNvSpPr txBox="1"/>
          <p:nvPr>
            <p:ph idx="1" type="subTitle"/>
          </p:nvPr>
        </p:nvSpPr>
        <p:spPr>
          <a:xfrm>
            <a:off x="713225" y="1934852"/>
            <a:ext cx="3309300" cy="1273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Do you have any questions?</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p:txBody>
      </p:sp>
      <p:sp>
        <p:nvSpPr>
          <p:cNvPr id="1126" name="Google Shape;1126;p124"/>
          <p:cNvSpPr txBox="1"/>
          <p:nvPr/>
        </p:nvSpPr>
        <p:spPr>
          <a:xfrm>
            <a:off x="4651500" y="4608575"/>
            <a:ext cx="3788400" cy="5037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b="1" lang="en">
                <a:solidFill>
                  <a:srgbClr val="595959"/>
                </a:solidFill>
                <a:latin typeface="Josefin Sans"/>
                <a:ea typeface="Josefin Sans"/>
                <a:cs typeface="Josefin Sans"/>
                <a:sym typeface="Josefin Sans"/>
              </a:rPr>
              <a:t>Please keep this slide for attribution  </a:t>
            </a:r>
            <a:endParaRPr b="1">
              <a:solidFill>
                <a:srgbClr val="595959"/>
              </a:solidFill>
              <a:latin typeface="Josefin Sans"/>
              <a:ea typeface="Josefin Sans"/>
              <a:cs typeface="Josefin Sans"/>
              <a:sym typeface="Josefin Sans"/>
            </a:endParaRPr>
          </a:p>
        </p:txBody>
      </p:sp>
      <p:sp>
        <p:nvSpPr>
          <p:cNvPr id="1127" name="Google Shape;1127;p124"/>
          <p:cNvSpPr/>
          <p:nvPr/>
        </p:nvSpPr>
        <p:spPr>
          <a:xfrm>
            <a:off x="7009497" y="4088948"/>
            <a:ext cx="345674" cy="346056"/>
          </a:xfrm>
          <a:custGeom>
            <a:rect b="b" l="l" r="r" t="t"/>
            <a:pathLst>
              <a:path extrusionOk="0" h="10872" w="10860">
                <a:moveTo>
                  <a:pt x="5430" y="1"/>
                </a:moveTo>
                <a:cubicBezTo>
                  <a:pt x="3990" y="1"/>
                  <a:pt x="2608" y="560"/>
                  <a:pt x="1596" y="1584"/>
                </a:cubicBezTo>
                <a:cubicBezTo>
                  <a:pt x="561" y="2620"/>
                  <a:pt x="1" y="3989"/>
                  <a:pt x="1" y="5430"/>
                </a:cubicBezTo>
                <a:cubicBezTo>
                  <a:pt x="1" y="6561"/>
                  <a:pt x="346" y="7645"/>
                  <a:pt x="1001" y="8573"/>
                </a:cubicBezTo>
                <a:cubicBezTo>
                  <a:pt x="1632" y="9466"/>
                  <a:pt x="2513" y="10145"/>
                  <a:pt x="3537" y="10538"/>
                </a:cubicBezTo>
                <a:cubicBezTo>
                  <a:pt x="3559" y="10544"/>
                  <a:pt x="3579" y="10547"/>
                  <a:pt x="3599" y="10547"/>
                </a:cubicBezTo>
                <a:cubicBezTo>
                  <a:pt x="3656" y="10547"/>
                  <a:pt x="3704" y="10522"/>
                  <a:pt x="3740" y="10478"/>
                </a:cubicBezTo>
                <a:cubicBezTo>
                  <a:pt x="3763" y="10443"/>
                  <a:pt x="3763" y="10395"/>
                  <a:pt x="3763" y="10371"/>
                </a:cubicBezTo>
                <a:lnTo>
                  <a:pt x="3763" y="7275"/>
                </a:lnTo>
                <a:cubicBezTo>
                  <a:pt x="3763" y="7180"/>
                  <a:pt x="3692" y="7097"/>
                  <a:pt x="3585" y="7097"/>
                </a:cubicBezTo>
                <a:lnTo>
                  <a:pt x="2156" y="7097"/>
                </a:lnTo>
                <a:lnTo>
                  <a:pt x="2156" y="5835"/>
                </a:lnTo>
                <a:lnTo>
                  <a:pt x="3585" y="5835"/>
                </a:lnTo>
                <a:cubicBezTo>
                  <a:pt x="3680" y="5835"/>
                  <a:pt x="3763" y="5751"/>
                  <a:pt x="3763" y="5656"/>
                </a:cubicBezTo>
                <a:lnTo>
                  <a:pt x="3763" y="5430"/>
                </a:lnTo>
                <a:cubicBezTo>
                  <a:pt x="3763" y="3942"/>
                  <a:pt x="5180" y="2632"/>
                  <a:pt x="6799" y="2632"/>
                </a:cubicBezTo>
                <a:lnTo>
                  <a:pt x="7550" y="2632"/>
                </a:lnTo>
                <a:lnTo>
                  <a:pt x="7550" y="3894"/>
                </a:lnTo>
                <a:lnTo>
                  <a:pt x="6799" y="3894"/>
                </a:lnTo>
                <a:cubicBezTo>
                  <a:pt x="6311" y="3894"/>
                  <a:pt x="5883" y="4025"/>
                  <a:pt x="5561" y="4287"/>
                </a:cubicBezTo>
                <a:cubicBezTo>
                  <a:pt x="5228" y="4561"/>
                  <a:pt x="5025" y="4966"/>
                  <a:pt x="5025" y="5430"/>
                </a:cubicBezTo>
                <a:lnTo>
                  <a:pt x="5025" y="5656"/>
                </a:lnTo>
                <a:cubicBezTo>
                  <a:pt x="5025" y="5740"/>
                  <a:pt x="5109" y="5835"/>
                  <a:pt x="5204" y="5835"/>
                </a:cubicBezTo>
                <a:lnTo>
                  <a:pt x="5883" y="5835"/>
                </a:lnTo>
                <a:cubicBezTo>
                  <a:pt x="5966" y="5835"/>
                  <a:pt x="6061" y="5751"/>
                  <a:pt x="6061" y="5656"/>
                </a:cubicBezTo>
                <a:cubicBezTo>
                  <a:pt x="6061" y="5561"/>
                  <a:pt x="5978" y="5478"/>
                  <a:pt x="5883" y="5478"/>
                </a:cubicBezTo>
                <a:lnTo>
                  <a:pt x="5371" y="5478"/>
                </a:lnTo>
                <a:lnTo>
                  <a:pt x="5371" y="5418"/>
                </a:lnTo>
                <a:cubicBezTo>
                  <a:pt x="5371" y="4525"/>
                  <a:pt x="6145" y="4204"/>
                  <a:pt x="6799" y="4204"/>
                </a:cubicBezTo>
                <a:lnTo>
                  <a:pt x="7704" y="4204"/>
                </a:lnTo>
                <a:cubicBezTo>
                  <a:pt x="7800" y="4204"/>
                  <a:pt x="7883" y="4132"/>
                  <a:pt x="7883" y="4025"/>
                </a:cubicBezTo>
                <a:lnTo>
                  <a:pt x="7883" y="2418"/>
                </a:lnTo>
                <a:cubicBezTo>
                  <a:pt x="7883" y="2334"/>
                  <a:pt x="7811" y="2239"/>
                  <a:pt x="7704" y="2239"/>
                </a:cubicBezTo>
                <a:lnTo>
                  <a:pt x="6799" y="2239"/>
                </a:lnTo>
                <a:cubicBezTo>
                  <a:pt x="5966" y="2239"/>
                  <a:pt x="5121" y="2572"/>
                  <a:pt x="4466" y="3156"/>
                </a:cubicBezTo>
                <a:cubicBezTo>
                  <a:pt x="3799" y="3763"/>
                  <a:pt x="3418" y="4549"/>
                  <a:pt x="3418" y="5382"/>
                </a:cubicBezTo>
                <a:lnTo>
                  <a:pt x="3418" y="5442"/>
                </a:lnTo>
                <a:lnTo>
                  <a:pt x="1989" y="5442"/>
                </a:lnTo>
                <a:cubicBezTo>
                  <a:pt x="1906" y="5442"/>
                  <a:pt x="1811" y="5513"/>
                  <a:pt x="1811" y="5620"/>
                </a:cubicBezTo>
                <a:lnTo>
                  <a:pt x="1811" y="7228"/>
                </a:lnTo>
                <a:cubicBezTo>
                  <a:pt x="1811" y="7323"/>
                  <a:pt x="1894" y="7406"/>
                  <a:pt x="1989" y="7406"/>
                </a:cubicBezTo>
                <a:lnTo>
                  <a:pt x="3418" y="7406"/>
                </a:lnTo>
                <a:lnTo>
                  <a:pt x="3418" y="10085"/>
                </a:lnTo>
                <a:cubicBezTo>
                  <a:pt x="1561" y="9300"/>
                  <a:pt x="346" y="7442"/>
                  <a:pt x="346" y="5418"/>
                </a:cubicBezTo>
                <a:cubicBezTo>
                  <a:pt x="346" y="2596"/>
                  <a:pt x="2620" y="322"/>
                  <a:pt x="5430" y="322"/>
                </a:cubicBezTo>
                <a:cubicBezTo>
                  <a:pt x="8228" y="322"/>
                  <a:pt x="10526" y="2620"/>
                  <a:pt x="10526" y="5418"/>
                </a:cubicBezTo>
                <a:cubicBezTo>
                  <a:pt x="10526" y="8228"/>
                  <a:pt x="8240" y="10502"/>
                  <a:pt x="5430" y="10502"/>
                </a:cubicBezTo>
                <a:lnTo>
                  <a:pt x="5371" y="10502"/>
                </a:lnTo>
                <a:lnTo>
                  <a:pt x="5371" y="7418"/>
                </a:lnTo>
                <a:lnTo>
                  <a:pt x="7728" y="7418"/>
                </a:lnTo>
                <a:cubicBezTo>
                  <a:pt x="7811" y="7418"/>
                  <a:pt x="7907" y="7347"/>
                  <a:pt x="7907" y="7240"/>
                </a:cubicBezTo>
                <a:lnTo>
                  <a:pt x="7907" y="5656"/>
                </a:lnTo>
                <a:cubicBezTo>
                  <a:pt x="7907" y="5561"/>
                  <a:pt x="7823" y="5478"/>
                  <a:pt x="7728" y="5478"/>
                </a:cubicBezTo>
                <a:lnTo>
                  <a:pt x="6728" y="5478"/>
                </a:lnTo>
                <a:cubicBezTo>
                  <a:pt x="6633" y="5478"/>
                  <a:pt x="6549" y="5549"/>
                  <a:pt x="6549" y="5656"/>
                </a:cubicBezTo>
                <a:cubicBezTo>
                  <a:pt x="6549" y="5740"/>
                  <a:pt x="6621" y="5835"/>
                  <a:pt x="6728" y="5835"/>
                </a:cubicBezTo>
                <a:lnTo>
                  <a:pt x="7561" y="5835"/>
                </a:lnTo>
                <a:lnTo>
                  <a:pt x="7561" y="7097"/>
                </a:lnTo>
                <a:lnTo>
                  <a:pt x="5204" y="7097"/>
                </a:lnTo>
                <a:cubicBezTo>
                  <a:pt x="5121" y="7097"/>
                  <a:pt x="5025" y="7168"/>
                  <a:pt x="5025" y="7275"/>
                </a:cubicBezTo>
                <a:lnTo>
                  <a:pt x="5025" y="10693"/>
                </a:lnTo>
                <a:cubicBezTo>
                  <a:pt x="5025" y="10788"/>
                  <a:pt x="5109" y="10859"/>
                  <a:pt x="5192" y="10871"/>
                </a:cubicBezTo>
                <a:lnTo>
                  <a:pt x="5430" y="10871"/>
                </a:lnTo>
                <a:cubicBezTo>
                  <a:pt x="6871" y="10871"/>
                  <a:pt x="8240" y="10312"/>
                  <a:pt x="9276" y="9288"/>
                </a:cubicBezTo>
                <a:cubicBezTo>
                  <a:pt x="10300" y="8252"/>
                  <a:pt x="10859" y="6883"/>
                  <a:pt x="10859" y="5442"/>
                </a:cubicBezTo>
                <a:cubicBezTo>
                  <a:pt x="10859" y="3989"/>
                  <a:pt x="10300" y="2620"/>
                  <a:pt x="9276" y="1584"/>
                </a:cubicBezTo>
                <a:cubicBezTo>
                  <a:pt x="8240" y="560"/>
                  <a:pt x="6871" y="1"/>
                  <a:pt x="5430"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128" name="Google Shape;1128;p124"/>
          <p:cNvGrpSpPr/>
          <p:nvPr/>
        </p:nvGrpSpPr>
        <p:grpSpPr>
          <a:xfrm>
            <a:off x="7458968" y="4088948"/>
            <a:ext cx="346056" cy="345674"/>
            <a:chOff x="3303268" y="3817349"/>
            <a:chExt cx="346056" cy="345674"/>
          </a:xfrm>
        </p:grpSpPr>
        <p:sp>
          <p:nvSpPr>
            <p:cNvPr id="1129" name="Google Shape;1129;p124"/>
            <p:cNvSpPr/>
            <p:nvPr/>
          </p:nvSpPr>
          <p:spPr>
            <a:xfrm>
              <a:off x="3303268" y="3817349"/>
              <a:ext cx="346056" cy="345674"/>
            </a:xfrm>
            <a:custGeom>
              <a:rect b="b" l="l" r="r" t="t"/>
              <a:pathLst>
                <a:path extrusionOk="0" h="10860" w="10872">
                  <a:moveTo>
                    <a:pt x="5418" y="334"/>
                  </a:moveTo>
                  <a:cubicBezTo>
                    <a:pt x="8228" y="334"/>
                    <a:pt x="10514" y="2608"/>
                    <a:pt x="10514" y="5430"/>
                  </a:cubicBezTo>
                  <a:cubicBezTo>
                    <a:pt x="10514" y="8240"/>
                    <a:pt x="8228" y="10514"/>
                    <a:pt x="5418" y="10514"/>
                  </a:cubicBezTo>
                  <a:cubicBezTo>
                    <a:pt x="2608" y="10514"/>
                    <a:pt x="334" y="8240"/>
                    <a:pt x="334" y="5430"/>
                  </a:cubicBezTo>
                  <a:cubicBezTo>
                    <a:pt x="334" y="2608"/>
                    <a:pt x="2608" y="334"/>
                    <a:pt x="5418" y="334"/>
                  </a:cubicBezTo>
                  <a:close/>
                  <a:moveTo>
                    <a:pt x="5430" y="1"/>
                  </a:moveTo>
                  <a:cubicBezTo>
                    <a:pt x="3989" y="1"/>
                    <a:pt x="2620" y="560"/>
                    <a:pt x="1596" y="1584"/>
                  </a:cubicBezTo>
                  <a:cubicBezTo>
                    <a:pt x="572" y="2620"/>
                    <a:pt x="1" y="3989"/>
                    <a:pt x="1" y="5430"/>
                  </a:cubicBezTo>
                  <a:cubicBezTo>
                    <a:pt x="1" y="6871"/>
                    <a:pt x="572" y="8240"/>
                    <a:pt x="1596" y="9264"/>
                  </a:cubicBezTo>
                  <a:cubicBezTo>
                    <a:pt x="2620" y="10300"/>
                    <a:pt x="3989" y="10859"/>
                    <a:pt x="5430" y="10859"/>
                  </a:cubicBezTo>
                  <a:cubicBezTo>
                    <a:pt x="6883" y="10859"/>
                    <a:pt x="8252" y="10300"/>
                    <a:pt x="9276" y="9264"/>
                  </a:cubicBezTo>
                  <a:cubicBezTo>
                    <a:pt x="10300" y="8240"/>
                    <a:pt x="10871" y="6871"/>
                    <a:pt x="10871" y="5430"/>
                  </a:cubicBezTo>
                  <a:cubicBezTo>
                    <a:pt x="10871" y="3989"/>
                    <a:pt x="10300" y="2620"/>
                    <a:pt x="9276" y="1584"/>
                  </a:cubicBezTo>
                  <a:cubicBezTo>
                    <a:pt x="8252" y="560"/>
                    <a:pt x="6883" y="1"/>
                    <a:pt x="5430"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0" name="Google Shape;1130;p124"/>
            <p:cNvSpPr/>
            <p:nvPr/>
          </p:nvSpPr>
          <p:spPr>
            <a:xfrm>
              <a:off x="3368074" y="3882537"/>
              <a:ext cx="215298" cy="215298"/>
            </a:xfrm>
            <a:custGeom>
              <a:rect b="b" l="l" r="r" t="t"/>
              <a:pathLst>
                <a:path extrusionOk="0" h="6764" w="6764">
                  <a:moveTo>
                    <a:pt x="5335" y="346"/>
                  </a:moveTo>
                  <a:cubicBezTo>
                    <a:pt x="5930" y="346"/>
                    <a:pt x="6418" y="834"/>
                    <a:pt x="6418" y="1429"/>
                  </a:cubicBezTo>
                  <a:lnTo>
                    <a:pt x="6418" y="5335"/>
                  </a:lnTo>
                  <a:cubicBezTo>
                    <a:pt x="6418" y="5930"/>
                    <a:pt x="5930" y="6418"/>
                    <a:pt x="5335" y="6418"/>
                  </a:cubicBezTo>
                  <a:lnTo>
                    <a:pt x="1429" y="6418"/>
                  </a:lnTo>
                  <a:cubicBezTo>
                    <a:pt x="834" y="6418"/>
                    <a:pt x="346" y="5930"/>
                    <a:pt x="346" y="5335"/>
                  </a:cubicBezTo>
                  <a:lnTo>
                    <a:pt x="346" y="1429"/>
                  </a:lnTo>
                  <a:cubicBezTo>
                    <a:pt x="346" y="834"/>
                    <a:pt x="834" y="346"/>
                    <a:pt x="1429" y="346"/>
                  </a:cubicBezTo>
                  <a:close/>
                  <a:moveTo>
                    <a:pt x="1429" y="1"/>
                  </a:moveTo>
                  <a:cubicBezTo>
                    <a:pt x="644" y="1"/>
                    <a:pt x="1" y="644"/>
                    <a:pt x="1" y="1429"/>
                  </a:cubicBezTo>
                  <a:lnTo>
                    <a:pt x="1" y="5335"/>
                  </a:lnTo>
                  <a:cubicBezTo>
                    <a:pt x="1" y="6120"/>
                    <a:pt x="644" y="6763"/>
                    <a:pt x="1429" y="6763"/>
                  </a:cubicBezTo>
                  <a:lnTo>
                    <a:pt x="5335" y="6763"/>
                  </a:lnTo>
                  <a:cubicBezTo>
                    <a:pt x="6121" y="6763"/>
                    <a:pt x="6763" y="6120"/>
                    <a:pt x="6763" y="5335"/>
                  </a:cubicBezTo>
                  <a:lnTo>
                    <a:pt x="6763" y="1429"/>
                  </a:lnTo>
                  <a:cubicBezTo>
                    <a:pt x="6763" y="644"/>
                    <a:pt x="6121" y="1"/>
                    <a:pt x="5335"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1" name="Google Shape;1131;p124"/>
            <p:cNvSpPr/>
            <p:nvPr/>
          </p:nvSpPr>
          <p:spPr>
            <a:xfrm>
              <a:off x="3418143" y="3933656"/>
              <a:ext cx="114811" cy="112742"/>
            </a:xfrm>
            <a:custGeom>
              <a:rect b="b" l="l" r="r" t="t"/>
              <a:pathLst>
                <a:path extrusionOk="0" h="3542" w="3607">
                  <a:moveTo>
                    <a:pt x="1822" y="0"/>
                  </a:moveTo>
                  <a:cubicBezTo>
                    <a:pt x="812" y="0"/>
                    <a:pt x="1" y="851"/>
                    <a:pt x="59" y="1859"/>
                  </a:cubicBezTo>
                  <a:cubicBezTo>
                    <a:pt x="95" y="2776"/>
                    <a:pt x="833" y="3502"/>
                    <a:pt x="1726" y="3538"/>
                  </a:cubicBezTo>
                  <a:cubicBezTo>
                    <a:pt x="1764" y="3541"/>
                    <a:pt x="1802" y="3542"/>
                    <a:pt x="1840" y="3542"/>
                  </a:cubicBezTo>
                  <a:cubicBezTo>
                    <a:pt x="2178" y="3542"/>
                    <a:pt x="2494" y="3447"/>
                    <a:pt x="2762" y="3276"/>
                  </a:cubicBezTo>
                  <a:cubicBezTo>
                    <a:pt x="2857" y="3217"/>
                    <a:pt x="2869" y="3086"/>
                    <a:pt x="2797" y="3014"/>
                  </a:cubicBezTo>
                  <a:cubicBezTo>
                    <a:pt x="2761" y="2978"/>
                    <a:pt x="2711" y="2964"/>
                    <a:pt x="2664" y="2964"/>
                  </a:cubicBezTo>
                  <a:cubicBezTo>
                    <a:pt x="2634" y="2964"/>
                    <a:pt x="2606" y="2969"/>
                    <a:pt x="2583" y="2979"/>
                  </a:cubicBezTo>
                  <a:cubicBezTo>
                    <a:pt x="2380" y="3096"/>
                    <a:pt x="2149" y="3185"/>
                    <a:pt x="1897" y="3185"/>
                  </a:cubicBezTo>
                  <a:cubicBezTo>
                    <a:pt x="1868" y="3185"/>
                    <a:pt x="1839" y="3183"/>
                    <a:pt x="1809" y="3181"/>
                  </a:cubicBezTo>
                  <a:cubicBezTo>
                    <a:pt x="1023" y="3169"/>
                    <a:pt x="380" y="2514"/>
                    <a:pt x="392" y="1716"/>
                  </a:cubicBezTo>
                  <a:cubicBezTo>
                    <a:pt x="426" y="948"/>
                    <a:pt x="1028" y="330"/>
                    <a:pt x="1792" y="330"/>
                  </a:cubicBezTo>
                  <a:cubicBezTo>
                    <a:pt x="1833" y="330"/>
                    <a:pt x="1874" y="332"/>
                    <a:pt x="1916" y="335"/>
                  </a:cubicBezTo>
                  <a:cubicBezTo>
                    <a:pt x="2619" y="371"/>
                    <a:pt x="3190" y="943"/>
                    <a:pt x="3250" y="1633"/>
                  </a:cubicBezTo>
                  <a:cubicBezTo>
                    <a:pt x="3285" y="1919"/>
                    <a:pt x="3214" y="2193"/>
                    <a:pt x="3095" y="2431"/>
                  </a:cubicBezTo>
                  <a:cubicBezTo>
                    <a:pt x="3059" y="2490"/>
                    <a:pt x="3059" y="2574"/>
                    <a:pt x="3119" y="2633"/>
                  </a:cubicBezTo>
                  <a:cubicBezTo>
                    <a:pt x="3149" y="2663"/>
                    <a:pt x="3191" y="2678"/>
                    <a:pt x="3234" y="2678"/>
                  </a:cubicBezTo>
                  <a:cubicBezTo>
                    <a:pt x="3295" y="2678"/>
                    <a:pt x="3358" y="2648"/>
                    <a:pt x="3393" y="2586"/>
                  </a:cubicBezTo>
                  <a:cubicBezTo>
                    <a:pt x="3536" y="2324"/>
                    <a:pt x="3607" y="2014"/>
                    <a:pt x="3583" y="1669"/>
                  </a:cubicBezTo>
                  <a:cubicBezTo>
                    <a:pt x="3536" y="764"/>
                    <a:pt x="2797" y="50"/>
                    <a:pt x="1904" y="2"/>
                  </a:cubicBezTo>
                  <a:cubicBezTo>
                    <a:pt x="1877" y="1"/>
                    <a:pt x="1849" y="0"/>
                    <a:pt x="1822"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2" name="Google Shape;1132;p124"/>
            <p:cNvSpPr/>
            <p:nvPr/>
          </p:nvSpPr>
          <p:spPr>
            <a:xfrm>
              <a:off x="3519298" y="3910197"/>
              <a:ext cx="29570" cy="29220"/>
            </a:xfrm>
            <a:custGeom>
              <a:rect b="b" l="l" r="r" t="t"/>
              <a:pathLst>
                <a:path extrusionOk="0" h="918" w="929">
                  <a:moveTo>
                    <a:pt x="465" y="1"/>
                  </a:moveTo>
                  <a:cubicBezTo>
                    <a:pt x="203" y="1"/>
                    <a:pt x="0" y="203"/>
                    <a:pt x="0" y="453"/>
                  </a:cubicBezTo>
                  <a:cubicBezTo>
                    <a:pt x="0" y="715"/>
                    <a:pt x="203" y="918"/>
                    <a:pt x="465" y="918"/>
                  </a:cubicBezTo>
                  <a:cubicBezTo>
                    <a:pt x="715" y="918"/>
                    <a:pt x="929" y="715"/>
                    <a:pt x="929" y="453"/>
                  </a:cubicBezTo>
                  <a:cubicBezTo>
                    <a:pt x="929" y="203"/>
                    <a:pt x="715" y="1"/>
                    <a:pt x="465"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33" name="Google Shape;1133;p124"/>
          <p:cNvGrpSpPr/>
          <p:nvPr/>
        </p:nvGrpSpPr>
        <p:grpSpPr>
          <a:xfrm>
            <a:off x="7908058" y="4088948"/>
            <a:ext cx="346056" cy="345674"/>
            <a:chOff x="3752358" y="3817349"/>
            <a:chExt cx="346056" cy="345674"/>
          </a:xfrm>
        </p:grpSpPr>
        <p:sp>
          <p:nvSpPr>
            <p:cNvPr id="1134" name="Google Shape;1134;p124"/>
            <p:cNvSpPr/>
            <p:nvPr/>
          </p:nvSpPr>
          <p:spPr>
            <a:xfrm>
              <a:off x="3752358" y="3817349"/>
              <a:ext cx="346056" cy="345674"/>
            </a:xfrm>
            <a:custGeom>
              <a:rect b="b" l="l" r="r" t="t"/>
              <a:pathLst>
                <a:path extrusionOk="0" h="10860" w="10872">
                  <a:moveTo>
                    <a:pt x="5430" y="334"/>
                  </a:moveTo>
                  <a:cubicBezTo>
                    <a:pt x="8252" y="334"/>
                    <a:pt x="10526" y="2608"/>
                    <a:pt x="10526" y="5430"/>
                  </a:cubicBezTo>
                  <a:cubicBezTo>
                    <a:pt x="10526" y="8240"/>
                    <a:pt x="8228" y="10514"/>
                    <a:pt x="5430" y="10514"/>
                  </a:cubicBezTo>
                  <a:cubicBezTo>
                    <a:pt x="2620" y="10514"/>
                    <a:pt x="346" y="8240"/>
                    <a:pt x="346" y="5430"/>
                  </a:cubicBezTo>
                  <a:cubicBezTo>
                    <a:pt x="346" y="2608"/>
                    <a:pt x="2620" y="334"/>
                    <a:pt x="5430" y="334"/>
                  </a:cubicBezTo>
                  <a:close/>
                  <a:moveTo>
                    <a:pt x="5430" y="1"/>
                  </a:moveTo>
                  <a:cubicBezTo>
                    <a:pt x="3989" y="1"/>
                    <a:pt x="2620" y="560"/>
                    <a:pt x="1596" y="1584"/>
                  </a:cubicBezTo>
                  <a:cubicBezTo>
                    <a:pt x="572" y="2620"/>
                    <a:pt x="1" y="3989"/>
                    <a:pt x="1" y="5430"/>
                  </a:cubicBezTo>
                  <a:cubicBezTo>
                    <a:pt x="1" y="6871"/>
                    <a:pt x="572" y="8240"/>
                    <a:pt x="1596" y="9264"/>
                  </a:cubicBezTo>
                  <a:cubicBezTo>
                    <a:pt x="2620" y="10300"/>
                    <a:pt x="3989" y="10859"/>
                    <a:pt x="5430" y="10859"/>
                  </a:cubicBezTo>
                  <a:cubicBezTo>
                    <a:pt x="6882" y="10859"/>
                    <a:pt x="8252" y="10300"/>
                    <a:pt x="9276" y="9264"/>
                  </a:cubicBezTo>
                  <a:cubicBezTo>
                    <a:pt x="10300" y="8240"/>
                    <a:pt x="10871" y="6871"/>
                    <a:pt x="10871" y="5430"/>
                  </a:cubicBezTo>
                  <a:cubicBezTo>
                    <a:pt x="10871" y="3989"/>
                    <a:pt x="10300" y="2620"/>
                    <a:pt x="9276" y="1584"/>
                  </a:cubicBezTo>
                  <a:cubicBezTo>
                    <a:pt x="8252" y="560"/>
                    <a:pt x="6882" y="1"/>
                    <a:pt x="5430"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5" name="Google Shape;1135;p124"/>
            <p:cNvSpPr/>
            <p:nvPr/>
          </p:nvSpPr>
          <p:spPr>
            <a:xfrm>
              <a:off x="3831933" y="3955682"/>
              <a:ext cx="47809" cy="120540"/>
            </a:xfrm>
            <a:custGeom>
              <a:rect b="b" l="l" r="r" t="t"/>
              <a:pathLst>
                <a:path extrusionOk="0" h="3787" w="1502">
                  <a:moveTo>
                    <a:pt x="1168" y="346"/>
                  </a:moveTo>
                  <a:lnTo>
                    <a:pt x="1168" y="3430"/>
                  </a:lnTo>
                  <a:lnTo>
                    <a:pt x="358" y="3430"/>
                  </a:lnTo>
                  <a:lnTo>
                    <a:pt x="358" y="346"/>
                  </a:lnTo>
                  <a:close/>
                  <a:moveTo>
                    <a:pt x="180" y="1"/>
                  </a:moveTo>
                  <a:cubicBezTo>
                    <a:pt x="96" y="1"/>
                    <a:pt x="1" y="72"/>
                    <a:pt x="1" y="179"/>
                  </a:cubicBezTo>
                  <a:lnTo>
                    <a:pt x="1" y="3608"/>
                  </a:lnTo>
                  <a:cubicBezTo>
                    <a:pt x="1" y="3703"/>
                    <a:pt x="72" y="3787"/>
                    <a:pt x="180" y="3787"/>
                  </a:cubicBezTo>
                  <a:lnTo>
                    <a:pt x="1323" y="3787"/>
                  </a:lnTo>
                  <a:cubicBezTo>
                    <a:pt x="1418" y="3787"/>
                    <a:pt x="1501" y="3715"/>
                    <a:pt x="1501" y="3608"/>
                  </a:cubicBezTo>
                  <a:lnTo>
                    <a:pt x="1501" y="179"/>
                  </a:lnTo>
                  <a:cubicBezTo>
                    <a:pt x="1501" y="72"/>
                    <a:pt x="1430" y="1"/>
                    <a:pt x="1323"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6" name="Google Shape;1136;p124"/>
            <p:cNvSpPr/>
            <p:nvPr/>
          </p:nvSpPr>
          <p:spPr>
            <a:xfrm>
              <a:off x="3824739" y="3890112"/>
              <a:ext cx="55002" cy="55002"/>
            </a:xfrm>
            <a:custGeom>
              <a:rect b="b" l="l" r="r" t="t"/>
              <a:pathLst>
                <a:path extrusionOk="0" h="1728" w="1728">
                  <a:moveTo>
                    <a:pt x="870" y="334"/>
                  </a:moveTo>
                  <a:cubicBezTo>
                    <a:pt x="1156" y="334"/>
                    <a:pt x="1394" y="572"/>
                    <a:pt x="1394" y="846"/>
                  </a:cubicBezTo>
                  <a:cubicBezTo>
                    <a:pt x="1394" y="1132"/>
                    <a:pt x="1156" y="1370"/>
                    <a:pt x="870" y="1370"/>
                  </a:cubicBezTo>
                  <a:cubicBezTo>
                    <a:pt x="584" y="1370"/>
                    <a:pt x="346" y="1132"/>
                    <a:pt x="346" y="846"/>
                  </a:cubicBezTo>
                  <a:cubicBezTo>
                    <a:pt x="346" y="572"/>
                    <a:pt x="584" y="334"/>
                    <a:pt x="870" y="334"/>
                  </a:cubicBezTo>
                  <a:close/>
                  <a:moveTo>
                    <a:pt x="870" y="1"/>
                  </a:moveTo>
                  <a:cubicBezTo>
                    <a:pt x="394" y="1"/>
                    <a:pt x="1" y="394"/>
                    <a:pt x="1" y="870"/>
                  </a:cubicBezTo>
                  <a:cubicBezTo>
                    <a:pt x="1" y="1346"/>
                    <a:pt x="394" y="1727"/>
                    <a:pt x="870" y="1727"/>
                  </a:cubicBezTo>
                  <a:cubicBezTo>
                    <a:pt x="1346" y="1727"/>
                    <a:pt x="1727" y="1334"/>
                    <a:pt x="1727" y="870"/>
                  </a:cubicBezTo>
                  <a:cubicBezTo>
                    <a:pt x="1727" y="394"/>
                    <a:pt x="1346" y="1"/>
                    <a:pt x="870"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7" name="Google Shape;1137;p124"/>
            <p:cNvSpPr/>
            <p:nvPr/>
          </p:nvSpPr>
          <p:spPr>
            <a:xfrm>
              <a:off x="3904696" y="3955682"/>
              <a:ext cx="128148" cy="120540"/>
            </a:xfrm>
            <a:custGeom>
              <a:rect b="b" l="l" r="r" t="t"/>
              <a:pathLst>
                <a:path extrusionOk="0" h="3787" w="4026">
                  <a:moveTo>
                    <a:pt x="191" y="1"/>
                  </a:moveTo>
                  <a:cubicBezTo>
                    <a:pt x="96" y="1"/>
                    <a:pt x="1" y="72"/>
                    <a:pt x="1" y="179"/>
                  </a:cubicBezTo>
                  <a:lnTo>
                    <a:pt x="1" y="3608"/>
                  </a:lnTo>
                  <a:cubicBezTo>
                    <a:pt x="1" y="3703"/>
                    <a:pt x="84" y="3787"/>
                    <a:pt x="191" y="3787"/>
                  </a:cubicBezTo>
                  <a:lnTo>
                    <a:pt x="1334" y="3787"/>
                  </a:lnTo>
                  <a:cubicBezTo>
                    <a:pt x="1418" y="3787"/>
                    <a:pt x="1513" y="3715"/>
                    <a:pt x="1513" y="3608"/>
                  </a:cubicBezTo>
                  <a:lnTo>
                    <a:pt x="1513" y="2382"/>
                  </a:lnTo>
                  <a:cubicBezTo>
                    <a:pt x="1513" y="1977"/>
                    <a:pt x="1596" y="1501"/>
                    <a:pt x="2037" y="1501"/>
                  </a:cubicBezTo>
                  <a:cubicBezTo>
                    <a:pt x="2347" y="1501"/>
                    <a:pt x="2477" y="1763"/>
                    <a:pt x="2525" y="2060"/>
                  </a:cubicBezTo>
                  <a:cubicBezTo>
                    <a:pt x="2537" y="2156"/>
                    <a:pt x="2608" y="2215"/>
                    <a:pt x="2692" y="2215"/>
                  </a:cubicBezTo>
                  <a:cubicBezTo>
                    <a:pt x="2787" y="2215"/>
                    <a:pt x="2870" y="2120"/>
                    <a:pt x="2847" y="2025"/>
                  </a:cubicBezTo>
                  <a:cubicBezTo>
                    <a:pt x="2763" y="1465"/>
                    <a:pt x="2477" y="1155"/>
                    <a:pt x="2013" y="1155"/>
                  </a:cubicBezTo>
                  <a:cubicBezTo>
                    <a:pt x="1465" y="1155"/>
                    <a:pt x="1156" y="1608"/>
                    <a:pt x="1156" y="2382"/>
                  </a:cubicBezTo>
                  <a:lnTo>
                    <a:pt x="1156" y="3430"/>
                  </a:lnTo>
                  <a:lnTo>
                    <a:pt x="346" y="3430"/>
                  </a:lnTo>
                  <a:lnTo>
                    <a:pt x="346" y="358"/>
                  </a:lnTo>
                  <a:lnTo>
                    <a:pt x="918" y="358"/>
                  </a:lnTo>
                  <a:lnTo>
                    <a:pt x="918" y="572"/>
                  </a:lnTo>
                  <a:cubicBezTo>
                    <a:pt x="918" y="632"/>
                    <a:pt x="930" y="679"/>
                    <a:pt x="977" y="715"/>
                  </a:cubicBezTo>
                  <a:cubicBezTo>
                    <a:pt x="1007" y="733"/>
                    <a:pt x="1043" y="742"/>
                    <a:pt x="1078" y="742"/>
                  </a:cubicBezTo>
                  <a:cubicBezTo>
                    <a:pt x="1114" y="742"/>
                    <a:pt x="1150" y="733"/>
                    <a:pt x="1180" y="715"/>
                  </a:cubicBezTo>
                  <a:cubicBezTo>
                    <a:pt x="1477" y="477"/>
                    <a:pt x="1835" y="358"/>
                    <a:pt x="2227" y="358"/>
                  </a:cubicBezTo>
                  <a:cubicBezTo>
                    <a:pt x="3204" y="358"/>
                    <a:pt x="3656" y="1191"/>
                    <a:pt x="3656" y="2001"/>
                  </a:cubicBezTo>
                  <a:lnTo>
                    <a:pt x="3656" y="3430"/>
                  </a:lnTo>
                  <a:lnTo>
                    <a:pt x="2847" y="3430"/>
                  </a:lnTo>
                  <a:lnTo>
                    <a:pt x="2847" y="2870"/>
                  </a:lnTo>
                  <a:cubicBezTo>
                    <a:pt x="2847" y="2775"/>
                    <a:pt x="2775" y="2703"/>
                    <a:pt x="2692" y="2703"/>
                  </a:cubicBezTo>
                  <a:cubicBezTo>
                    <a:pt x="2597" y="2703"/>
                    <a:pt x="2525" y="2775"/>
                    <a:pt x="2525" y="2870"/>
                  </a:cubicBezTo>
                  <a:lnTo>
                    <a:pt x="2525" y="3596"/>
                  </a:lnTo>
                  <a:cubicBezTo>
                    <a:pt x="2525" y="3691"/>
                    <a:pt x="2597" y="3775"/>
                    <a:pt x="2704" y="3775"/>
                  </a:cubicBezTo>
                  <a:lnTo>
                    <a:pt x="3847" y="3775"/>
                  </a:lnTo>
                  <a:cubicBezTo>
                    <a:pt x="3942" y="3775"/>
                    <a:pt x="4025" y="3703"/>
                    <a:pt x="4025" y="3596"/>
                  </a:cubicBezTo>
                  <a:lnTo>
                    <a:pt x="4025" y="1989"/>
                  </a:lnTo>
                  <a:cubicBezTo>
                    <a:pt x="4025" y="810"/>
                    <a:pt x="3299" y="1"/>
                    <a:pt x="2239" y="1"/>
                  </a:cubicBezTo>
                  <a:cubicBezTo>
                    <a:pt x="1894" y="1"/>
                    <a:pt x="1573" y="84"/>
                    <a:pt x="1275" y="251"/>
                  </a:cubicBezTo>
                  <a:lnTo>
                    <a:pt x="1275" y="179"/>
                  </a:lnTo>
                  <a:cubicBezTo>
                    <a:pt x="1275" y="84"/>
                    <a:pt x="1204" y="1"/>
                    <a:pt x="1096"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138" name="Google Shape;1138;p124"/>
          <p:cNvSpPr/>
          <p:nvPr/>
        </p:nvSpPr>
        <p:spPr>
          <a:xfrm>
            <a:off x="5368050" y="-486625"/>
            <a:ext cx="3599400" cy="3986100"/>
          </a:xfrm>
          <a:prstGeom prst="rect">
            <a:avLst/>
          </a:prstGeom>
          <a:no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D0000"/>
              </a:solidFill>
            </a:endParaRPr>
          </a:p>
        </p:txBody>
      </p:sp>
      <p:pic>
        <p:nvPicPr>
          <p:cNvPr id="1139" name="Google Shape;1139;p124"/>
          <p:cNvPicPr preferRelativeResize="0"/>
          <p:nvPr/>
        </p:nvPicPr>
        <p:blipFill rotWithShape="1">
          <a:blip r:embed="rId3">
            <a:alphaModFix/>
          </a:blip>
          <a:srcRect b="0" l="11526" r="11526" t="0"/>
          <a:stretch/>
        </p:blipFill>
        <p:spPr>
          <a:xfrm>
            <a:off x="5607450" y="-3725"/>
            <a:ext cx="3536548" cy="3027301"/>
          </a:xfrm>
          <a:prstGeom prst="rect">
            <a:avLst/>
          </a:prstGeom>
          <a:noFill/>
          <a:ln>
            <a:noFill/>
          </a:ln>
        </p:spPr>
      </p:pic>
      <p:sp>
        <p:nvSpPr>
          <p:cNvPr id="1140" name="Google Shape;1140;p124"/>
          <p:cNvSpPr/>
          <p:nvPr/>
        </p:nvSpPr>
        <p:spPr>
          <a:xfrm>
            <a:off x="739150" y="3916675"/>
            <a:ext cx="2453700" cy="7053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141" name="Google Shape;1141;p124"/>
          <p:cNvSpPr/>
          <p:nvPr/>
        </p:nvSpPr>
        <p:spPr>
          <a:xfrm>
            <a:off x="4732025" y="3909050"/>
            <a:ext cx="4235400" cy="11202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5" name="Shape 1145"/>
        <p:cNvGrpSpPr/>
        <p:nvPr/>
      </p:nvGrpSpPr>
      <p:grpSpPr>
        <a:xfrm>
          <a:off x="0" y="0"/>
          <a:ext cx="0" cy="0"/>
          <a:chOff x="0" y="0"/>
          <a:chExt cx="0" cy="0"/>
        </a:xfrm>
      </p:grpSpPr>
      <p:sp>
        <p:nvSpPr>
          <p:cNvPr id="1146" name="Google Shape;1146;p125"/>
          <p:cNvSpPr txBox="1"/>
          <p:nvPr>
            <p:ph type="title"/>
          </p:nvPr>
        </p:nvSpPr>
        <p:spPr>
          <a:xfrm>
            <a:off x="925750" y="2130662"/>
            <a:ext cx="3173400" cy="1104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References</a:t>
            </a:r>
            <a:endParaRPr/>
          </a:p>
        </p:txBody>
      </p:sp>
      <p:sp>
        <p:nvSpPr>
          <p:cNvPr id="1147" name="Google Shape;1147;p125"/>
          <p:cNvSpPr txBox="1"/>
          <p:nvPr>
            <p:ph idx="2" type="title"/>
          </p:nvPr>
        </p:nvSpPr>
        <p:spPr>
          <a:xfrm>
            <a:off x="925751" y="1640525"/>
            <a:ext cx="1724100" cy="841800"/>
          </a:xfrm>
          <a:prstGeom prst="rect">
            <a:avLst/>
          </a:prstGeom>
        </p:spPr>
        <p:txBody>
          <a:bodyPr anchorCtr="0" anchor="b" bIns="91425" lIns="91425" spcFirstLastPara="1" rIns="91425" wrap="square" tIns="0">
            <a:noAutofit/>
          </a:bodyPr>
          <a:lstStyle/>
          <a:p>
            <a:pPr indent="0" lvl="0" marL="0" rtl="0" algn="l">
              <a:spcBef>
                <a:spcPts val="0"/>
              </a:spcBef>
              <a:spcAft>
                <a:spcPts val="0"/>
              </a:spcAft>
              <a:buNone/>
            </a:pPr>
            <a:r>
              <a:rPr lang="en"/>
              <a:t>11</a:t>
            </a:r>
            <a:endParaRPr/>
          </a:p>
        </p:txBody>
      </p:sp>
      <p:pic>
        <p:nvPicPr>
          <p:cNvPr id="1148" name="Google Shape;1148;p125"/>
          <p:cNvPicPr preferRelativeResize="0"/>
          <p:nvPr/>
        </p:nvPicPr>
        <p:blipFill>
          <a:blip r:embed="rId3">
            <a:alphaModFix/>
          </a:blip>
          <a:stretch>
            <a:fillRect/>
          </a:stretch>
        </p:blipFill>
        <p:spPr>
          <a:xfrm>
            <a:off x="4800175" y="1430875"/>
            <a:ext cx="2598825" cy="2598825"/>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2" name="Shape 1152"/>
        <p:cNvGrpSpPr/>
        <p:nvPr/>
      </p:nvGrpSpPr>
      <p:grpSpPr>
        <a:xfrm>
          <a:off x="0" y="0"/>
          <a:ext cx="0" cy="0"/>
          <a:chOff x="0" y="0"/>
          <a:chExt cx="0" cy="0"/>
        </a:xfrm>
      </p:grpSpPr>
      <p:sp>
        <p:nvSpPr>
          <p:cNvPr id="1153" name="Google Shape;1153;p126"/>
          <p:cNvSpPr txBox="1"/>
          <p:nvPr>
            <p:ph type="title"/>
          </p:nvPr>
        </p:nvSpPr>
        <p:spPr>
          <a:xfrm>
            <a:off x="311700" y="239275"/>
            <a:ext cx="8520600" cy="572700"/>
          </a:xfrm>
          <a:prstGeom prst="rect">
            <a:avLst/>
          </a:prstGeom>
        </p:spPr>
        <p:txBody>
          <a:bodyPr anchorCtr="0" anchor="t" bIns="91425" lIns="91425" spcFirstLastPara="1" rIns="91425" wrap="square" tIns="79200">
            <a:noAutofit/>
          </a:bodyPr>
          <a:lstStyle/>
          <a:p>
            <a:pPr indent="0" lvl="0" marL="0" rtl="0" algn="l">
              <a:spcBef>
                <a:spcPts val="0"/>
              </a:spcBef>
              <a:spcAft>
                <a:spcPts val="0"/>
              </a:spcAft>
              <a:buNone/>
            </a:pPr>
            <a:r>
              <a:rPr lang="en"/>
              <a:t>References</a:t>
            </a:r>
            <a:endParaRPr/>
          </a:p>
        </p:txBody>
      </p:sp>
      <p:sp>
        <p:nvSpPr>
          <p:cNvPr id="1154" name="Google Shape;1154;p126"/>
          <p:cNvSpPr txBox="1"/>
          <p:nvPr/>
        </p:nvSpPr>
        <p:spPr>
          <a:xfrm>
            <a:off x="478475" y="934500"/>
            <a:ext cx="7917000" cy="3891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t>Firm Specific Advantages and Weaknesses</a:t>
            </a:r>
            <a:endParaRPr b="1"/>
          </a:p>
          <a:p>
            <a:pPr indent="-304800" lvl="0" marL="457200" rtl="0" algn="l">
              <a:spcBef>
                <a:spcPts val="0"/>
              </a:spcBef>
              <a:spcAft>
                <a:spcPts val="0"/>
              </a:spcAft>
              <a:buClr>
                <a:srgbClr val="191919"/>
              </a:buClr>
              <a:buSzPts val="1200"/>
              <a:buAutoNum type="arabicPeriod"/>
            </a:pPr>
            <a:r>
              <a:rPr lang="en" sz="1200" u="sng">
                <a:solidFill>
                  <a:srgbClr val="0000FF"/>
                </a:solidFill>
                <a:hlinkClick r:id="rId3">
                  <a:extLst>
                    <a:ext uri="{A12FA001-AC4F-418D-AE19-62706E023703}">
                      <ahyp:hlinkClr val="tx"/>
                    </a:ext>
                  </a:extLst>
                </a:hlinkClick>
              </a:rPr>
              <a:t>https://www.arcjournals.org/pdfs/ijmsr/v3-i8/7.pdf</a:t>
            </a:r>
            <a:endParaRPr sz="1200">
              <a:solidFill>
                <a:srgbClr val="0000FF"/>
              </a:solidFill>
            </a:endParaRPr>
          </a:p>
          <a:p>
            <a:pPr indent="-304800" lvl="0" marL="457200" rtl="0" algn="l">
              <a:spcBef>
                <a:spcPts val="0"/>
              </a:spcBef>
              <a:spcAft>
                <a:spcPts val="0"/>
              </a:spcAft>
              <a:buClr>
                <a:srgbClr val="191919"/>
              </a:buClr>
              <a:buSzPts val="1200"/>
              <a:buAutoNum type="arabicPeriod"/>
            </a:pPr>
            <a:r>
              <a:rPr lang="en" sz="1200" u="sng">
                <a:solidFill>
                  <a:srgbClr val="0000FF"/>
                </a:solidFill>
                <a:hlinkClick r:id="rId4">
                  <a:extLst>
                    <a:ext uri="{A12FA001-AC4F-418D-AE19-62706E023703}">
                      <ahyp:hlinkClr val="tx"/>
                    </a:ext>
                  </a:extLst>
                </a:hlinkClick>
              </a:rPr>
              <a:t>https://www.sony.com/en/SonyInfo/csr/library/reports/SustainabilityReport2022_quality_E.pdf</a:t>
            </a:r>
            <a:endParaRPr sz="1200">
              <a:solidFill>
                <a:srgbClr val="0000FF"/>
              </a:solidFill>
            </a:endParaRPr>
          </a:p>
          <a:p>
            <a:pPr indent="-304800" lvl="0" marL="457200" rtl="0" algn="l">
              <a:spcBef>
                <a:spcPts val="0"/>
              </a:spcBef>
              <a:spcAft>
                <a:spcPts val="0"/>
              </a:spcAft>
              <a:buClr>
                <a:srgbClr val="191919"/>
              </a:buClr>
              <a:buSzPts val="1200"/>
              <a:buAutoNum type="arabicPeriod"/>
            </a:pPr>
            <a:r>
              <a:rPr lang="en" sz="1200" u="sng">
                <a:solidFill>
                  <a:srgbClr val="0000FF"/>
                </a:solidFill>
                <a:hlinkClick r:id="rId5">
                  <a:extLst>
                    <a:ext uri="{A12FA001-AC4F-418D-AE19-62706E023703}">
                      <ahyp:hlinkClr val="tx"/>
                    </a:ext>
                  </a:extLst>
                </a:hlinkClick>
              </a:rPr>
              <a:t>https://bstrategyhub.com/sony-swot-analysis/#Sonys_Strengths</a:t>
            </a:r>
            <a:endParaRPr sz="1200">
              <a:solidFill>
                <a:srgbClr val="0000FF"/>
              </a:solidFill>
            </a:endParaRPr>
          </a:p>
          <a:p>
            <a:pPr indent="-304800" lvl="0" marL="457200" rtl="0" algn="l">
              <a:spcBef>
                <a:spcPts val="0"/>
              </a:spcBef>
              <a:spcAft>
                <a:spcPts val="0"/>
              </a:spcAft>
              <a:buClr>
                <a:srgbClr val="191919"/>
              </a:buClr>
              <a:buSzPts val="1200"/>
              <a:buAutoNum type="arabicPeriod"/>
            </a:pPr>
            <a:r>
              <a:rPr lang="en" sz="1200" u="sng">
                <a:solidFill>
                  <a:srgbClr val="0000FF"/>
                </a:solidFill>
                <a:hlinkClick r:id="rId6">
                  <a:extLst>
                    <a:ext uri="{A12FA001-AC4F-418D-AE19-62706E023703}">
                      <ahyp:hlinkClr val="tx"/>
                    </a:ext>
                  </a:extLst>
                </a:hlinkClick>
              </a:rPr>
              <a:t>https://edubirdie.com/examples/critical-analysis-of-sony-subsidiaries-and-international-exposure/</a:t>
            </a:r>
            <a:endParaRPr sz="1200">
              <a:solidFill>
                <a:srgbClr val="0000FF"/>
              </a:solidFill>
            </a:endParaRPr>
          </a:p>
          <a:p>
            <a:pPr indent="-304800" lvl="0" marL="457200" rtl="0" algn="l">
              <a:spcBef>
                <a:spcPts val="0"/>
              </a:spcBef>
              <a:spcAft>
                <a:spcPts val="0"/>
              </a:spcAft>
              <a:buClr>
                <a:srgbClr val="191919"/>
              </a:buClr>
              <a:buSzPts val="1200"/>
              <a:buAutoNum type="arabicPeriod"/>
            </a:pPr>
            <a:r>
              <a:rPr lang="en" sz="1200" u="sng">
                <a:solidFill>
                  <a:srgbClr val="0000FF"/>
                </a:solidFill>
                <a:hlinkClick r:id="rId7">
                  <a:extLst>
                    <a:ext uri="{A12FA001-AC4F-418D-AE19-62706E023703}">
                      <ahyp:hlinkClr val="tx"/>
                    </a:ext>
                  </a:extLst>
                </a:hlinkClick>
              </a:rPr>
              <a:t>https://www.complex.com/pop-culture/a/alex-bracetti/the-9-worst-fails-in-sony-history</a:t>
            </a:r>
            <a:endParaRPr sz="1200">
              <a:solidFill>
                <a:srgbClr val="0000FF"/>
              </a:solidFill>
            </a:endParaRPr>
          </a:p>
          <a:p>
            <a:pPr indent="-304800" lvl="0" marL="457200" rtl="0" algn="l">
              <a:spcBef>
                <a:spcPts val="0"/>
              </a:spcBef>
              <a:spcAft>
                <a:spcPts val="0"/>
              </a:spcAft>
              <a:buClr>
                <a:srgbClr val="191919"/>
              </a:buClr>
              <a:buSzPts val="1200"/>
              <a:buAutoNum type="arabicPeriod"/>
            </a:pPr>
            <a:r>
              <a:rPr lang="en" sz="1200" u="sng">
                <a:solidFill>
                  <a:srgbClr val="0000FF"/>
                </a:solidFill>
                <a:hlinkClick r:id="rId8">
                  <a:extLst>
                    <a:ext uri="{A12FA001-AC4F-418D-AE19-62706E023703}">
                      <ahyp:hlinkClr val="tx"/>
                    </a:ext>
                  </a:extLst>
                </a:hlinkClick>
              </a:rPr>
              <a:t>https://www.trendmicro.com/vinfo/pl/security/news/cyber-attacks/the-hack-of-sony-pictures-what-you-need-to-know</a:t>
            </a:r>
            <a:endParaRPr sz="1200">
              <a:solidFill>
                <a:srgbClr val="0000FF"/>
              </a:solidFill>
            </a:endParaRPr>
          </a:p>
          <a:p>
            <a:pPr indent="-304800" lvl="0" marL="457200" rtl="0" algn="l">
              <a:spcBef>
                <a:spcPts val="0"/>
              </a:spcBef>
              <a:spcAft>
                <a:spcPts val="0"/>
              </a:spcAft>
              <a:buClr>
                <a:srgbClr val="191919"/>
              </a:buClr>
              <a:buSzPts val="1200"/>
              <a:buAutoNum type="arabicPeriod"/>
            </a:pPr>
            <a:r>
              <a:rPr lang="en" sz="1200" u="sng">
                <a:solidFill>
                  <a:srgbClr val="0000FF"/>
                </a:solidFill>
                <a:hlinkClick r:id="rId9">
                  <a:extLst>
                    <a:ext uri="{A12FA001-AC4F-418D-AE19-62706E023703}">
                      <ahyp:hlinkClr val="tx"/>
                    </a:ext>
                  </a:extLst>
                </a:hlinkClick>
              </a:rPr>
              <a:t>https://www.cssp.com/lessons-learned-sony-falls-from-market-dominance-loss-of-focus-causes-poor-decision-making/</a:t>
            </a:r>
            <a:endParaRPr sz="1200">
              <a:solidFill>
                <a:srgbClr val="0000FF"/>
              </a:solidFill>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rPr b="1" lang="en" sz="1200">
                <a:solidFill>
                  <a:srgbClr val="1A1A1A"/>
                </a:solidFill>
                <a:highlight>
                  <a:schemeClr val="lt1"/>
                </a:highlight>
              </a:rPr>
              <a:t>Sony Production and Supply Chain</a:t>
            </a:r>
            <a:endParaRPr b="1" sz="1200">
              <a:solidFill>
                <a:srgbClr val="1A1A1A"/>
              </a:solidFill>
              <a:highlight>
                <a:schemeClr val="lt1"/>
              </a:highlight>
            </a:endParaRPr>
          </a:p>
          <a:p>
            <a:pPr indent="-304800" lvl="0" marL="457200" rtl="0" algn="l">
              <a:spcBef>
                <a:spcPts val="0"/>
              </a:spcBef>
              <a:spcAft>
                <a:spcPts val="0"/>
              </a:spcAft>
              <a:buClr>
                <a:srgbClr val="191919"/>
              </a:buClr>
              <a:buSzPts val="1200"/>
              <a:buFont typeface="Times New Roman"/>
              <a:buAutoNum type="arabicPeriod"/>
            </a:pPr>
            <a:r>
              <a:rPr lang="en" sz="1200" u="sng">
                <a:solidFill>
                  <a:srgbClr val="2200CC"/>
                </a:solidFill>
                <a:latin typeface="Times New Roman"/>
                <a:ea typeface="Times New Roman"/>
                <a:cs typeface="Times New Roman"/>
                <a:sym typeface="Times New Roman"/>
                <a:hlinkClick r:id="rId10">
                  <a:extLst>
                    <a:ext uri="{A12FA001-AC4F-418D-AE19-62706E023703}">
                      <ahyp:hlinkClr val="tx"/>
                    </a:ext>
                  </a:extLst>
                </a:hlinkClick>
              </a:rPr>
              <a:t>https://www.sony.com/en/SonyInfo/csr_report/</a:t>
            </a:r>
            <a:endParaRPr sz="1200">
              <a:solidFill>
                <a:srgbClr val="2200CC"/>
              </a:solidFill>
              <a:latin typeface="Times New Roman"/>
              <a:ea typeface="Times New Roman"/>
              <a:cs typeface="Times New Roman"/>
              <a:sym typeface="Times New Roman"/>
            </a:endParaRPr>
          </a:p>
          <a:p>
            <a:pPr indent="-304800" lvl="0" marL="457200" rtl="0" algn="l">
              <a:spcBef>
                <a:spcPts val="0"/>
              </a:spcBef>
              <a:spcAft>
                <a:spcPts val="0"/>
              </a:spcAft>
              <a:buClr>
                <a:srgbClr val="191919"/>
              </a:buClr>
              <a:buSzPts val="1200"/>
              <a:buFont typeface="Times New Roman"/>
              <a:buAutoNum type="arabicPeriod"/>
            </a:pPr>
            <a:r>
              <a:rPr lang="en" sz="1200" u="sng">
                <a:solidFill>
                  <a:srgbClr val="2200CC"/>
                </a:solidFill>
                <a:latin typeface="Times New Roman"/>
                <a:ea typeface="Times New Roman"/>
                <a:cs typeface="Times New Roman"/>
                <a:sym typeface="Times New Roman"/>
                <a:hlinkClick r:id="rId11">
                  <a:extLst>
                    <a:ext uri="{A12FA001-AC4F-418D-AE19-62706E023703}">
                      <ahyp:hlinkClr val="tx"/>
                    </a:ext>
                  </a:extLst>
                </a:hlinkClick>
              </a:rPr>
              <a:t>https://www.google.com/maps/d/u/0/viewer?mid=1nSWp118zylx--XzzESYfT5qbx_s&amp;hl=en_US&amp;ll=25.139068999999996%2C55.21728499999998&amp;z=8</a:t>
            </a:r>
            <a:endParaRPr sz="1200">
              <a:solidFill>
                <a:srgbClr val="2200CC"/>
              </a:solidFill>
              <a:latin typeface="Times New Roman"/>
              <a:ea typeface="Times New Roman"/>
              <a:cs typeface="Times New Roman"/>
              <a:sym typeface="Times New Roman"/>
            </a:endParaRPr>
          </a:p>
          <a:p>
            <a:pPr indent="-304800" lvl="0" marL="457200" rtl="0" algn="l">
              <a:spcBef>
                <a:spcPts val="0"/>
              </a:spcBef>
              <a:spcAft>
                <a:spcPts val="0"/>
              </a:spcAft>
              <a:buClr>
                <a:srgbClr val="191919"/>
              </a:buClr>
              <a:buSzPts val="1200"/>
              <a:buFont typeface="Times New Roman"/>
              <a:buAutoNum type="arabicPeriod"/>
            </a:pPr>
            <a:r>
              <a:rPr lang="en" sz="1200">
                <a:solidFill>
                  <a:srgbClr val="2200CC"/>
                </a:solidFill>
                <a:latin typeface="Times New Roman"/>
                <a:ea typeface="Times New Roman"/>
                <a:cs typeface="Times New Roman"/>
                <a:sym typeface="Times New Roman"/>
              </a:rPr>
              <a:t>Chaney, </a:t>
            </a:r>
            <a:r>
              <a:rPr lang="en" sz="1200" u="sng">
                <a:solidFill>
                  <a:srgbClr val="2200CC"/>
                </a:solidFill>
                <a:latin typeface="Times New Roman"/>
                <a:ea typeface="Times New Roman"/>
                <a:cs typeface="Times New Roman"/>
                <a:sym typeface="Times New Roman"/>
                <a:hlinkClick r:id="rId12">
                  <a:extLst>
                    <a:ext uri="{A12FA001-AC4F-418D-AE19-62706E023703}">
                      <ahyp:hlinkClr val="tx"/>
                    </a:ext>
                  </a:extLst>
                </a:hlinkClick>
              </a:rPr>
              <a:t>https://www.androidauthority.com/ps5-specs-1133031/</a:t>
            </a:r>
            <a:endParaRPr sz="1200">
              <a:solidFill>
                <a:srgbClr val="2200CC"/>
              </a:solidFill>
              <a:latin typeface="Times New Roman"/>
              <a:ea typeface="Times New Roman"/>
              <a:cs typeface="Times New Roman"/>
              <a:sym typeface="Times New Roman"/>
            </a:endParaRPr>
          </a:p>
          <a:p>
            <a:pPr indent="-304800" lvl="0" marL="457200" rtl="0" algn="l">
              <a:spcBef>
                <a:spcPts val="0"/>
              </a:spcBef>
              <a:spcAft>
                <a:spcPts val="0"/>
              </a:spcAft>
              <a:buClr>
                <a:srgbClr val="191919"/>
              </a:buClr>
              <a:buSzPts val="1200"/>
              <a:buFont typeface="Times New Roman"/>
              <a:buAutoNum type="arabicPeriod"/>
            </a:pPr>
            <a:r>
              <a:rPr lang="en" sz="1200" u="sng">
                <a:solidFill>
                  <a:srgbClr val="2200CC"/>
                </a:solidFill>
                <a:latin typeface="Times New Roman"/>
                <a:ea typeface="Times New Roman"/>
                <a:cs typeface="Times New Roman"/>
                <a:sym typeface="Times New Roman"/>
                <a:hlinkClick r:id="rId13">
                  <a:extLst>
                    <a:ext uri="{A12FA001-AC4F-418D-AE19-62706E023703}">
                      <ahyp:hlinkClr val="tx"/>
                    </a:ext>
                  </a:extLst>
                </a:hlinkClick>
              </a:rPr>
              <a:t>https://www.sony.com/ug/electronics/headband-headphones/wh-1000xm5/specifications</a:t>
            </a:r>
            <a:endParaRPr sz="1200">
              <a:solidFill>
                <a:srgbClr val="2200CC"/>
              </a:solidFill>
              <a:latin typeface="Times New Roman"/>
              <a:ea typeface="Times New Roman"/>
              <a:cs typeface="Times New Roman"/>
              <a:sym typeface="Times New Roman"/>
            </a:endParaRPr>
          </a:p>
          <a:p>
            <a:pPr indent="-304800" lvl="0" marL="457200" rtl="0" algn="l">
              <a:spcBef>
                <a:spcPts val="0"/>
              </a:spcBef>
              <a:spcAft>
                <a:spcPts val="0"/>
              </a:spcAft>
              <a:buClr>
                <a:srgbClr val="191919"/>
              </a:buClr>
              <a:buSzPts val="1200"/>
              <a:buFont typeface="Times New Roman"/>
              <a:buAutoNum type="arabicPeriod"/>
            </a:pPr>
            <a:r>
              <a:rPr lang="en" sz="1200" u="sng">
                <a:solidFill>
                  <a:srgbClr val="2200CC"/>
                </a:solidFill>
                <a:latin typeface="Times New Roman"/>
                <a:ea typeface="Times New Roman"/>
                <a:cs typeface="Times New Roman"/>
                <a:sym typeface="Times New Roman"/>
                <a:hlinkClick r:id="rId14">
                  <a:extLst>
                    <a:ext uri="{A12FA001-AC4F-418D-AE19-62706E023703}">
                      <ahyp:hlinkClr val="tx"/>
                    </a:ext>
                  </a:extLst>
                </a:hlinkClick>
              </a:rPr>
              <a:t>https://www.sony.com/en/SonyInfo/csr/SonyEnvironment/ourvision/GM2025/</a:t>
            </a:r>
            <a:endParaRPr sz="1200">
              <a:solidFill>
                <a:srgbClr val="2200CC"/>
              </a:solidFill>
              <a:latin typeface="Times New Roman"/>
              <a:ea typeface="Times New Roman"/>
              <a:cs typeface="Times New Roman"/>
              <a:sym typeface="Times New Roman"/>
            </a:endParaRPr>
          </a:p>
          <a:p>
            <a:pPr indent="-304800" lvl="0" marL="457200" rtl="0" algn="l">
              <a:spcBef>
                <a:spcPts val="0"/>
              </a:spcBef>
              <a:spcAft>
                <a:spcPts val="0"/>
              </a:spcAft>
              <a:buClr>
                <a:srgbClr val="191919"/>
              </a:buClr>
              <a:buSzPts val="1200"/>
              <a:buFont typeface="Times New Roman"/>
              <a:buAutoNum type="arabicPeriod"/>
            </a:pPr>
            <a:r>
              <a:rPr lang="en" sz="1200">
                <a:solidFill>
                  <a:srgbClr val="2200CC"/>
                </a:solidFill>
                <a:latin typeface="Times New Roman"/>
                <a:ea typeface="Times New Roman"/>
                <a:cs typeface="Times New Roman"/>
                <a:sym typeface="Times New Roman"/>
              </a:rPr>
              <a:t>PS5: </a:t>
            </a:r>
            <a:r>
              <a:rPr lang="en" sz="1200" u="sng">
                <a:solidFill>
                  <a:srgbClr val="2200CC"/>
                </a:solidFill>
                <a:latin typeface="Times New Roman"/>
                <a:ea typeface="Times New Roman"/>
                <a:cs typeface="Times New Roman"/>
                <a:sym typeface="Times New Roman"/>
                <a:hlinkClick r:id="rId15">
                  <a:extLst>
                    <a:ext uri="{A12FA001-AC4F-418D-AE19-62706E023703}">
                      <ahyp:hlinkClr val="tx"/>
                    </a:ext>
                  </a:extLst>
                </a:hlinkClick>
              </a:rPr>
              <a:t>https://www.sony.com/en/SonyInfo/csr/SonyEnvironment/products/ps4.html</a:t>
            </a:r>
            <a:endParaRPr sz="1200">
              <a:solidFill>
                <a:srgbClr val="2200CC"/>
              </a:solidFill>
              <a:latin typeface="Times New Roman"/>
              <a:ea typeface="Times New Roman"/>
              <a:cs typeface="Times New Roman"/>
              <a:sym typeface="Times New Roman"/>
            </a:endParaRPr>
          </a:p>
          <a:p>
            <a:pPr indent="-304800" lvl="0" marL="457200" rtl="0" algn="l">
              <a:spcBef>
                <a:spcPts val="0"/>
              </a:spcBef>
              <a:spcAft>
                <a:spcPts val="0"/>
              </a:spcAft>
              <a:buClr>
                <a:srgbClr val="2200CC"/>
              </a:buClr>
              <a:buSzPts val="1200"/>
              <a:buFont typeface="Times New Roman"/>
              <a:buAutoNum type="arabicPeriod"/>
            </a:pPr>
            <a:r>
              <a:rPr lang="en" sz="1200">
                <a:solidFill>
                  <a:srgbClr val="2200CC"/>
                </a:solidFill>
                <a:latin typeface="Times New Roman"/>
                <a:ea typeface="Times New Roman"/>
                <a:cs typeface="Times New Roman"/>
                <a:sym typeface="Times New Roman"/>
              </a:rPr>
              <a:t>https://www.slashgear.com/1533074/amd-processors-and-graphics-where-are-they-made/#:~:text=Taiwan%20Semiconductor%20Manufacturing%20Co.,Perseverance%20Rover%20mission%20to%20Mars.</a:t>
            </a:r>
            <a:endParaRPr sz="1200">
              <a:solidFill>
                <a:srgbClr val="2200CC"/>
              </a:solidFill>
              <a:latin typeface="Times New Roman"/>
              <a:ea typeface="Times New Roman"/>
              <a:cs typeface="Times New Roman"/>
              <a:sym typeface="Times New Roman"/>
            </a:endParaRPr>
          </a:p>
          <a:p>
            <a:pPr indent="0" lvl="0" marL="0" rtl="0" algn="l">
              <a:spcBef>
                <a:spcPts val="0"/>
              </a:spcBef>
              <a:spcAft>
                <a:spcPts val="0"/>
              </a:spcAft>
              <a:buNone/>
            </a:pPr>
            <a:r>
              <a:t/>
            </a:r>
            <a:endParaRPr sz="1200">
              <a:solidFill>
                <a:srgbClr val="1A1A1A"/>
              </a:solidFill>
              <a:latin typeface="Times New Roman"/>
              <a:ea typeface="Times New Roman"/>
              <a:cs typeface="Times New Roman"/>
              <a:sym typeface="Times New Roman"/>
            </a:endParaRPr>
          </a:p>
          <a:p>
            <a:pPr indent="0" lvl="0" marL="0" rtl="0" algn="l">
              <a:spcBef>
                <a:spcPts val="0"/>
              </a:spcBef>
              <a:spcAft>
                <a:spcPts val="0"/>
              </a:spcAft>
              <a:buClr>
                <a:schemeClr val="dk1"/>
              </a:buClr>
              <a:buSzPts val="1100"/>
              <a:buFont typeface="Arial"/>
              <a:buNone/>
            </a:pPr>
            <a:r>
              <a:t/>
            </a:r>
            <a:endParaRPr sz="1200">
              <a:solidFill>
                <a:srgbClr val="1A1A1A"/>
              </a:solidFill>
              <a:latin typeface="Times New Roman"/>
              <a:ea typeface="Times New Roman"/>
              <a:cs typeface="Times New Roman"/>
              <a:sym typeface="Times New Roman"/>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8" name="Shape 1158"/>
        <p:cNvGrpSpPr/>
        <p:nvPr/>
      </p:nvGrpSpPr>
      <p:grpSpPr>
        <a:xfrm>
          <a:off x="0" y="0"/>
          <a:ext cx="0" cy="0"/>
          <a:chOff x="0" y="0"/>
          <a:chExt cx="0" cy="0"/>
        </a:xfrm>
      </p:grpSpPr>
      <p:sp>
        <p:nvSpPr>
          <p:cNvPr id="1159" name="Google Shape;1159;p127"/>
          <p:cNvSpPr txBox="1"/>
          <p:nvPr>
            <p:ph type="title"/>
          </p:nvPr>
        </p:nvSpPr>
        <p:spPr>
          <a:xfrm>
            <a:off x="311700" y="0"/>
            <a:ext cx="8520600" cy="572700"/>
          </a:xfrm>
          <a:prstGeom prst="rect">
            <a:avLst/>
          </a:prstGeom>
        </p:spPr>
        <p:txBody>
          <a:bodyPr anchorCtr="0" anchor="t" bIns="91425" lIns="91425" spcFirstLastPara="1" rIns="91425" wrap="square" tIns="79200">
            <a:noAutofit/>
          </a:bodyPr>
          <a:lstStyle/>
          <a:p>
            <a:pPr indent="0" lvl="0" marL="0" rtl="0" algn="l">
              <a:spcBef>
                <a:spcPts val="0"/>
              </a:spcBef>
              <a:spcAft>
                <a:spcPts val="0"/>
              </a:spcAft>
              <a:buNone/>
            </a:pPr>
            <a:r>
              <a:rPr lang="en"/>
              <a:t>References</a:t>
            </a:r>
            <a:endParaRPr/>
          </a:p>
        </p:txBody>
      </p:sp>
      <p:sp>
        <p:nvSpPr>
          <p:cNvPr id="1160" name="Google Shape;1160;p127"/>
          <p:cNvSpPr txBox="1"/>
          <p:nvPr/>
        </p:nvSpPr>
        <p:spPr>
          <a:xfrm>
            <a:off x="537775" y="625800"/>
            <a:ext cx="7917000" cy="5143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000">
                <a:solidFill>
                  <a:schemeClr val="dk1"/>
                </a:solidFill>
              </a:rPr>
              <a:t>Country Specific Advantages and Weaknesses</a:t>
            </a:r>
            <a:endParaRPr b="1" sz="1000">
              <a:solidFill>
                <a:schemeClr val="dk1"/>
              </a:solidFill>
            </a:endParaRPr>
          </a:p>
          <a:p>
            <a:pPr indent="-292100" lvl="0" marL="457200" rtl="0" algn="l">
              <a:lnSpc>
                <a:spcPct val="115000"/>
              </a:lnSpc>
              <a:spcBef>
                <a:spcPts val="0"/>
              </a:spcBef>
              <a:spcAft>
                <a:spcPts val="0"/>
              </a:spcAft>
              <a:buClr>
                <a:schemeClr val="dk1"/>
              </a:buClr>
              <a:buSzPts val="1000"/>
              <a:buAutoNum type="arabicPeriod"/>
            </a:pPr>
            <a:r>
              <a:rPr lang="en" sz="900" u="sng">
                <a:solidFill>
                  <a:srgbClr val="1155CC"/>
                </a:solidFill>
                <a:hlinkClick r:id="rId3">
                  <a:extLst>
                    <a:ext uri="{A12FA001-AC4F-418D-AE19-62706E023703}">
                      <ahyp:hlinkClr val="tx"/>
                    </a:ext>
                  </a:extLst>
                </a:hlinkClick>
              </a:rPr>
              <a:t>https://www.thestar.com.my/news/nation/2023/11/01/children-under-18-make-up-274pc-of-malaysia039s-population-says-stats-dept#:~:text=KUALA%20LUMPUR%3A%20The%20number%20of,total%20population%20of%2033.38%20million</a:t>
            </a:r>
            <a:r>
              <a:rPr lang="en" sz="900">
                <a:solidFill>
                  <a:schemeClr val="dk1"/>
                </a:solidFill>
              </a:rPr>
              <a:t>.</a:t>
            </a:r>
            <a:endParaRPr sz="900">
              <a:solidFill>
                <a:schemeClr val="dk1"/>
              </a:solidFill>
            </a:endParaRPr>
          </a:p>
          <a:p>
            <a:pPr indent="-285750" lvl="0" marL="457200" rtl="0" algn="l">
              <a:lnSpc>
                <a:spcPct val="115000"/>
              </a:lnSpc>
              <a:spcBef>
                <a:spcPts val="0"/>
              </a:spcBef>
              <a:spcAft>
                <a:spcPts val="0"/>
              </a:spcAft>
              <a:buClr>
                <a:schemeClr val="dk1"/>
              </a:buClr>
              <a:buSzPts val="900"/>
              <a:buAutoNum type="arabicPeriod"/>
            </a:pPr>
            <a:r>
              <a:rPr lang="en" sz="900" u="sng">
                <a:solidFill>
                  <a:srgbClr val="1155CC"/>
                </a:solidFill>
                <a:hlinkClick r:id="rId4">
                  <a:extLst>
                    <a:ext uri="{A12FA001-AC4F-418D-AE19-62706E023703}">
                      <ahyp:hlinkClr val="tx"/>
                    </a:ext>
                  </a:extLst>
                </a:hlinkClick>
              </a:rPr>
              <a:t>https://www.privacyshield.gov/ps/article?id=Malaysia-Information-Communications-Technology#:~:text=Malaysia%20aspires%20to%20be%20a,4.0%20and%20Smart%20City%20development</a:t>
            </a:r>
            <a:r>
              <a:rPr lang="en" sz="900">
                <a:solidFill>
                  <a:schemeClr val="dk1"/>
                </a:solidFill>
              </a:rPr>
              <a:t>.</a:t>
            </a:r>
            <a:endParaRPr sz="900">
              <a:solidFill>
                <a:schemeClr val="dk1"/>
              </a:solidFill>
            </a:endParaRPr>
          </a:p>
          <a:p>
            <a:pPr indent="-285750" lvl="0" marL="457200" rtl="0" algn="l">
              <a:lnSpc>
                <a:spcPct val="115000"/>
              </a:lnSpc>
              <a:spcBef>
                <a:spcPts val="0"/>
              </a:spcBef>
              <a:spcAft>
                <a:spcPts val="0"/>
              </a:spcAft>
              <a:buClr>
                <a:schemeClr val="dk1"/>
              </a:buClr>
              <a:buSzPts val="900"/>
              <a:buAutoNum type="arabicPeriod"/>
            </a:pPr>
            <a:r>
              <a:rPr lang="en" sz="900" u="sng">
                <a:solidFill>
                  <a:srgbClr val="1155CC"/>
                </a:solidFill>
                <a:hlinkClick r:id="rId5">
                  <a:extLst>
                    <a:ext uri="{A12FA001-AC4F-418D-AE19-62706E023703}">
                      <ahyp:hlinkClr val="tx"/>
                    </a:ext>
                  </a:extLst>
                </a:hlinkClick>
              </a:rPr>
              <a:t>https://www.populationpyramid.net/malaysia/2023/</a:t>
            </a:r>
            <a:endParaRPr sz="900">
              <a:solidFill>
                <a:schemeClr val="dk1"/>
              </a:solidFill>
            </a:endParaRPr>
          </a:p>
          <a:p>
            <a:pPr indent="-285750" lvl="0" marL="457200" rtl="0" algn="l">
              <a:lnSpc>
                <a:spcPct val="115000"/>
              </a:lnSpc>
              <a:spcBef>
                <a:spcPts val="0"/>
              </a:spcBef>
              <a:spcAft>
                <a:spcPts val="0"/>
              </a:spcAft>
              <a:buClr>
                <a:schemeClr val="dk1"/>
              </a:buClr>
              <a:buSzPts val="900"/>
              <a:buAutoNum type="arabicPeriod"/>
            </a:pPr>
            <a:r>
              <a:rPr lang="en" sz="900" u="sng">
                <a:solidFill>
                  <a:srgbClr val="1155CC"/>
                </a:solidFill>
                <a:hlinkClick r:id="rId6">
                  <a:extLst>
                    <a:ext uri="{A12FA001-AC4F-418D-AE19-62706E023703}">
                      <ahyp:hlinkClr val="tx"/>
                    </a:ext>
                  </a:extLst>
                </a:hlinkClick>
              </a:rPr>
              <a:t>https://www.businessgo.hsbc.com/en/article/why-do-business-in-malaysia</a:t>
            </a:r>
            <a:endParaRPr sz="900">
              <a:solidFill>
                <a:schemeClr val="dk1"/>
              </a:solidFill>
            </a:endParaRPr>
          </a:p>
          <a:p>
            <a:pPr indent="-285750" lvl="0" marL="457200" rtl="0" algn="l">
              <a:lnSpc>
                <a:spcPct val="115000"/>
              </a:lnSpc>
              <a:spcBef>
                <a:spcPts val="0"/>
              </a:spcBef>
              <a:spcAft>
                <a:spcPts val="0"/>
              </a:spcAft>
              <a:buClr>
                <a:schemeClr val="dk1"/>
              </a:buClr>
              <a:buSzPts val="900"/>
              <a:buAutoNum type="arabicPeriod"/>
            </a:pPr>
            <a:r>
              <a:rPr lang="en" sz="900" u="sng">
                <a:solidFill>
                  <a:srgbClr val="1155CC"/>
                </a:solidFill>
                <a:hlinkClick r:id="rId7">
                  <a:extLst>
                    <a:ext uri="{A12FA001-AC4F-418D-AE19-62706E023703}">
                      <ahyp:hlinkClr val="tx"/>
                    </a:ext>
                  </a:extLst>
                </a:hlinkClick>
              </a:rPr>
              <a:t>https://www.linkedin.com/pulse/challenges-faced-malaysias-public-transportation-system-de-kuyer-3tl5c/</a:t>
            </a:r>
            <a:endParaRPr sz="900">
              <a:solidFill>
                <a:schemeClr val="dk1"/>
              </a:solidFill>
            </a:endParaRPr>
          </a:p>
          <a:p>
            <a:pPr indent="-285750" lvl="0" marL="457200" rtl="0" algn="l">
              <a:lnSpc>
                <a:spcPct val="115000"/>
              </a:lnSpc>
              <a:spcBef>
                <a:spcPts val="0"/>
              </a:spcBef>
              <a:spcAft>
                <a:spcPts val="0"/>
              </a:spcAft>
              <a:buClr>
                <a:schemeClr val="dk1"/>
              </a:buClr>
              <a:buSzPts val="900"/>
              <a:buAutoNum type="arabicPeriod"/>
            </a:pPr>
            <a:r>
              <a:rPr lang="en" sz="900" u="sng">
                <a:solidFill>
                  <a:srgbClr val="1155CC"/>
                </a:solidFill>
                <a:hlinkClick r:id="rId8">
                  <a:extLst>
                    <a:ext uri="{A12FA001-AC4F-418D-AE19-62706E023703}">
                      <ahyp:hlinkClr val="tx"/>
                    </a:ext>
                  </a:extLst>
                </a:hlinkClick>
              </a:rPr>
              <a:t>https://nuurrianti-jalli.medium.com/in-east-malaysia-internet-connection-is-still-a-privilege-1b0d73d96671</a:t>
            </a:r>
            <a:endParaRPr sz="900">
              <a:solidFill>
                <a:schemeClr val="dk1"/>
              </a:solidFill>
            </a:endParaRPr>
          </a:p>
          <a:p>
            <a:pPr indent="0" lvl="0" marL="0" rtl="0" algn="l">
              <a:spcBef>
                <a:spcPts val="0"/>
              </a:spcBef>
              <a:spcAft>
                <a:spcPts val="0"/>
              </a:spcAft>
              <a:buNone/>
            </a:pPr>
            <a:r>
              <a:t/>
            </a:r>
            <a:endParaRPr sz="1000">
              <a:solidFill>
                <a:schemeClr val="dk1"/>
              </a:solidFill>
            </a:endParaRPr>
          </a:p>
          <a:p>
            <a:pPr indent="0" lvl="0" marL="0" rtl="0" algn="l">
              <a:lnSpc>
                <a:spcPct val="115000"/>
              </a:lnSpc>
              <a:spcBef>
                <a:spcPts val="0"/>
              </a:spcBef>
              <a:spcAft>
                <a:spcPts val="0"/>
              </a:spcAft>
              <a:buNone/>
            </a:pPr>
            <a:r>
              <a:rPr b="1" lang="en" sz="1000">
                <a:solidFill>
                  <a:schemeClr val="dk1"/>
                </a:solidFill>
              </a:rPr>
              <a:t>Current IB Objective</a:t>
            </a:r>
            <a:endParaRPr b="1" sz="1000">
              <a:solidFill>
                <a:schemeClr val="dk1"/>
              </a:solidFill>
            </a:endParaRPr>
          </a:p>
          <a:p>
            <a:pPr indent="-292100" lvl="0" marL="457200" rtl="0" algn="l">
              <a:lnSpc>
                <a:spcPct val="115000"/>
              </a:lnSpc>
              <a:spcBef>
                <a:spcPts val="0"/>
              </a:spcBef>
              <a:spcAft>
                <a:spcPts val="0"/>
              </a:spcAft>
              <a:buClr>
                <a:schemeClr val="dk1"/>
              </a:buClr>
              <a:buSzPts val="1000"/>
              <a:buAutoNum type="arabicPeriod"/>
            </a:pPr>
            <a:r>
              <a:rPr lang="en" sz="1000" u="sng">
                <a:solidFill>
                  <a:srgbClr val="2200CC"/>
                </a:solidFill>
                <a:hlinkClick r:id="rId9">
                  <a:extLst>
                    <a:ext uri="{A12FA001-AC4F-418D-AE19-62706E023703}">
                      <ahyp:hlinkClr val="tx"/>
                    </a:ext>
                  </a:extLst>
                </a:hlinkClick>
              </a:rPr>
              <a:t>https://www.playstationlifestyle.net/2019/11/08/new-sony-studio-malaysia-2020/</a:t>
            </a:r>
            <a:endParaRPr sz="1000">
              <a:solidFill>
                <a:srgbClr val="2200CC"/>
              </a:solidFill>
            </a:endParaRPr>
          </a:p>
          <a:p>
            <a:pPr indent="-292100" lvl="0" marL="457200" rtl="0" algn="l">
              <a:lnSpc>
                <a:spcPct val="115000"/>
              </a:lnSpc>
              <a:spcBef>
                <a:spcPts val="0"/>
              </a:spcBef>
              <a:spcAft>
                <a:spcPts val="0"/>
              </a:spcAft>
              <a:buClr>
                <a:schemeClr val="dk1"/>
              </a:buClr>
              <a:buSzPts val="1000"/>
              <a:buAutoNum type="arabicPeriod"/>
            </a:pPr>
            <a:r>
              <a:rPr lang="en" sz="1000" u="sng">
                <a:solidFill>
                  <a:srgbClr val="2200CC"/>
                </a:solidFill>
                <a:hlinkClick r:id="rId10">
                  <a:extLst>
                    <a:ext uri="{A12FA001-AC4F-418D-AE19-62706E023703}">
                      <ahyp:hlinkClr val="tx"/>
                    </a:ext>
                  </a:extLst>
                </a:hlinkClick>
              </a:rPr>
              <a:t>https://apnews.com/article/sony-electronics-japan-movies-ef1e516cd38fb1f0a2869d586fbf8559</a:t>
            </a:r>
            <a:endParaRPr sz="1000">
              <a:solidFill>
                <a:srgbClr val="2200CC"/>
              </a:solidFill>
            </a:endParaRPr>
          </a:p>
          <a:p>
            <a:pPr indent="-292100" lvl="0" marL="457200" rtl="0" algn="l">
              <a:lnSpc>
                <a:spcPct val="115000"/>
              </a:lnSpc>
              <a:spcBef>
                <a:spcPts val="0"/>
              </a:spcBef>
              <a:spcAft>
                <a:spcPts val="0"/>
              </a:spcAft>
              <a:buClr>
                <a:schemeClr val="dk1"/>
              </a:buClr>
              <a:buSzPts val="1000"/>
              <a:buAutoNum type="arabicPeriod"/>
            </a:pPr>
            <a:r>
              <a:rPr lang="en" sz="1000" u="sng">
                <a:solidFill>
                  <a:srgbClr val="2200CC"/>
                </a:solidFill>
                <a:hlinkClick r:id="rId11">
                  <a:extLst>
                    <a:ext uri="{A12FA001-AC4F-418D-AE19-62706E023703}">
                      <ahyp:hlinkClr val="tx"/>
                    </a:ext>
                  </a:extLst>
                </a:hlinkClick>
              </a:rPr>
              <a:t>https://businessmodelanalyst.com/sony-business-model/#:~:text=Strong%20Distribution%20Network%3A%20Sony%20has,and%20maximize%20its%20sales%20potential</a:t>
            </a:r>
            <a:r>
              <a:rPr lang="en" sz="1000">
                <a:solidFill>
                  <a:srgbClr val="2200CC"/>
                </a:solidFill>
              </a:rPr>
              <a:t>.</a:t>
            </a:r>
            <a:endParaRPr sz="1000">
              <a:solidFill>
                <a:srgbClr val="2200CC"/>
              </a:solidFill>
            </a:endParaRPr>
          </a:p>
          <a:p>
            <a:pPr indent="-292100" lvl="0" marL="457200" rtl="0" algn="l">
              <a:lnSpc>
                <a:spcPct val="115000"/>
              </a:lnSpc>
              <a:spcBef>
                <a:spcPts val="0"/>
              </a:spcBef>
              <a:spcAft>
                <a:spcPts val="0"/>
              </a:spcAft>
              <a:buClr>
                <a:schemeClr val="dk1"/>
              </a:buClr>
              <a:buSzPts val="1000"/>
              <a:buAutoNum type="arabicPeriod"/>
            </a:pPr>
            <a:r>
              <a:rPr lang="en" sz="1000" u="sng">
                <a:solidFill>
                  <a:srgbClr val="2200CC"/>
                </a:solidFill>
                <a:hlinkClick r:id="rId12">
                  <a:extLst>
                    <a:ext uri="{A12FA001-AC4F-418D-AE19-62706E023703}">
                      <ahyp:hlinkClr val="tx"/>
                    </a:ext>
                  </a:extLst>
                </a:hlinkClick>
              </a:rPr>
              <a:t>https://www.shiksha.com/online-courses/articles/international-business-meaning-importance-its-forms/#:~:text=International%20business%20allows%20companies%20to,countries%2C%20contributing%20to%20economic%20development</a:t>
            </a:r>
            <a:r>
              <a:rPr lang="en" sz="1000">
                <a:solidFill>
                  <a:srgbClr val="2200CC"/>
                </a:solidFill>
              </a:rPr>
              <a:t>.</a:t>
            </a:r>
            <a:endParaRPr sz="1000">
              <a:solidFill>
                <a:srgbClr val="2200CC"/>
              </a:solidFill>
            </a:endParaRPr>
          </a:p>
          <a:p>
            <a:pPr indent="-292100" lvl="0" marL="457200" rtl="0" algn="l">
              <a:lnSpc>
                <a:spcPct val="115000"/>
              </a:lnSpc>
              <a:spcBef>
                <a:spcPts val="0"/>
              </a:spcBef>
              <a:spcAft>
                <a:spcPts val="0"/>
              </a:spcAft>
              <a:buClr>
                <a:schemeClr val="dk1"/>
              </a:buClr>
              <a:buSzPts val="1000"/>
              <a:buAutoNum type="arabicPeriod"/>
            </a:pPr>
            <a:r>
              <a:rPr lang="en" sz="1000">
                <a:solidFill>
                  <a:srgbClr val="2200CC"/>
                </a:solidFill>
              </a:rPr>
              <a:t>https://www.sony.eu/presscentre/sony-accelerates-growth-with-the-expansion-of-its-global-partner-network</a:t>
            </a:r>
            <a:endParaRPr sz="1000">
              <a:solidFill>
                <a:srgbClr val="2200CC"/>
              </a:solidFill>
            </a:endParaRPr>
          </a:p>
          <a:p>
            <a:pPr indent="0" lvl="0" marL="0" rtl="0" algn="l">
              <a:lnSpc>
                <a:spcPct val="115000"/>
              </a:lnSpc>
              <a:spcBef>
                <a:spcPts val="0"/>
              </a:spcBef>
              <a:spcAft>
                <a:spcPts val="0"/>
              </a:spcAft>
              <a:buNone/>
            </a:pPr>
            <a:r>
              <a:t/>
            </a:r>
            <a:endParaRPr sz="1000">
              <a:solidFill>
                <a:schemeClr val="dk1"/>
              </a:solidFill>
            </a:endParaRPr>
          </a:p>
          <a:p>
            <a:pPr indent="0" lvl="0" marL="0" rtl="0" algn="l">
              <a:lnSpc>
                <a:spcPct val="115000"/>
              </a:lnSpc>
              <a:spcBef>
                <a:spcPts val="0"/>
              </a:spcBef>
              <a:spcAft>
                <a:spcPts val="0"/>
              </a:spcAft>
              <a:buNone/>
            </a:pPr>
            <a:r>
              <a:rPr b="1" lang="en" sz="1000">
                <a:solidFill>
                  <a:schemeClr val="dk1"/>
                </a:solidFill>
              </a:rPr>
              <a:t>Global Strategy</a:t>
            </a:r>
            <a:endParaRPr b="1" sz="1000">
              <a:solidFill>
                <a:schemeClr val="dk1"/>
              </a:solidFill>
            </a:endParaRPr>
          </a:p>
          <a:p>
            <a:pPr indent="-292100" lvl="0" marL="457200" rtl="0" algn="l">
              <a:lnSpc>
                <a:spcPct val="115000"/>
              </a:lnSpc>
              <a:spcBef>
                <a:spcPts val="0"/>
              </a:spcBef>
              <a:spcAft>
                <a:spcPts val="0"/>
              </a:spcAft>
              <a:buClr>
                <a:schemeClr val="dk1"/>
              </a:buClr>
              <a:buSzPts val="1000"/>
              <a:buAutoNum type="arabicPeriod"/>
            </a:pPr>
            <a:r>
              <a:rPr lang="en" sz="1000" u="sng">
                <a:solidFill>
                  <a:srgbClr val="2200CC"/>
                </a:solidFill>
                <a:hlinkClick r:id="rId13">
                  <a:extLst>
                    <a:ext uri="{A12FA001-AC4F-418D-AE19-62706E023703}">
                      <ahyp:hlinkClr val="tx"/>
                    </a:ext>
                  </a:extLst>
                </a:hlinkClick>
              </a:rPr>
              <a:t>https://www.investopedia.com/terms/s/standardization.asp#:~:text=Standardization%20is%20a%20framework%20of,are%20performed%20within%20set%20guidelines</a:t>
            </a:r>
            <a:r>
              <a:rPr lang="en" sz="1000">
                <a:solidFill>
                  <a:srgbClr val="2200CC"/>
                </a:solidFill>
              </a:rPr>
              <a:t>.</a:t>
            </a:r>
            <a:endParaRPr sz="1000">
              <a:solidFill>
                <a:srgbClr val="2200CC"/>
              </a:solidFill>
            </a:endParaRPr>
          </a:p>
          <a:p>
            <a:pPr indent="-292100" lvl="0" marL="457200" rtl="0" algn="l">
              <a:lnSpc>
                <a:spcPct val="115000"/>
              </a:lnSpc>
              <a:spcBef>
                <a:spcPts val="0"/>
              </a:spcBef>
              <a:spcAft>
                <a:spcPts val="0"/>
              </a:spcAft>
              <a:buClr>
                <a:schemeClr val="dk1"/>
              </a:buClr>
              <a:buSzPts val="1000"/>
              <a:buAutoNum type="arabicPeriod"/>
            </a:pPr>
            <a:r>
              <a:rPr lang="en" sz="1000" u="sng">
                <a:solidFill>
                  <a:srgbClr val="2200CC"/>
                </a:solidFill>
                <a:hlinkClick r:id="rId14">
                  <a:extLst>
                    <a:ext uri="{A12FA001-AC4F-418D-AE19-62706E023703}">
                      <ahyp:hlinkClr val="tx"/>
                    </a:ext>
                  </a:extLst>
                </a:hlinkClick>
              </a:rPr>
              <a:t>https://www.sony.com/en/SonyInfo/blog/2023/08/25/</a:t>
            </a:r>
            <a:endParaRPr sz="1000">
              <a:solidFill>
                <a:srgbClr val="2200CC"/>
              </a:solidFill>
            </a:endParaRPr>
          </a:p>
          <a:p>
            <a:pPr indent="-292100" lvl="0" marL="457200" rtl="0" algn="l">
              <a:lnSpc>
                <a:spcPct val="115000"/>
              </a:lnSpc>
              <a:spcBef>
                <a:spcPts val="0"/>
              </a:spcBef>
              <a:spcAft>
                <a:spcPts val="0"/>
              </a:spcAft>
              <a:buClr>
                <a:srgbClr val="2200CC"/>
              </a:buClr>
              <a:buSzPts val="1000"/>
              <a:buAutoNum type="arabicPeriod"/>
            </a:pPr>
            <a:r>
              <a:rPr lang="en" sz="1000" u="sng">
                <a:solidFill>
                  <a:srgbClr val="2200CC"/>
                </a:solidFill>
                <a:hlinkClick r:id="rId15">
                  <a:extLst>
                    <a:ext uri="{A12FA001-AC4F-418D-AE19-62706E023703}">
                      <ahyp:hlinkClr val="tx"/>
                    </a:ext>
                  </a:extLst>
                </a:hlinkClick>
              </a:rPr>
              <a:t>https://www.sony-semicon.com/en/feature/2022031801.html</a:t>
            </a:r>
            <a:endParaRPr sz="1000">
              <a:solidFill>
                <a:srgbClr val="2200CC"/>
              </a:solidFill>
            </a:endParaRPr>
          </a:p>
          <a:p>
            <a:pPr indent="-298450" lvl="0" marL="457200" rtl="0" algn="l">
              <a:lnSpc>
                <a:spcPct val="115000"/>
              </a:lnSpc>
              <a:spcBef>
                <a:spcPts val="0"/>
              </a:spcBef>
              <a:spcAft>
                <a:spcPts val="0"/>
              </a:spcAft>
              <a:buClr>
                <a:srgbClr val="2200CC"/>
              </a:buClr>
              <a:buSzPts val="1100"/>
              <a:buAutoNum type="arabicPeriod"/>
            </a:pPr>
            <a:r>
              <a:rPr lang="en" sz="1100" u="sng">
                <a:solidFill>
                  <a:srgbClr val="2200CC"/>
                </a:solidFill>
                <a:hlinkClick r:id="rId16">
                  <a:extLst>
                    <a:ext uri="{A12FA001-AC4F-418D-AE19-62706E023703}">
                      <ahyp:hlinkClr val="tx"/>
                    </a:ext>
                  </a:extLst>
                </a:hlinkClick>
              </a:rPr>
              <a:t>https://corporatefinanceinstitute.com/resources/economics/standardization/#:~:text=The%20standards%20ensure%20that%20goods,services%20in%20the%20same%20industry</a:t>
            </a:r>
            <a:r>
              <a:rPr lang="en" sz="1100">
                <a:solidFill>
                  <a:srgbClr val="2200CC"/>
                </a:solidFill>
              </a:rPr>
              <a:t>.</a:t>
            </a:r>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4" name="Shape 1164"/>
        <p:cNvGrpSpPr/>
        <p:nvPr/>
      </p:nvGrpSpPr>
      <p:grpSpPr>
        <a:xfrm>
          <a:off x="0" y="0"/>
          <a:ext cx="0" cy="0"/>
          <a:chOff x="0" y="0"/>
          <a:chExt cx="0" cy="0"/>
        </a:xfrm>
      </p:grpSpPr>
      <p:sp>
        <p:nvSpPr>
          <p:cNvPr id="1165" name="Google Shape;1165;p128"/>
          <p:cNvSpPr txBox="1"/>
          <p:nvPr>
            <p:ph type="title"/>
          </p:nvPr>
        </p:nvSpPr>
        <p:spPr>
          <a:xfrm>
            <a:off x="311700" y="89550"/>
            <a:ext cx="8520600" cy="572700"/>
          </a:xfrm>
          <a:prstGeom prst="rect">
            <a:avLst/>
          </a:prstGeom>
        </p:spPr>
        <p:txBody>
          <a:bodyPr anchorCtr="0" anchor="t" bIns="91425" lIns="91425" spcFirstLastPara="1" rIns="91425" wrap="square" tIns="79200">
            <a:noAutofit/>
          </a:bodyPr>
          <a:lstStyle/>
          <a:p>
            <a:pPr indent="0" lvl="0" marL="0" rtl="0" algn="l">
              <a:spcBef>
                <a:spcPts val="0"/>
              </a:spcBef>
              <a:spcAft>
                <a:spcPts val="0"/>
              </a:spcAft>
              <a:buNone/>
            </a:pPr>
            <a:r>
              <a:rPr lang="en"/>
              <a:t>References</a:t>
            </a:r>
            <a:endParaRPr/>
          </a:p>
        </p:txBody>
      </p:sp>
      <p:sp>
        <p:nvSpPr>
          <p:cNvPr id="1166" name="Google Shape;1166;p128"/>
          <p:cNvSpPr txBox="1"/>
          <p:nvPr>
            <p:ph idx="1" type="body"/>
          </p:nvPr>
        </p:nvSpPr>
        <p:spPr>
          <a:xfrm>
            <a:off x="311700" y="1435400"/>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3"/>
              </a:rPr>
              <a:t>https://www.cia.gov/the-world-factbook/countries/malaysia/</a:t>
            </a:r>
            <a:endParaRPr/>
          </a:p>
          <a:p>
            <a:pPr indent="0" lvl="0" marL="0" rtl="0" algn="l">
              <a:spcBef>
                <a:spcPts val="0"/>
              </a:spcBef>
              <a:spcAft>
                <a:spcPts val="0"/>
              </a:spcAft>
              <a:buNone/>
            </a:pPr>
            <a:r>
              <a:rPr lang="en" u="sng">
                <a:solidFill>
                  <a:schemeClr val="hlink"/>
                </a:solidFill>
                <a:hlinkClick r:id="rId4"/>
              </a:rPr>
              <a:t>Closing the Loop - Kuala Lumpur City Profile.pdf (unescap.org)</a:t>
            </a:r>
            <a:endParaRPr/>
          </a:p>
          <a:p>
            <a:pPr indent="0" lvl="0" marL="0" rtl="0" algn="l">
              <a:spcBef>
                <a:spcPts val="0"/>
              </a:spcBef>
              <a:spcAft>
                <a:spcPts val="0"/>
              </a:spcAft>
              <a:buNone/>
            </a:pPr>
            <a:r>
              <a:rPr lang="en" u="sng">
                <a:solidFill>
                  <a:schemeClr val="hlink"/>
                </a:solidFill>
                <a:hlinkClick r:id="rId5"/>
              </a:rPr>
              <a:t>Malaysia: preferred electronic devices to buy 2023 | Statista</a:t>
            </a:r>
            <a:endParaRPr/>
          </a:p>
          <a:p>
            <a:pPr indent="0" lvl="0" marL="0" rtl="0" algn="l">
              <a:spcBef>
                <a:spcPts val="0"/>
              </a:spcBef>
              <a:spcAft>
                <a:spcPts val="0"/>
              </a:spcAft>
              <a:buNone/>
            </a:pPr>
            <a:r>
              <a:rPr lang="en" u="sng">
                <a:solidFill>
                  <a:schemeClr val="hlink"/>
                </a:solidFill>
                <a:hlinkClick r:id="rId6"/>
              </a:rPr>
              <a:t>https://www.privacyshield.gov/ps/article?id=Malaysia-Pricing</a:t>
            </a:r>
            <a:endParaRPr/>
          </a:p>
          <a:p>
            <a:pPr indent="0" lvl="0" marL="0" rtl="0" algn="l">
              <a:spcBef>
                <a:spcPts val="0"/>
              </a:spcBef>
              <a:spcAft>
                <a:spcPts val="0"/>
              </a:spcAft>
              <a:buNone/>
            </a:pPr>
            <a:r>
              <a:rPr lang="en" u="sng">
                <a:solidFill>
                  <a:schemeClr val="hlink"/>
                </a:solidFill>
                <a:hlinkClick r:id="rId7"/>
              </a:rPr>
              <a:t>https://www.harveynorman.com.my/customer-services/store-finder.html#KL</a:t>
            </a:r>
            <a:endParaRPr/>
          </a:p>
          <a:p>
            <a:pPr indent="0" lvl="0" marL="0" rtl="0" algn="l">
              <a:spcBef>
                <a:spcPts val="0"/>
              </a:spcBef>
              <a:spcAft>
                <a:spcPts val="0"/>
              </a:spcAft>
              <a:buNone/>
            </a:pPr>
            <a:r>
              <a:rPr lang="en" sz="1100" u="sng">
                <a:solidFill>
                  <a:schemeClr val="hlink"/>
                </a:solidFill>
                <a:hlinkClick r:id="rId8"/>
              </a:rPr>
              <a:t>Sony Group Portal - Sony History Chapter19 Non-Japanese Directors Join the Board</a:t>
            </a:r>
            <a:endParaRPr/>
          </a:p>
          <a:p>
            <a:pPr indent="0" lvl="0" marL="0" rtl="0" algn="l">
              <a:spcBef>
                <a:spcPts val="0"/>
              </a:spcBef>
              <a:spcAft>
                <a:spcPts val="0"/>
              </a:spcAft>
              <a:buNone/>
            </a:pPr>
            <a:r>
              <a:rPr lang="en" sz="1100" u="sng">
                <a:solidFill>
                  <a:schemeClr val="hlink"/>
                </a:solidFill>
                <a:hlinkClick r:id="rId9"/>
              </a:rPr>
              <a:t>Malaysia: population by ethnicity 2023 | Statista</a:t>
            </a:r>
            <a:endParaRPr/>
          </a:p>
        </p:txBody>
      </p:sp>
      <p:sp>
        <p:nvSpPr>
          <p:cNvPr id="1167" name="Google Shape;1167;p128"/>
          <p:cNvSpPr txBox="1"/>
          <p:nvPr/>
        </p:nvSpPr>
        <p:spPr>
          <a:xfrm>
            <a:off x="275425" y="756575"/>
            <a:ext cx="2902200" cy="49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000">
                <a:latin typeface="Josefin Sans"/>
                <a:ea typeface="Josefin Sans"/>
                <a:cs typeface="Josefin Sans"/>
                <a:sym typeface="Josefin Sans"/>
              </a:rPr>
              <a:t>Marketing 4 P’s</a:t>
            </a:r>
            <a:endParaRPr sz="2000">
              <a:latin typeface="Josefin Sans"/>
              <a:ea typeface="Josefin Sans"/>
              <a:cs typeface="Josefin Sans"/>
              <a:sym typeface="Josefin Sans"/>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7" name="Shape 767"/>
        <p:cNvGrpSpPr/>
        <p:nvPr/>
      </p:nvGrpSpPr>
      <p:grpSpPr>
        <a:xfrm>
          <a:off x="0" y="0"/>
          <a:ext cx="0" cy="0"/>
          <a:chOff x="0" y="0"/>
          <a:chExt cx="0" cy="0"/>
        </a:xfrm>
      </p:grpSpPr>
      <p:sp>
        <p:nvSpPr>
          <p:cNvPr id="768" name="Google Shape;768;p84"/>
          <p:cNvSpPr txBox="1"/>
          <p:nvPr>
            <p:ph type="title"/>
          </p:nvPr>
        </p:nvSpPr>
        <p:spPr>
          <a:xfrm>
            <a:off x="5292000" y="2212804"/>
            <a:ext cx="3173400" cy="558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IB Objectives </a:t>
            </a:r>
            <a:endParaRPr/>
          </a:p>
          <a:p>
            <a:pPr indent="0" lvl="0" marL="0" rtl="0" algn="l">
              <a:spcBef>
                <a:spcPts val="0"/>
              </a:spcBef>
              <a:spcAft>
                <a:spcPts val="0"/>
              </a:spcAft>
              <a:buNone/>
            </a:pPr>
            <a:r>
              <a:t/>
            </a:r>
            <a:endParaRPr/>
          </a:p>
        </p:txBody>
      </p:sp>
      <p:sp>
        <p:nvSpPr>
          <p:cNvPr id="769" name="Google Shape;769;p84"/>
          <p:cNvSpPr txBox="1"/>
          <p:nvPr>
            <p:ph idx="2" type="title"/>
          </p:nvPr>
        </p:nvSpPr>
        <p:spPr>
          <a:xfrm>
            <a:off x="5292001" y="1625200"/>
            <a:ext cx="1724100" cy="841800"/>
          </a:xfrm>
          <a:prstGeom prst="rect">
            <a:avLst/>
          </a:prstGeom>
        </p:spPr>
        <p:txBody>
          <a:bodyPr anchorCtr="0" anchor="b" bIns="91425" lIns="91425" spcFirstLastPara="1" rIns="91425" wrap="square" tIns="0">
            <a:noAutofit/>
          </a:bodyPr>
          <a:lstStyle/>
          <a:p>
            <a:pPr indent="0" lvl="0" marL="0" rtl="0" algn="l">
              <a:spcBef>
                <a:spcPts val="0"/>
              </a:spcBef>
              <a:spcAft>
                <a:spcPts val="0"/>
              </a:spcAft>
              <a:buNone/>
            </a:pPr>
            <a:r>
              <a:rPr lang="en"/>
              <a:t>02</a:t>
            </a:r>
            <a:endParaRPr/>
          </a:p>
        </p:txBody>
      </p:sp>
      <p:sp>
        <p:nvSpPr>
          <p:cNvPr id="770" name="Google Shape;770;p84"/>
          <p:cNvSpPr/>
          <p:nvPr/>
        </p:nvSpPr>
        <p:spPr>
          <a:xfrm>
            <a:off x="1248375" y="915600"/>
            <a:ext cx="2944200" cy="3597900"/>
          </a:xfrm>
          <a:prstGeom prst="rect">
            <a:avLst/>
          </a:prstGeom>
          <a:noFill/>
          <a:ln cap="flat" cmpd="sng" w="9525">
            <a:solidFill>
              <a:srgbClr val="FD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D0000"/>
              </a:solidFill>
            </a:endParaRPr>
          </a:p>
        </p:txBody>
      </p:sp>
      <p:pic>
        <p:nvPicPr>
          <p:cNvPr id="771" name="Google Shape;771;p84"/>
          <p:cNvPicPr preferRelativeResize="0"/>
          <p:nvPr/>
        </p:nvPicPr>
        <p:blipFill>
          <a:blip r:embed="rId3">
            <a:alphaModFix/>
          </a:blip>
          <a:stretch>
            <a:fillRect/>
          </a:stretch>
        </p:blipFill>
        <p:spPr>
          <a:xfrm>
            <a:off x="1014375" y="530589"/>
            <a:ext cx="2944200" cy="3787523"/>
          </a:xfrm>
          <a:prstGeom prst="rect">
            <a:avLst/>
          </a:prstGeom>
          <a:noFill/>
          <a:ln cap="flat" cmpd="sng" w="9525">
            <a:solidFill>
              <a:srgbClr val="FD0000"/>
            </a:solidFill>
            <a:prstDash val="solid"/>
            <a:round/>
            <a:headEnd len="sm" w="sm" type="none"/>
            <a:tailEnd len="sm" w="sm" type="none"/>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7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1" name="Shape 1171"/>
        <p:cNvGrpSpPr/>
        <p:nvPr/>
      </p:nvGrpSpPr>
      <p:grpSpPr>
        <a:xfrm>
          <a:off x="0" y="0"/>
          <a:ext cx="0" cy="0"/>
          <a:chOff x="0" y="0"/>
          <a:chExt cx="0" cy="0"/>
        </a:xfrm>
      </p:grpSpPr>
      <p:sp>
        <p:nvSpPr>
          <p:cNvPr id="1172" name="Google Shape;1172;p129"/>
          <p:cNvSpPr txBox="1"/>
          <p:nvPr>
            <p:ph type="title"/>
          </p:nvPr>
        </p:nvSpPr>
        <p:spPr>
          <a:xfrm>
            <a:off x="311700" y="89550"/>
            <a:ext cx="8520600" cy="572700"/>
          </a:xfrm>
          <a:prstGeom prst="rect">
            <a:avLst/>
          </a:prstGeom>
        </p:spPr>
        <p:txBody>
          <a:bodyPr anchorCtr="0" anchor="t" bIns="91425" lIns="91425" spcFirstLastPara="1" rIns="91425" wrap="square" tIns="79200">
            <a:noAutofit/>
          </a:bodyPr>
          <a:lstStyle/>
          <a:p>
            <a:pPr indent="0" lvl="0" marL="0" rtl="0" algn="l">
              <a:spcBef>
                <a:spcPts val="0"/>
              </a:spcBef>
              <a:spcAft>
                <a:spcPts val="0"/>
              </a:spcAft>
              <a:buNone/>
            </a:pPr>
            <a:r>
              <a:rPr lang="en"/>
              <a:t>References</a:t>
            </a:r>
            <a:endParaRPr/>
          </a:p>
        </p:txBody>
      </p:sp>
      <p:sp>
        <p:nvSpPr>
          <p:cNvPr id="1173" name="Google Shape;1173;p129"/>
          <p:cNvSpPr txBox="1"/>
          <p:nvPr>
            <p:ph idx="1" type="body"/>
          </p:nvPr>
        </p:nvSpPr>
        <p:spPr>
          <a:xfrm>
            <a:off x="311700" y="756575"/>
            <a:ext cx="8520600" cy="34164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300"/>
              <a:t>Geographic Strategies + Proposed International Entry Strategies</a:t>
            </a:r>
            <a:endParaRPr b="1" sz="1300"/>
          </a:p>
          <a:p>
            <a:pPr indent="-311150" lvl="0" marL="457200" rtl="0" algn="l">
              <a:lnSpc>
                <a:spcPct val="115000"/>
              </a:lnSpc>
              <a:spcBef>
                <a:spcPts val="0"/>
              </a:spcBef>
              <a:spcAft>
                <a:spcPts val="0"/>
              </a:spcAft>
              <a:buSzPts val="1300"/>
              <a:buAutoNum type="arabicPeriod"/>
            </a:pPr>
            <a:r>
              <a:rPr lang="en" sz="1300" u="sng">
                <a:solidFill>
                  <a:srgbClr val="1155CC"/>
                </a:solidFill>
                <a:hlinkClick r:id="rId3">
                  <a:extLst>
                    <a:ext uri="{A12FA001-AC4F-418D-AE19-62706E023703}">
                      <ahyp:hlinkClr val="tx"/>
                    </a:ext>
                  </a:extLst>
                </a:hlinkClick>
              </a:rPr>
              <a:t>https://www.sony.net/Products/di/country/#oceania</a:t>
            </a:r>
            <a:endParaRPr sz="1300">
              <a:solidFill>
                <a:schemeClr val="dk1"/>
              </a:solidFill>
            </a:endParaRPr>
          </a:p>
          <a:p>
            <a:pPr indent="-311150" lvl="0" marL="457200" rtl="0" algn="l">
              <a:lnSpc>
                <a:spcPct val="115000"/>
              </a:lnSpc>
              <a:spcBef>
                <a:spcPts val="0"/>
              </a:spcBef>
              <a:spcAft>
                <a:spcPts val="0"/>
              </a:spcAft>
              <a:buSzPts val="1300"/>
              <a:buAutoNum type="arabicPeriod"/>
            </a:pPr>
            <a:r>
              <a:rPr lang="en" sz="1300" u="sng">
                <a:solidFill>
                  <a:srgbClr val="1155CC"/>
                </a:solidFill>
                <a:hlinkClick r:id="rId4">
                  <a:extLst>
                    <a:ext uri="{A12FA001-AC4F-418D-AE19-62706E023703}">
                      <ahyp:hlinkClr val="tx"/>
                    </a:ext>
                  </a:extLst>
                </a:hlinkClick>
              </a:rPr>
              <a:t>https://www.sony.com/en/SonyInfo/CorporateInfo/History/SonyHistory/2-16.html</a:t>
            </a:r>
            <a:endParaRPr sz="1300">
              <a:solidFill>
                <a:schemeClr val="dk1"/>
              </a:solidFill>
            </a:endParaRPr>
          </a:p>
          <a:p>
            <a:pPr indent="-311150" lvl="0" marL="457200" rtl="0" algn="l">
              <a:lnSpc>
                <a:spcPct val="115000"/>
              </a:lnSpc>
              <a:spcBef>
                <a:spcPts val="0"/>
              </a:spcBef>
              <a:spcAft>
                <a:spcPts val="0"/>
              </a:spcAft>
              <a:buSzPts val="1300"/>
              <a:buAutoNum type="arabicPeriod"/>
            </a:pPr>
            <a:r>
              <a:rPr lang="en" sz="1300" u="sng">
                <a:solidFill>
                  <a:srgbClr val="1155CC"/>
                </a:solidFill>
                <a:hlinkClick r:id="rId5">
                  <a:extLst>
                    <a:ext uri="{A12FA001-AC4F-418D-AE19-62706E023703}">
                      <ahyp:hlinkClr val="tx"/>
                    </a:ext>
                  </a:extLst>
                </a:hlinkClick>
              </a:rPr>
              <a:t>https://www.sony.com/en_us/sca/who-we-are/overview.html#:~:text=Sony%20Corporation%20of%20America%2C%20located,and%20Sony%20Pictures%20Entertainment%20Inc.</a:t>
            </a:r>
            <a:endParaRPr sz="1300">
              <a:solidFill>
                <a:schemeClr val="dk1"/>
              </a:solidFill>
            </a:endParaRPr>
          </a:p>
          <a:p>
            <a:pPr indent="-311150" lvl="0" marL="457200" rtl="0" algn="l">
              <a:lnSpc>
                <a:spcPct val="115000"/>
              </a:lnSpc>
              <a:spcBef>
                <a:spcPts val="0"/>
              </a:spcBef>
              <a:spcAft>
                <a:spcPts val="0"/>
              </a:spcAft>
              <a:buSzPts val="1300"/>
              <a:buAutoNum type="arabicPeriod"/>
            </a:pPr>
            <a:r>
              <a:rPr lang="en" sz="1300" u="sng">
                <a:solidFill>
                  <a:srgbClr val="1155CC"/>
                </a:solidFill>
                <a:hlinkClick r:id="rId6">
                  <a:extLst>
                    <a:ext uri="{A12FA001-AC4F-418D-AE19-62706E023703}">
                      <ahyp:hlinkClr val="tx"/>
                    </a:ext>
                  </a:extLst>
                </a:hlinkClick>
              </a:rPr>
              <a:t>https://companiesmarketcap.com/sony/revenue/</a:t>
            </a:r>
            <a:endParaRPr sz="1300">
              <a:solidFill>
                <a:schemeClr val="dk1"/>
              </a:solidFill>
            </a:endParaRPr>
          </a:p>
          <a:p>
            <a:pPr indent="-311150" lvl="0" marL="457200" rtl="0" algn="l">
              <a:lnSpc>
                <a:spcPct val="115000"/>
              </a:lnSpc>
              <a:spcBef>
                <a:spcPts val="0"/>
              </a:spcBef>
              <a:spcAft>
                <a:spcPts val="0"/>
              </a:spcAft>
              <a:buSzPts val="1300"/>
              <a:buAutoNum type="arabicPeriod"/>
            </a:pPr>
            <a:r>
              <a:rPr lang="en" sz="1300" u="sng">
                <a:solidFill>
                  <a:srgbClr val="1155CC"/>
                </a:solidFill>
                <a:hlinkClick r:id="rId7">
                  <a:extLst>
                    <a:ext uri="{A12FA001-AC4F-418D-AE19-62706E023703}">
                      <ahyp:hlinkClr val="tx"/>
                    </a:ext>
                  </a:extLst>
                </a:hlinkClick>
              </a:rPr>
              <a:t>https://www.statista.com/statistics/1260245/sony-gaming-hardware-revenue-global/</a:t>
            </a:r>
            <a:endParaRPr sz="1300">
              <a:solidFill>
                <a:schemeClr val="dk1"/>
              </a:solidFill>
            </a:endParaRPr>
          </a:p>
          <a:p>
            <a:pPr indent="-311150" lvl="0" marL="457200" rtl="0" algn="l">
              <a:lnSpc>
                <a:spcPct val="115000"/>
              </a:lnSpc>
              <a:spcBef>
                <a:spcPts val="0"/>
              </a:spcBef>
              <a:spcAft>
                <a:spcPts val="0"/>
              </a:spcAft>
              <a:buSzPts val="1300"/>
              <a:buAutoNum type="arabicPeriod"/>
            </a:pPr>
            <a:r>
              <a:rPr lang="en" sz="1300" u="sng">
                <a:solidFill>
                  <a:srgbClr val="1155CC"/>
                </a:solidFill>
                <a:hlinkClick r:id="rId8">
                  <a:extLst>
                    <a:ext uri="{A12FA001-AC4F-418D-AE19-62706E023703}">
                      <ahyp:hlinkClr val="tx"/>
                    </a:ext>
                  </a:extLst>
                </a:hlinkClick>
              </a:rPr>
              <a:t>https://www.statista.com/statistics/297533/sony-sales-worldwide-by-business-segment/</a:t>
            </a:r>
            <a:endParaRPr sz="1300">
              <a:solidFill>
                <a:schemeClr val="dk1"/>
              </a:solidFill>
            </a:endParaRPr>
          </a:p>
          <a:p>
            <a:pPr indent="-311150" lvl="0" marL="457200" rtl="0" algn="l">
              <a:lnSpc>
                <a:spcPct val="115000"/>
              </a:lnSpc>
              <a:spcBef>
                <a:spcPts val="0"/>
              </a:spcBef>
              <a:spcAft>
                <a:spcPts val="0"/>
              </a:spcAft>
              <a:buSzPts val="1300"/>
              <a:buAutoNum type="arabicPeriod"/>
            </a:pPr>
            <a:r>
              <a:rPr lang="en" sz="1300" u="sng">
                <a:solidFill>
                  <a:srgbClr val="1155CC"/>
                </a:solidFill>
                <a:hlinkClick r:id="rId9">
                  <a:extLst>
                    <a:ext uri="{A12FA001-AC4F-418D-AE19-62706E023703}">
                      <ahyp:hlinkClr val="tx"/>
                    </a:ext>
                  </a:extLst>
                </a:hlinkClick>
              </a:rPr>
              <a:t>https://www.genting.com/leisure-hospitality/</a:t>
            </a:r>
            <a:endParaRPr sz="1300">
              <a:solidFill>
                <a:schemeClr val="dk1"/>
              </a:solidFill>
            </a:endParaRPr>
          </a:p>
          <a:p>
            <a:pPr indent="-311150" lvl="0" marL="457200" rtl="0" algn="l">
              <a:lnSpc>
                <a:spcPct val="115000"/>
              </a:lnSpc>
              <a:spcBef>
                <a:spcPts val="0"/>
              </a:spcBef>
              <a:spcAft>
                <a:spcPts val="0"/>
              </a:spcAft>
              <a:buClr>
                <a:schemeClr val="dk1"/>
              </a:buClr>
              <a:buSzPts val="1300"/>
              <a:buAutoNum type="arabicPeriod"/>
            </a:pPr>
            <a:r>
              <a:rPr lang="en" sz="1300" u="sng">
                <a:solidFill>
                  <a:srgbClr val="1155CC"/>
                </a:solidFill>
                <a:hlinkClick r:id="rId10">
                  <a:extLst>
                    <a:ext uri="{A12FA001-AC4F-418D-AE19-62706E023703}">
                      <ahyp:hlinkClr val="tx"/>
                    </a:ext>
                  </a:extLst>
                </a:hlinkClick>
              </a:rPr>
              <a:t>https://www.statista.com/statistics/1386073/malaysia-preferred-electronic-devices-to-buy/#:~:text=According%20to%20a%20survey%20conducted,would%20purchase%20this%20electronic%20device.</a:t>
            </a:r>
            <a:endParaRPr sz="1300">
              <a:solidFill>
                <a:schemeClr val="dk1"/>
              </a:solidFill>
            </a:endParaRPr>
          </a:p>
          <a:p>
            <a:pPr indent="-311150" lvl="0" marL="457200" rtl="0" algn="l">
              <a:lnSpc>
                <a:spcPct val="115000"/>
              </a:lnSpc>
              <a:spcBef>
                <a:spcPts val="0"/>
              </a:spcBef>
              <a:spcAft>
                <a:spcPts val="0"/>
              </a:spcAft>
              <a:buClr>
                <a:schemeClr val="dk1"/>
              </a:buClr>
              <a:buSzPts val="1300"/>
              <a:buAutoNum type="arabicPeriod"/>
            </a:pPr>
            <a:r>
              <a:rPr lang="en" sz="1300" u="sng">
                <a:solidFill>
                  <a:srgbClr val="1155CC"/>
                </a:solidFill>
                <a:hlinkClick r:id="rId11">
                  <a:extLst>
                    <a:ext uri="{A12FA001-AC4F-418D-AE19-62706E023703}">
                      <ahyp:hlinkClr val="tx"/>
                    </a:ext>
                  </a:extLst>
                </a:hlinkClick>
              </a:rPr>
              <a:t>https://www.gsmarena.com/sony_details_its_mobile_strategy_going_forward_lists_countries_its_pulling_out_of_-news-37140.php#:~:text=At%20their%20expense%2C%20Sony%20is,certain%20strategy%20to%20do%20so.</a:t>
            </a:r>
            <a:endParaRPr sz="1300">
              <a:solidFill>
                <a:schemeClr val="dk1"/>
              </a:solidFill>
            </a:endParaRPr>
          </a:p>
          <a:p>
            <a:pPr indent="0" lvl="0" marL="0" rtl="0" algn="l">
              <a:lnSpc>
                <a:spcPct val="115000"/>
              </a:lnSpc>
              <a:spcBef>
                <a:spcPts val="0"/>
              </a:spcBef>
              <a:spcAft>
                <a:spcPts val="0"/>
              </a:spcAft>
              <a:buNone/>
            </a:pPr>
            <a:r>
              <a:t/>
            </a:r>
            <a:endParaRPr sz="1300"/>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5" name="Shape 775"/>
        <p:cNvGrpSpPr/>
        <p:nvPr/>
      </p:nvGrpSpPr>
      <p:grpSpPr>
        <a:xfrm>
          <a:off x="0" y="0"/>
          <a:ext cx="0" cy="0"/>
          <a:chOff x="0" y="0"/>
          <a:chExt cx="0" cy="0"/>
        </a:xfrm>
      </p:grpSpPr>
      <p:sp>
        <p:nvSpPr>
          <p:cNvPr id="776" name="Google Shape;776;p85"/>
          <p:cNvSpPr txBox="1"/>
          <p:nvPr>
            <p:ph idx="1" type="subTitle"/>
          </p:nvPr>
        </p:nvSpPr>
        <p:spPr>
          <a:xfrm>
            <a:off x="811600" y="1148138"/>
            <a:ext cx="7628100" cy="3700200"/>
          </a:xfrm>
          <a:prstGeom prst="rect">
            <a:avLst/>
          </a:prstGeom>
        </p:spPr>
        <p:txBody>
          <a:bodyPr anchorCtr="0" anchor="t" bIns="91425" lIns="91425" spcFirstLastPara="1" rIns="91425" wrap="square" tIns="0">
            <a:noAutofit/>
          </a:bodyPr>
          <a:lstStyle/>
          <a:p>
            <a:pPr indent="0" lvl="0" marL="0" rtl="0" algn="l">
              <a:spcBef>
                <a:spcPts val="0"/>
              </a:spcBef>
              <a:spcAft>
                <a:spcPts val="0"/>
              </a:spcAft>
              <a:buNone/>
            </a:pPr>
            <a:r>
              <a:t/>
            </a:r>
            <a:endParaRPr sz="1500"/>
          </a:p>
          <a:p>
            <a:pPr indent="-311150" lvl="0" marL="457200" rtl="0" algn="l">
              <a:spcBef>
                <a:spcPts val="0"/>
              </a:spcBef>
              <a:spcAft>
                <a:spcPts val="0"/>
              </a:spcAft>
              <a:buClr>
                <a:schemeClr val="dk1"/>
              </a:buClr>
              <a:buSzPts val="1300"/>
              <a:buChar char="●"/>
            </a:pPr>
            <a:r>
              <a:rPr lang="en" sz="1500"/>
              <a:t>Current IB Objective for Sony is expand sales</a:t>
            </a:r>
            <a:endParaRPr sz="1500"/>
          </a:p>
          <a:p>
            <a:pPr indent="0" lvl="0" marL="0" rtl="0" algn="l">
              <a:spcBef>
                <a:spcPts val="0"/>
              </a:spcBef>
              <a:spcAft>
                <a:spcPts val="0"/>
              </a:spcAft>
              <a:buNone/>
            </a:pPr>
            <a:r>
              <a:t/>
            </a:r>
            <a:endParaRPr sz="1500"/>
          </a:p>
          <a:p>
            <a:pPr indent="-311150" lvl="0" marL="457200" rtl="0" algn="l">
              <a:spcBef>
                <a:spcPts val="0"/>
              </a:spcBef>
              <a:spcAft>
                <a:spcPts val="0"/>
              </a:spcAft>
              <a:buClr>
                <a:schemeClr val="dk1"/>
              </a:buClr>
              <a:buSzPts val="1300"/>
              <a:buChar char="●"/>
            </a:pPr>
            <a:r>
              <a:rPr lang="en" sz="1500"/>
              <a:t>Sony expands internationally by </a:t>
            </a:r>
            <a:r>
              <a:rPr lang="en" sz="1500"/>
              <a:t>growing its</a:t>
            </a:r>
            <a:r>
              <a:rPr lang="en" sz="1500"/>
              <a:t> global partner network</a:t>
            </a:r>
            <a:endParaRPr sz="1500"/>
          </a:p>
          <a:p>
            <a:pPr indent="-323850" lvl="1" marL="914400" rtl="0" algn="l">
              <a:spcBef>
                <a:spcPts val="0"/>
              </a:spcBef>
              <a:spcAft>
                <a:spcPts val="0"/>
              </a:spcAft>
              <a:buSzPts val="1500"/>
              <a:buFont typeface="Josefin Sans Light"/>
              <a:buChar char="○"/>
            </a:pPr>
            <a:r>
              <a:rPr lang="en" sz="1500">
                <a:latin typeface="Josefin Sans"/>
                <a:ea typeface="Josefin Sans"/>
                <a:cs typeface="Josefin Sans"/>
                <a:sym typeface="Josefin Sans"/>
              </a:rPr>
              <a:t>AV Alliance and Technology Network</a:t>
            </a:r>
            <a:endParaRPr sz="1500">
              <a:latin typeface="Josefin Sans"/>
              <a:ea typeface="Josefin Sans"/>
              <a:cs typeface="Josefin Sans"/>
              <a:sym typeface="Josefin Sans"/>
            </a:endParaRPr>
          </a:p>
          <a:p>
            <a:pPr indent="-323850" lvl="1" marL="914400" rtl="0" algn="l">
              <a:spcBef>
                <a:spcPts val="0"/>
              </a:spcBef>
              <a:spcAft>
                <a:spcPts val="0"/>
              </a:spcAft>
              <a:buSzPts val="1500"/>
              <a:buFont typeface="Josefin Sans"/>
              <a:buChar char="○"/>
            </a:pPr>
            <a:r>
              <a:rPr lang="en" sz="1500">
                <a:latin typeface="Josefin Sans"/>
                <a:ea typeface="Josefin Sans"/>
                <a:cs typeface="Josefin Sans"/>
                <a:sym typeface="Josefin Sans"/>
              </a:rPr>
              <a:t>Grow and improve business by building more relationships with companies around the world</a:t>
            </a:r>
            <a:endParaRPr sz="1500">
              <a:latin typeface="Josefin Sans"/>
              <a:ea typeface="Josefin Sans"/>
              <a:cs typeface="Josefin Sans"/>
              <a:sym typeface="Josefin Sans"/>
            </a:endParaRPr>
          </a:p>
          <a:p>
            <a:pPr indent="-323850" lvl="1" marL="914400" rtl="0" algn="l">
              <a:spcBef>
                <a:spcPts val="0"/>
              </a:spcBef>
              <a:spcAft>
                <a:spcPts val="0"/>
              </a:spcAft>
              <a:buSzPts val="1500"/>
              <a:buFont typeface="Josefin Sans"/>
              <a:buChar char="○"/>
            </a:pPr>
            <a:r>
              <a:rPr lang="en" sz="1500">
                <a:latin typeface="Josefin Sans"/>
                <a:ea typeface="Josefin Sans"/>
                <a:cs typeface="Josefin Sans"/>
                <a:sym typeface="Josefin Sans"/>
              </a:rPr>
              <a:t>Expansion can lead to new opportunities, increased sales, and greater reach for Sony on global scale</a:t>
            </a:r>
            <a:endParaRPr sz="1500">
              <a:latin typeface="Josefin Sans"/>
              <a:ea typeface="Josefin Sans"/>
              <a:cs typeface="Josefin Sans"/>
              <a:sym typeface="Josefin Sans"/>
            </a:endParaRPr>
          </a:p>
          <a:p>
            <a:pPr indent="-323850" lvl="0" marL="457200" rtl="0" algn="l">
              <a:spcBef>
                <a:spcPts val="0"/>
              </a:spcBef>
              <a:spcAft>
                <a:spcPts val="0"/>
              </a:spcAft>
              <a:buClr>
                <a:schemeClr val="dk1"/>
              </a:buClr>
              <a:buSzPts val="1500"/>
              <a:buFont typeface="Josefin Sans"/>
              <a:buChar char="●"/>
            </a:pPr>
            <a:r>
              <a:rPr lang="en" sz="1500"/>
              <a:t>BRAVIA Professional Displays (Best Resolution Audio Visual Integrated Architecture)</a:t>
            </a:r>
            <a:endParaRPr sz="1500">
              <a:latin typeface="Josefin Sans"/>
              <a:ea typeface="Josefin Sans"/>
              <a:cs typeface="Josefin Sans"/>
              <a:sym typeface="Josefin Sans"/>
            </a:endParaRPr>
          </a:p>
          <a:p>
            <a:pPr indent="-311150" lvl="0" marL="457200" rtl="0" algn="l">
              <a:spcBef>
                <a:spcPts val="0"/>
              </a:spcBef>
              <a:spcAft>
                <a:spcPts val="0"/>
              </a:spcAft>
              <a:buClr>
                <a:schemeClr val="dk1"/>
              </a:buClr>
              <a:buSzPts val="1300"/>
              <a:buChar char="●"/>
            </a:pPr>
            <a:r>
              <a:rPr lang="en" sz="1500"/>
              <a:t>Sony’s quarterly profit totaled 363.9 billion Yen or $2.4 billion USD in February 2024</a:t>
            </a:r>
            <a:endParaRPr sz="1500"/>
          </a:p>
          <a:p>
            <a:pPr indent="-311150" lvl="0" marL="457200" rtl="0" algn="l">
              <a:spcBef>
                <a:spcPts val="0"/>
              </a:spcBef>
              <a:spcAft>
                <a:spcPts val="0"/>
              </a:spcAft>
              <a:buClr>
                <a:schemeClr val="dk1"/>
              </a:buClr>
              <a:buSzPts val="1300"/>
              <a:buChar char="●"/>
            </a:pPr>
            <a:r>
              <a:rPr lang="en" sz="1500"/>
              <a:t>F</a:t>
            </a:r>
            <a:r>
              <a:rPr lang="en" sz="1500"/>
              <a:t>uture plans for PlayStation to have more games and Mobile and Cloud Integration</a:t>
            </a:r>
            <a:endParaRPr sz="1500"/>
          </a:p>
        </p:txBody>
      </p:sp>
      <p:sp>
        <p:nvSpPr>
          <p:cNvPr id="777" name="Google Shape;777;p85"/>
          <p:cNvSpPr txBox="1"/>
          <p:nvPr>
            <p:ph type="title"/>
          </p:nvPr>
        </p:nvSpPr>
        <p:spPr>
          <a:xfrm>
            <a:off x="1470900" y="476534"/>
            <a:ext cx="62022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Current IB Objective: Expand Sales</a:t>
            </a:r>
            <a:endParaRPr/>
          </a:p>
        </p:txBody>
      </p:sp>
      <p:sp>
        <p:nvSpPr>
          <p:cNvPr id="778" name="Google Shape;778;p85"/>
          <p:cNvSpPr txBox="1"/>
          <p:nvPr/>
        </p:nvSpPr>
        <p:spPr>
          <a:xfrm flipH="1" rot="10800000">
            <a:off x="249250" y="4947241"/>
            <a:ext cx="89259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800">
                <a:latin typeface="Josefin Sans"/>
                <a:ea typeface="Josefin Sans"/>
                <a:cs typeface="Josefin Sans"/>
                <a:sym typeface="Josefin Sans"/>
              </a:rPr>
              <a:t>Amy Mei</a:t>
            </a:r>
            <a:endParaRPr b="1" sz="800">
              <a:latin typeface="Josefin Sans"/>
              <a:ea typeface="Josefin Sans"/>
              <a:cs typeface="Josefin Sans"/>
              <a:sym typeface="Josefin Sans"/>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2" name="Shape 782"/>
        <p:cNvGrpSpPr/>
        <p:nvPr/>
      </p:nvGrpSpPr>
      <p:grpSpPr>
        <a:xfrm>
          <a:off x="0" y="0"/>
          <a:ext cx="0" cy="0"/>
          <a:chOff x="0" y="0"/>
          <a:chExt cx="0" cy="0"/>
        </a:xfrm>
      </p:grpSpPr>
      <p:sp>
        <p:nvSpPr>
          <p:cNvPr id="783" name="Google Shape;783;p86"/>
          <p:cNvSpPr txBox="1"/>
          <p:nvPr>
            <p:ph type="title"/>
          </p:nvPr>
        </p:nvSpPr>
        <p:spPr>
          <a:xfrm>
            <a:off x="5292000" y="2212804"/>
            <a:ext cx="3173400" cy="558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Strategies</a:t>
            </a:r>
            <a:endParaRPr/>
          </a:p>
          <a:p>
            <a:pPr indent="0" lvl="0" marL="0" rtl="0" algn="l">
              <a:spcBef>
                <a:spcPts val="0"/>
              </a:spcBef>
              <a:spcAft>
                <a:spcPts val="0"/>
              </a:spcAft>
              <a:buNone/>
            </a:pPr>
            <a:r>
              <a:t/>
            </a:r>
            <a:endParaRPr/>
          </a:p>
        </p:txBody>
      </p:sp>
      <p:sp>
        <p:nvSpPr>
          <p:cNvPr id="784" name="Google Shape;784;p86"/>
          <p:cNvSpPr txBox="1"/>
          <p:nvPr>
            <p:ph idx="2" type="title"/>
          </p:nvPr>
        </p:nvSpPr>
        <p:spPr>
          <a:xfrm>
            <a:off x="5292001" y="1625200"/>
            <a:ext cx="1724100" cy="841800"/>
          </a:xfrm>
          <a:prstGeom prst="rect">
            <a:avLst/>
          </a:prstGeom>
        </p:spPr>
        <p:txBody>
          <a:bodyPr anchorCtr="0" anchor="b" bIns="91425" lIns="91425" spcFirstLastPara="1" rIns="91425" wrap="square" tIns="0">
            <a:noAutofit/>
          </a:bodyPr>
          <a:lstStyle/>
          <a:p>
            <a:pPr indent="0" lvl="0" marL="0" rtl="0" algn="l">
              <a:spcBef>
                <a:spcPts val="0"/>
              </a:spcBef>
              <a:spcAft>
                <a:spcPts val="0"/>
              </a:spcAft>
              <a:buNone/>
            </a:pPr>
            <a:r>
              <a:rPr lang="en"/>
              <a:t>03</a:t>
            </a:r>
            <a:endParaRPr/>
          </a:p>
        </p:txBody>
      </p:sp>
      <p:sp>
        <p:nvSpPr>
          <p:cNvPr id="785" name="Google Shape;785;p86"/>
          <p:cNvSpPr/>
          <p:nvPr/>
        </p:nvSpPr>
        <p:spPr>
          <a:xfrm>
            <a:off x="1248375" y="915600"/>
            <a:ext cx="2944200" cy="3597900"/>
          </a:xfrm>
          <a:prstGeom prst="rect">
            <a:avLst/>
          </a:prstGeom>
          <a:noFill/>
          <a:ln cap="flat" cmpd="sng" w="9525">
            <a:solidFill>
              <a:srgbClr val="FD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D0000"/>
              </a:solidFill>
            </a:endParaRPr>
          </a:p>
        </p:txBody>
      </p:sp>
      <p:pic>
        <p:nvPicPr>
          <p:cNvPr id="786" name="Google Shape;786;p86"/>
          <p:cNvPicPr preferRelativeResize="0"/>
          <p:nvPr/>
        </p:nvPicPr>
        <p:blipFill>
          <a:blip r:embed="rId3">
            <a:alphaModFix/>
          </a:blip>
          <a:stretch>
            <a:fillRect/>
          </a:stretch>
        </p:blipFill>
        <p:spPr>
          <a:xfrm>
            <a:off x="732200" y="1625204"/>
            <a:ext cx="3102152" cy="2067596"/>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0" name="Shape 790"/>
        <p:cNvGrpSpPr/>
        <p:nvPr/>
      </p:nvGrpSpPr>
      <p:grpSpPr>
        <a:xfrm>
          <a:off x="0" y="0"/>
          <a:ext cx="0" cy="0"/>
          <a:chOff x="0" y="0"/>
          <a:chExt cx="0" cy="0"/>
        </a:xfrm>
      </p:grpSpPr>
      <p:sp>
        <p:nvSpPr>
          <p:cNvPr id="791" name="Google Shape;791;p87"/>
          <p:cNvSpPr txBox="1"/>
          <p:nvPr>
            <p:ph type="title"/>
          </p:nvPr>
        </p:nvSpPr>
        <p:spPr>
          <a:xfrm>
            <a:off x="311700" y="147600"/>
            <a:ext cx="8520600" cy="572700"/>
          </a:xfrm>
          <a:prstGeom prst="rect">
            <a:avLst/>
          </a:prstGeom>
        </p:spPr>
        <p:txBody>
          <a:bodyPr anchorCtr="0" anchor="t" bIns="91425" lIns="91425" spcFirstLastPara="1" rIns="91425" wrap="square" tIns="79200">
            <a:noAutofit/>
          </a:bodyPr>
          <a:lstStyle/>
          <a:p>
            <a:pPr indent="0" lvl="0" marL="0" rtl="0" algn="ctr">
              <a:spcBef>
                <a:spcPts val="0"/>
              </a:spcBef>
              <a:spcAft>
                <a:spcPts val="0"/>
              </a:spcAft>
              <a:buClr>
                <a:schemeClr val="dk1"/>
              </a:buClr>
              <a:buSzPts val="1100"/>
              <a:buFont typeface="Arial"/>
              <a:buNone/>
            </a:pPr>
            <a:r>
              <a:rPr lang="en"/>
              <a:t>Geographic Strategies</a:t>
            </a:r>
            <a:endParaRPr/>
          </a:p>
          <a:p>
            <a:pPr indent="0" lvl="0" marL="0" rtl="0" algn="ctr">
              <a:spcBef>
                <a:spcPts val="0"/>
              </a:spcBef>
              <a:spcAft>
                <a:spcPts val="0"/>
              </a:spcAft>
              <a:buNone/>
            </a:pPr>
            <a:r>
              <a:t/>
            </a:r>
            <a:endParaRPr/>
          </a:p>
        </p:txBody>
      </p:sp>
      <p:sp>
        <p:nvSpPr>
          <p:cNvPr id="792" name="Google Shape;792;p87"/>
          <p:cNvSpPr txBox="1"/>
          <p:nvPr/>
        </p:nvSpPr>
        <p:spPr>
          <a:xfrm>
            <a:off x="272875" y="4722675"/>
            <a:ext cx="4113900" cy="333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800">
                <a:solidFill>
                  <a:schemeClr val="dk1"/>
                </a:solidFill>
                <a:latin typeface="Josefin Sans"/>
                <a:ea typeface="Josefin Sans"/>
                <a:cs typeface="Josefin Sans"/>
                <a:sym typeface="Josefin Sans"/>
              </a:rPr>
              <a:t>Jasmin Lall</a:t>
            </a:r>
            <a:r>
              <a:rPr b="1" lang="en" sz="800">
                <a:solidFill>
                  <a:schemeClr val="dk1"/>
                </a:solidFill>
                <a:latin typeface="Josefin Sans"/>
                <a:ea typeface="Josefin Sans"/>
                <a:cs typeface="Josefin Sans"/>
                <a:sym typeface="Josefin Sans"/>
              </a:rPr>
              <a:t> (Sony, Statista, GSMArena) </a:t>
            </a:r>
            <a:endParaRPr b="1" sz="800">
              <a:solidFill>
                <a:schemeClr val="dk1"/>
              </a:solidFill>
              <a:latin typeface="Josefin Sans"/>
              <a:ea typeface="Josefin Sans"/>
              <a:cs typeface="Josefin Sans"/>
              <a:sym typeface="Josefin Sans"/>
            </a:endParaRPr>
          </a:p>
        </p:txBody>
      </p:sp>
      <p:sp>
        <p:nvSpPr>
          <p:cNvPr id="793" name="Google Shape;793;p87"/>
          <p:cNvSpPr txBox="1"/>
          <p:nvPr/>
        </p:nvSpPr>
        <p:spPr>
          <a:xfrm>
            <a:off x="272875" y="4180625"/>
            <a:ext cx="7020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794" name="Google Shape;794;p87"/>
          <p:cNvSpPr txBox="1"/>
          <p:nvPr/>
        </p:nvSpPr>
        <p:spPr>
          <a:xfrm>
            <a:off x="458100" y="1012275"/>
            <a:ext cx="4113900" cy="35988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2000">
                <a:latin typeface="Josefin Sans"/>
                <a:ea typeface="Josefin Sans"/>
                <a:cs typeface="Josefin Sans"/>
                <a:sym typeface="Josefin Sans"/>
              </a:rPr>
              <a:t>Current Strategy: </a:t>
            </a:r>
            <a:endParaRPr sz="2000">
              <a:latin typeface="Josefin Sans"/>
              <a:ea typeface="Josefin Sans"/>
              <a:cs typeface="Josefin Sans"/>
              <a:sym typeface="Josefin Sans"/>
            </a:endParaRPr>
          </a:p>
          <a:p>
            <a:pPr indent="0" lvl="0" marL="0" rtl="0" algn="ctr">
              <a:lnSpc>
                <a:spcPct val="115000"/>
              </a:lnSpc>
              <a:spcBef>
                <a:spcPts val="0"/>
              </a:spcBef>
              <a:spcAft>
                <a:spcPts val="0"/>
              </a:spcAft>
              <a:buNone/>
            </a:pPr>
            <a:r>
              <a:rPr b="1" lang="en" sz="2000">
                <a:solidFill>
                  <a:schemeClr val="accent5"/>
                </a:solidFill>
                <a:latin typeface="Josefin Sans"/>
                <a:ea typeface="Josefin Sans"/>
                <a:cs typeface="Josefin Sans"/>
                <a:sym typeface="Josefin Sans"/>
              </a:rPr>
              <a:t>Geographic Diversification</a:t>
            </a:r>
            <a:endParaRPr b="1" sz="2000">
              <a:solidFill>
                <a:schemeClr val="accent5"/>
              </a:solidFill>
              <a:latin typeface="Josefin Sans"/>
              <a:ea typeface="Josefin Sans"/>
              <a:cs typeface="Josefin Sans"/>
              <a:sym typeface="Josefin Sans"/>
            </a:endParaRPr>
          </a:p>
          <a:p>
            <a:pPr indent="-317500" lvl="0" marL="457200" rtl="0" algn="l">
              <a:lnSpc>
                <a:spcPct val="115000"/>
              </a:lnSpc>
              <a:spcBef>
                <a:spcPts val="0"/>
              </a:spcBef>
              <a:spcAft>
                <a:spcPts val="0"/>
              </a:spcAft>
              <a:buSzPts val="1400"/>
              <a:buFont typeface="Josefin Sans"/>
              <a:buChar char="●"/>
            </a:pPr>
            <a:r>
              <a:rPr lang="en">
                <a:latin typeface="Josefin Sans"/>
                <a:ea typeface="Josefin Sans"/>
                <a:cs typeface="Josefin Sans"/>
                <a:sym typeface="Josefin Sans"/>
              </a:rPr>
              <a:t>Sony </a:t>
            </a:r>
            <a:r>
              <a:rPr b="1" lang="en">
                <a:latin typeface="Josefin Sans"/>
                <a:ea typeface="Josefin Sans"/>
                <a:cs typeface="Josefin Sans"/>
                <a:sym typeface="Josefin Sans"/>
              </a:rPr>
              <a:t>quickly expanded</a:t>
            </a:r>
            <a:r>
              <a:rPr lang="en">
                <a:latin typeface="Josefin Sans"/>
                <a:ea typeface="Josefin Sans"/>
                <a:cs typeface="Josefin Sans"/>
                <a:sym typeface="Josefin Sans"/>
              </a:rPr>
              <a:t> into numerous countries after its establishment </a:t>
            </a:r>
            <a:endParaRPr>
              <a:latin typeface="Josefin Sans"/>
              <a:ea typeface="Josefin Sans"/>
              <a:cs typeface="Josefin Sans"/>
              <a:sym typeface="Josefin Sans"/>
            </a:endParaRPr>
          </a:p>
          <a:p>
            <a:pPr indent="-317500" lvl="0" marL="457200" rtl="0" algn="l">
              <a:lnSpc>
                <a:spcPct val="115000"/>
              </a:lnSpc>
              <a:spcBef>
                <a:spcPts val="0"/>
              </a:spcBef>
              <a:spcAft>
                <a:spcPts val="0"/>
              </a:spcAft>
              <a:buSzPts val="1400"/>
              <a:buFont typeface="Josefin Sans"/>
              <a:buChar char="●"/>
            </a:pPr>
            <a:r>
              <a:rPr lang="en">
                <a:latin typeface="Josefin Sans"/>
                <a:ea typeface="Josefin Sans"/>
                <a:cs typeface="Josefin Sans"/>
                <a:sym typeface="Josefin Sans"/>
              </a:rPr>
              <a:t>Established </a:t>
            </a:r>
            <a:r>
              <a:rPr b="1" lang="en">
                <a:latin typeface="Josefin Sans"/>
                <a:ea typeface="Josefin Sans"/>
                <a:cs typeface="Josefin Sans"/>
                <a:sym typeface="Josefin Sans"/>
              </a:rPr>
              <a:t>headquarters in major cities</a:t>
            </a:r>
            <a:r>
              <a:rPr lang="en">
                <a:latin typeface="Josefin Sans"/>
                <a:ea typeface="Josefin Sans"/>
                <a:cs typeface="Josefin Sans"/>
                <a:sym typeface="Josefin Sans"/>
              </a:rPr>
              <a:t> around the world and built up from there</a:t>
            </a:r>
            <a:endParaRPr>
              <a:latin typeface="Josefin Sans"/>
              <a:ea typeface="Josefin Sans"/>
              <a:cs typeface="Josefin Sans"/>
              <a:sym typeface="Josefin Sans"/>
            </a:endParaRPr>
          </a:p>
          <a:p>
            <a:pPr indent="-317500" lvl="0" marL="457200" rtl="0" algn="l">
              <a:lnSpc>
                <a:spcPct val="115000"/>
              </a:lnSpc>
              <a:spcBef>
                <a:spcPts val="0"/>
              </a:spcBef>
              <a:spcAft>
                <a:spcPts val="0"/>
              </a:spcAft>
              <a:buSzPts val="1400"/>
              <a:buFont typeface="Josefin Sans"/>
              <a:buChar char="●"/>
            </a:pPr>
            <a:r>
              <a:rPr lang="en">
                <a:latin typeface="Josefin Sans"/>
                <a:ea typeface="Josefin Sans"/>
                <a:cs typeface="Josefin Sans"/>
                <a:sym typeface="Josefin Sans"/>
              </a:rPr>
              <a:t>Initially </a:t>
            </a:r>
            <a:r>
              <a:rPr b="1" lang="en">
                <a:latin typeface="Josefin Sans"/>
                <a:ea typeface="Josefin Sans"/>
                <a:cs typeface="Josefin Sans"/>
                <a:sym typeface="Josefin Sans"/>
              </a:rPr>
              <a:t>established in Japan</a:t>
            </a:r>
            <a:r>
              <a:rPr lang="en">
                <a:latin typeface="Josefin Sans"/>
                <a:ea typeface="Josefin Sans"/>
                <a:cs typeface="Josefin Sans"/>
                <a:sym typeface="Josefin Sans"/>
              </a:rPr>
              <a:t> (1946)</a:t>
            </a:r>
            <a:endParaRPr>
              <a:latin typeface="Josefin Sans"/>
              <a:ea typeface="Josefin Sans"/>
              <a:cs typeface="Josefin Sans"/>
              <a:sym typeface="Josefin Sans"/>
            </a:endParaRPr>
          </a:p>
          <a:p>
            <a:pPr indent="-317500" lvl="0" marL="457200" rtl="0" algn="l">
              <a:lnSpc>
                <a:spcPct val="115000"/>
              </a:lnSpc>
              <a:spcBef>
                <a:spcPts val="0"/>
              </a:spcBef>
              <a:spcAft>
                <a:spcPts val="0"/>
              </a:spcAft>
              <a:buSzPts val="1400"/>
              <a:buFont typeface="Josefin Sans"/>
              <a:buChar char="●"/>
            </a:pPr>
            <a:r>
              <a:rPr lang="en">
                <a:latin typeface="Josefin Sans"/>
                <a:ea typeface="Josefin Sans"/>
                <a:cs typeface="Josefin Sans"/>
                <a:sym typeface="Josefin Sans"/>
              </a:rPr>
              <a:t>Began expanding globally into:</a:t>
            </a:r>
            <a:endParaRPr>
              <a:latin typeface="Josefin Sans"/>
              <a:ea typeface="Josefin Sans"/>
              <a:cs typeface="Josefin Sans"/>
              <a:sym typeface="Josefin Sans"/>
            </a:endParaRPr>
          </a:p>
          <a:p>
            <a:pPr indent="-317500" lvl="0" marL="914400" rtl="0" algn="l">
              <a:lnSpc>
                <a:spcPct val="115000"/>
              </a:lnSpc>
              <a:spcBef>
                <a:spcPts val="0"/>
              </a:spcBef>
              <a:spcAft>
                <a:spcPts val="0"/>
              </a:spcAft>
              <a:buSzPts val="1400"/>
              <a:buFont typeface="Josefin Sans"/>
              <a:buChar char="-"/>
            </a:pPr>
            <a:r>
              <a:rPr b="1" lang="en">
                <a:latin typeface="Josefin Sans"/>
                <a:ea typeface="Josefin Sans"/>
                <a:cs typeface="Josefin Sans"/>
                <a:sym typeface="Josefin Sans"/>
              </a:rPr>
              <a:t>United States</a:t>
            </a:r>
            <a:r>
              <a:rPr lang="en">
                <a:latin typeface="Josefin Sans"/>
                <a:ea typeface="Josefin Sans"/>
                <a:cs typeface="Josefin Sans"/>
                <a:sym typeface="Josefin Sans"/>
              </a:rPr>
              <a:t> (1960)</a:t>
            </a:r>
            <a:endParaRPr>
              <a:latin typeface="Josefin Sans"/>
              <a:ea typeface="Josefin Sans"/>
              <a:cs typeface="Josefin Sans"/>
              <a:sym typeface="Josefin Sans"/>
            </a:endParaRPr>
          </a:p>
          <a:p>
            <a:pPr indent="-317500" lvl="0" marL="914400" rtl="0" algn="l">
              <a:lnSpc>
                <a:spcPct val="115000"/>
              </a:lnSpc>
              <a:spcBef>
                <a:spcPts val="0"/>
              </a:spcBef>
              <a:spcAft>
                <a:spcPts val="0"/>
              </a:spcAft>
              <a:buSzPts val="1400"/>
              <a:buFont typeface="Josefin Sans"/>
              <a:buChar char="-"/>
            </a:pPr>
            <a:r>
              <a:rPr b="1" lang="en">
                <a:latin typeface="Josefin Sans"/>
                <a:ea typeface="Josefin Sans"/>
                <a:cs typeface="Josefin Sans"/>
                <a:sym typeface="Josefin Sans"/>
              </a:rPr>
              <a:t>Europe</a:t>
            </a:r>
            <a:r>
              <a:rPr lang="en">
                <a:latin typeface="Josefin Sans"/>
                <a:ea typeface="Josefin Sans"/>
                <a:cs typeface="Josefin Sans"/>
                <a:sym typeface="Josefin Sans"/>
              </a:rPr>
              <a:t> - UK, France, Germany (1960s/70s)</a:t>
            </a:r>
            <a:endParaRPr>
              <a:latin typeface="Josefin Sans"/>
              <a:ea typeface="Josefin Sans"/>
              <a:cs typeface="Josefin Sans"/>
              <a:sym typeface="Josefin Sans"/>
            </a:endParaRPr>
          </a:p>
          <a:p>
            <a:pPr indent="-317500" lvl="0" marL="914400" rtl="0" algn="l">
              <a:lnSpc>
                <a:spcPct val="115000"/>
              </a:lnSpc>
              <a:spcBef>
                <a:spcPts val="0"/>
              </a:spcBef>
              <a:spcAft>
                <a:spcPts val="0"/>
              </a:spcAft>
              <a:buSzPts val="1400"/>
              <a:buFont typeface="Josefin Sans"/>
              <a:buChar char="-"/>
            </a:pPr>
            <a:r>
              <a:rPr b="1" lang="en">
                <a:latin typeface="Josefin Sans"/>
                <a:ea typeface="Josefin Sans"/>
                <a:cs typeface="Josefin Sans"/>
                <a:sym typeface="Josefin Sans"/>
              </a:rPr>
              <a:t>China</a:t>
            </a:r>
            <a:r>
              <a:rPr lang="en">
                <a:latin typeface="Josefin Sans"/>
                <a:ea typeface="Josefin Sans"/>
                <a:cs typeface="Josefin Sans"/>
                <a:sym typeface="Josefin Sans"/>
              </a:rPr>
              <a:t> (1970s)</a:t>
            </a:r>
            <a:endParaRPr>
              <a:latin typeface="Josefin Sans"/>
              <a:ea typeface="Josefin Sans"/>
              <a:cs typeface="Josefin Sans"/>
              <a:sym typeface="Josefin Sans"/>
            </a:endParaRPr>
          </a:p>
          <a:p>
            <a:pPr indent="0" lvl="0" marL="0" rtl="0" algn="l">
              <a:lnSpc>
                <a:spcPct val="115000"/>
              </a:lnSpc>
              <a:spcBef>
                <a:spcPts val="0"/>
              </a:spcBef>
              <a:spcAft>
                <a:spcPts val="0"/>
              </a:spcAft>
              <a:buNone/>
            </a:pPr>
            <a:r>
              <a:t/>
            </a:r>
            <a:endParaRPr>
              <a:latin typeface="Josefin Sans"/>
              <a:ea typeface="Josefin Sans"/>
              <a:cs typeface="Josefin Sans"/>
              <a:sym typeface="Josefin Sans"/>
            </a:endParaRPr>
          </a:p>
          <a:p>
            <a:pPr indent="0" lvl="0" marL="0" rtl="0" algn="l">
              <a:lnSpc>
                <a:spcPct val="115000"/>
              </a:lnSpc>
              <a:spcBef>
                <a:spcPts val="0"/>
              </a:spcBef>
              <a:spcAft>
                <a:spcPts val="0"/>
              </a:spcAft>
              <a:buNone/>
            </a:pPr>
            <a:r>
              <a:t/>
            </a:r>
            <a:endParaRPr sz="1300">
              <a:latin typeface="Josefin Sans"/>
              <a:ea typeface="Josefin Sans"/>
              <a:cs typeface="Josefin Sans"/>
              <a:sym typeface="Josefin Sans"/>
            </a:endParaRPr>
          </a:p>
        </p:txBody>
      </p:sp>
      <p:sp>
        <p:nvSpPr>
          <p:cNvPr id="795" name="Google Shape;795;p87"/>
          <p:cNvSpPr txBox="1"/>
          <p:nvPr/>
        </p:nvSpPr>
        <p:spPr>
          <a:xfrm>
            <a:off x="4646800" y="1012275"/>
            <a:ext cx="4113900" cy="3822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000">
                <a:latin typeface="Josefin Sans"/>
                <a:ea typeface="Josefin Sans"/>
                <a:cs typeface="Josefin Sans"/>
                <a:sym typeface="Josefin Sans"/>
              </a:rPr>
              <a:t>Proposed</a:t>
            </a:r>
            <a:r>
              <a:rPr lang="en" sz="2000">
                <a:latin typeface="Josefin Sans"/>
                <a:ea typeface="Josefin Sans"/>
                <a:cs typeface="Josefin Sans"/>
                <a:sym typeface="Josefin Sans"/>
              </a:rPr>
              <a:t> Strategy: </a:t>
            </a:r>
            <a:endParaRPr sz="2000">
              <a:latin typeface="Josefin Sans"/>
              <a:ea typeface="Josefin Sans"/>
              <a:cs typeface="Josefin Sans"/>
              <a:sym typeface="Josefin Sans"/>
            </a:endParaRPr>
          </a:p>
          <a:p>
            <a:pPr indent="0" lvl="0" marL="0" rtl="0" algn="ctr">
              <a:spcBef>
                <a:spcPts val="0"/>
              </a:spcBef>
              <a:spcAft>
                <a:spcPts val="0"/>
              </a:spcAft>
              <a:buNone/>
            </a:pPr>
            <a:r>
              <a:rPr b="1" lang="en" sz="2000">
                <a:solidFill>
                  <a:schemeClr val="accent5"/>
                </a:solidFill>
                <a:latin typeface="Josefin Sans"/>
                <a:ea typeface="Josefin Sans"/>
                <a:cs typeface="Josefin Sans"/>
                <a:sym typeface="Josefin Sans"/>
              </a:rPr>
              <a:t>Geographic Concentration</a:t>
            </a:r>
            <a:endParaRPr>
              <a:solidFill>
                <a:schemeClr val="accent5"/>
              </a:solidFill>
              <a:latin typeface="Josefin Sans"/>
              <a:ea typeface="Josefin Sans"/>
              <a:cs typeface="Josefin Sans"/>
              <a:sym typeface="Josefin Sans"/>
            </a:endParaRPr>
          </a:p>
          <a:p>
            <a:pPr indent="-317500" lvl="0" marL="457200" rtl="0" algn="l">
              <a:lnSpc>
                <a:spcPct val="115000"/>
              </a:lnSpc>
              <a:spcBef>
                <a:spcPts val="0"/>
              </a:spcBef>
              <a:spcAft>
                <a:spcPts val="0"/>
              </a:spcAft>
              <a:buSzPts val="1400"/>
              <a:buFont typeface="Josefin Sans"/>
              <a:buChar char="●"/>
            </a:pPr>
            <a:r>
              <a:rPr lang="en">
                <a:latin typeface="Josefin Sans"/>
                <a:ea typeface="Josefin Sans"/>
                <a:cs typeface="Josefin Sans"/>
                <a:sym typeface="Josefin Sans"/>
              </a:rPr>
              <a:t>Should conduct research </a:t>
            </a:r>
            <a:r>
              <a:rPr b="1" lang="en">
                <a:latin typeface="Josefin Sans"/>
                <a:ea typeface="Josefin Sans"/>
                <a:cs typeface="Josefin Sans"/>
                <a:sym typeface="Josefin Sans"/>
              </a:rPr>
              <a:t>understand how consumer preferences and overall market conditions differ </a:t>
            </a:r>
            <a:r>
              <a:rPr lang="en">
                <a:latin typeface="Josefin Sans"/>
                <a:ea typeface="Josefin Sans"/>
                <a:cs typeface="Josefin Sans"/>
                <a:sym typeface="Josefin Sans"/>
              </a:rPr>
              <a:t>among countries</a:t>
            </a:r>
            <a:endParaRPr b="1">
              <a:latin typeface="Josefin Sans"/>
              <a:ea typeface="Josefin Sans"/>
              <a:cs typeface="Josefin Sans"/>
              <a:sym typeface="Josefin Sans"/>
            </a:endParaRPr>
          </a:p>
          <a:p>
            <a:pPr indent="-317500" lvl="0" marL="457200" rtl="0" algn="l">
              <a:lnSpc>
                <a:spcPct val="115000"/>
              </a:lnSpc>
              <a:spcBef>
                <a:spcPts val="0"/>
              </a:spcBef>
              <a:spcAft>
                <a:spcPts val="0"/>
              </a:spcAft>
              <a:buSzPts val="1400"/>
              <a:buFont typeface="Josefin Sans"/>
              <a:buChar char="●"/>
            </a:pPr>
            <a:r>
              <a:rPr b="1" lang="en">
                <a:latin typeface="Josefin Sans"/>
                <a:ea typeface="Josefin Sans"/>
                <a:cs typeface="Josefin Sans"/>
                <a:sym typeface="Josefin Sans"/>
              </a:rPr>
              <a:t>Tailor products and services</a:t>
            </a:r>
            <a:r>
              <a:rPr lang="en">
                <a:latin typeface="Josefin Sans"/>
                <a:ea typeface="Josefin Sans"/>
                <a:cs typeface="Josefin Sans"/>
                <a:sym typeface="Josefin Sans"/>
              </a:rPr>
              <a:t> to suit consumer preferences based on region</a:t>
            </a:r>
            <a:endParaRPr>
              <a:latin typeface="Josefin Sans"/>
              <a:ea typeface="Josefin Sans"/>
              <a:cs typeface="Josefin Sans"/>
              <a:sym typeface="Josefin Sans"/>
            </a:endParaRPr>
          </a:p>
          <a:p>
            <a:pPr indent="-317500" lvl="0" marL="457200" rtl="0" algn="l">
              <a:lnSpc>
                <a:spcPct val="115000"/>
              </a:lnSpc>
              <a:spcBef>
                <a:spcPts val="0"/>
              </a:spcBef>
              <a:spcAft>
                <a:spcPts val="0"/>
              </a:spcAft>
              <a:buSzPts val="1400"/>
              <a:buFont typeface="Josefin Sans"/>
              <a:buChar char="●"/>
            </a:pPr>
            <a:r>
              <a:rPr lang="en">
                <a:latin typeface="Josefin Sans"/>
                <a:ea typeface="Josefin Sans"/>
                <a:cs typeface="Josefin Sans"/>
                <a:sym typeface="Josefin Sans"/>
              </a:rPr>
              <a:t>For example, popular products in Malaysia include </a:t>
            </a:r>
            <a:r>
              <a:rPr b="1" lang="en">
                <a:latin typeface="Josefin Sans"/>
                <a:ea typeface="Josefin Sans"/>
                <a:cs typeface="Josefin Sans"/>
                <a:sym typeface="Josefin Sans"/>
              </a:rPr>
              <a:t>smartphones and laptops</a:t>
            </a:r>
            <a:r>
              <a:rPr lang="en">
                <a:latin typeface="Josefin Sans"/>
                <a:ea typeface="Josefin Sans"/>
                <a:cs typeface="Josefin Sans"/>
                <a:sym typeface="Josefin Sans"/>
              </a:rPr>
              <a:t>, so Sony should use this to their advantage</a:t>
            </a:r>
            <a:endParaRPr>
              <a:latin typeface="Josefin Sans"/>
              <a:ea typeface="Josefin Sans"/>
              <a:cs typeface="Josefin Sans"/>
              <a:sym typeface="Josefin Sans"/>
            </a:endParaRPr>
          </a:p>
          <a:p>
            <a:pPr indent="-317500" lvl="0" marL="457200" rtl="0" algn="l">
              <a:lnSpc>
                <a:spcPct val="115000"/>
              </a:lnSpc>
              <a:spcBef>
                <a:spcPts val="0"/>
              </a:spcBef>
              <a:spcAft>
                <a:spcPts val="0"/>
              </a:spcAft>
              <a:buSzPts val="1400"/>
              <a:buFont typeface="Josefin Sans"/>
              <a:buChar char="●"/>
            </a:pPr>
            <a:r>
              <a:rPr lang="en">
                <a:latin typeface="Josefin Sans"/>
                <a:ea typeface="Josefin Sans"/>
                <a:cs typeface="Josefin Sans"/>
                <a:sym typeface="Josefin Sans"/>
              </a:rPr>
              <a:t>Sony could also focus on expanding in </a:t>
            </a:r>
            <a:r>
              <a:rPr b="1" lang="en">
                <a:latin typeface="Josefin Sans"/>
                <a:ea typeface="Josefin Sans"/>
                <a:cs typeface="Josefin Sans"/>
                <a:sym typeface="Josefin Sans"/>
              </a:rPr>
              <a:t>Australia</a:t>
            </a:r>
            <a:r>
              <a:rPr lang="en">
                <a:latin typeface="Josefin Sans"/>
                <a:ea typeface="Josefin Sans"/>
                <a:cs typeface="Josefin Sans"/>
                <a:sym typeface="Josefin Sans"/>
              </a:rPr>
              <a:t>; they have a presence here but stepped away due to wanting to focus on other countries</a:t>
            </a:r>
            <a:endParaRPr>
              <a:latin typeface="Josefin Sans"/>
              <a:ea typeface="Josefin Sans"/>
              <a:cs typeface="Josefin Sans"/>
              <a:sym typeface="Josefin Sans"/>
            </a:endParaRPr>
          </a:p>
          <a:p>
            <a:pPr indent="0" lvl="0" marL="0" rtl="0" algn="ctr">
              <a:spcBef>
                <a:spcPts val="0"/>
              </a:spcBef>
              <a:spcAft>
                <a:spcPts val="0"/>
              </a:spcAft>
              <a:buNone/>
            </a:pPr>
            <a:r>
              <a:t/>
            </a:r>
            <a:endParaRPr sz="1300">
              <a:latin typeface="Josefin Sans"/>
              <a:ea typeface="Josefin Sans"/>
              <a:cs typeface="Josefin Sans"/>
              <a:sym typeface="Josefin Sans"/>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9" name="Shape 799"/>
        <p:cNvGrpSpPr/>
        <p:nvPr/>
      </p:nvGrpSpPr>
      <p:grpSpPr>
        <a:xfrm>
          <a:off x="0" y="0"/>
          <a:ext cx="0" cy="0"/>
          <a:chOff x="0" y="0"/>
          <a:chExt cx="0" cy="0"/>
        </a:xfrm>
      </p:grpSpPr>
      <p:sp>
        <p:nvSpPr>
          <p:cNvPr id="800" name="Google Shape;800;p88"/>
          <p:cNvSpPr txBox="1"/>
          <p:nvPr>
            <p:ph type="title"/>
          </p:nvPr>
        </p:nvSpPr>
        <p:spPr>
          <a:xfrm>
            <a:off x="311700" y="191825"/>
            <a:ext cx="8520600" cy="572700"/>
          </a:xfrm>
          <a:prstGeom prst="rect">
            <a:avLst/>
          </a:prstGeom>
        </p:spPr>
        <p:txBody>
          <a:bodyPr anchorCtr="0" anchor="t" bIns="91425" lIns="91425" spcFirstLastPara="1" rIns="91425" wrap="square" tIns="79200">
            <a:noAutofit/>
          </a:bodyPr>
          <a:lstStyle/>
          <a:p>
            <a:pPr indent="0" lvl="0" marL="0" rtl="0" algn="ctr">
              <a:spcBef>
                <a:spcPts val="0"/>
              </a:spcBef>
              <a:spcAft>
                <a:spcPts val="0"/>
              </a:spcAft>
              <a:buClr>
                <a:schemeClr val="dk1"/>
              </a:buClr>
              <a:buSzPts val="1100"/>
              <a:buFont typeface="Arial"/>
              <a:buNone/>
            </a:pPr>
            <a:r>
              <a:rPr lang="en"/>
              <a:t>Current &amp; Proposed Global</a:t>
            </a:r>
            <a:r>
              <a:rPr lang="en"/>
              <a:t> Strategy:</a:t>
            </a:r>
            <a:endParaRPr/>
          </a:p>
          <a:p>
            <a:pPr indent="0" lvl="0" marL="0" rtl="0" algn="ctr">
              <a:spcBef>
                <a:spcPts val="0"/>
              </a:spcBef>
              <a:spcAft>
                <a:spcPts val="0"/>
              </a:spcAft>
              <a:buClr>
                <a:schemeClr val="dk1"/>
              </a:buClr>
              <a:buSzPts val="1100"/>
              <a:buFont typeface="Arial"/>
              <a:buNone/>
            </a:pPr>
            <a:r>
              <a:rPr lang="en"/>
              <a:t>Standardize</a:t>
            </a:r>
            <a:endParaRPr/>
          </a:p>
          <a:p>
            <a:pPr indent="0" lvl="0" marL="0" rtl="0" algn="ctr">
              <a:spcBef>
                <a:spcPts val="0"/>
              </a:spcBef>
              <a:spcAft>
                <a:spcPts val="0"/>
              </a:spcAft>
              <a:buNone/>
            </a:pPr>
            <a:r>
              <a:t/>
            </a:r>
            <a:endParaRPr/>
          </a:p>
        </p:txBody>
      </p:sp>
      <p:sp>
        <p:nvSpPr>
          <p:cNvPr id="801" name="Google Shape;801;p88"/>
          <p:cNvSpPr txBox="1"/>
          <p:nvPr/>
        </p:nvSpPr>
        <p:spPr>
          <a:xfrm>
            <a:off x="272875" y="4722675"/>
            <a:ext cx="4113900" cy="333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800">
                <a:solidFill>
                  <a:schemeClr val="dk1"/>
                </a:solidFill>
                <a:latin typeface="Josefin Sans"/>
                <a:ea typeface="Josefin Sans"/>
                <a:cs typeface="Josefin Sans"/>
                <a:sym typeface="Josefin Sans"/>
              </a:rPr>
              <a:t>Amy Mei</a:t>
            </a:r>
            <a:r>
              <a:rPr b="1" lang="en" sz="800">
                <a:solidFill>
                  <a:schemeClr val="dk1"/>
                </a:solidFill>
                <a:latin typeface="Josefin Sans"/>
                <a:ea typeface="Josefin Sans"/>
                <a:cs typeface="Josefin Sans"/>
                <a:sym typeface="Josefin Sans"/>
              </a:rPr>
              <a:t> </a:t>
            </a:r>
            <a:endParaRPr b="1" sz="800">
              <a:solidFill>
                <a:schemeClr val="dk1"/>
              </a:solidFill>
              <a:latin typeface="Josefin Sans"/>
              <a:ea typeface="Josefin Sans"/>
              <a:cs typeface="Josefin Sans"/>
              <a:sym typeface="Josefin Sans"/>
            </a:endParaRPr>
          </a:p>
        </p:txBody>
      </p:sp>
      <p:sp>
        <p:nvSpPr>
          <p:cNvPr id="802" name="Google Shape;802;p88"/>
          <p:cNvSpPr txBox="1"/>
          <p:nvPr/>
        </p:nvSpPr>
        <p:spPr>
          <a:xfrm>
            <a:off x="272875" y="4180625"/>
            <a:ext cx="7020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803" name="Google Shape;803;p88"/>
          <p:cNvSpPr txBox="1"/>
          <p:nvPr/>
        </p:nvSpPr>
        <p:spPr>
          <a:xfrm>
            <a:off x="221850" y="764525"/>
            <a:ext cx="8700300" cy="39789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t/>
            </a:r>
            <a:endParaRPr sz="1500">
              <a:latin typeface="Josefin Sans"/>
              <a:ea typeface="Josefin Sans"/>
              <a:cs typeface="Josefin Sans"/>
              <a:sym typeface="Josefin Sans"/>
            </a:endParaRPr>
          </a:p>
          <a:p>
            <a:pPr indent="-317500" lvl="0" marL="457200" rtl="0" algn="l">
              <a:lnSpc>
                <a:spcPct val="150000"/>
              </a:lnSpc>
              <a:spcBef>
                <a:spcPts val="0"/>
              </a:spcBef>
              <a:spcAft>
                <a:spcPts val="0"/>
              </a:spcAft>
              <a:buSzPts val="1400"/>
              <a:buFont typeface="Josefin Sans"/>
              <a:buChar char="●"/>
            </a:pPr>
            <a:r>
              <a:rPr lang="en">
                <a:latin typeface="Josefin Sans"/>
                <a:ea typeface="Josefin Sans"/>
                <a:cs typeface="Josefin Sans"/>
                <a:sym typeface="Josefin Sans"/>
              </a:rPr>
              <a:t>Exploitation of location economies, companies can achieve economies of scale by increasing production and </a:t>
            </a:r>
            <a:r>
              <a:rPr b="1" lang="en">
                <a:latin typeface="Josefin Sans"/>
                <a:ea typeface="Josefin Sans"/>
                <a:cs typeface="Josefin Sans"/>
                <a:sym typeface="Josefin Sans"/>
              </a:rPr>
              <a:t>lowering costs</a:t>
            </a:r>
            <a:endParaRPr b="1">
              <a:latin typeface="Josefin Sans"/>
              <a:ea typeface="Josefin Sans"/>
              <a:cs typeface="Josefin Sans"/>
              <a:sym typeface="Josefin Sans"/>
            </a:endParaRPr>
          </a:p>
          <a:p>
            <a:pPr indent="-317500" lvl="0" marL="457200" rtl="0" algn="l">
              <a:lnSpc>
                <a:spcPct val="150000"/>
              </a:lnSpc>
              <a:spcBef>
                <a:spcPts val="0"/>
              </a:spcBef>
              <a:spcAft>
                <a:spcPts val="0"/>
              </a:spcAft>
              <a:buSzPts val="1400"/>
              <a:buFont typeface="Josefin Sans"/>
              <a:buChar char="●"/>
            </a:pPr>
            <a:r>
              <a:rPr b="1" lang="en">
                <a:latin typeface="Josefin Sans"/>
                <a:ea typeface="Josefin Sans"/>
                <a:cs typeface="Josefin Sans"/>
                <a:sym typeface="Josefin Sans"/>
              </a:rPr>
              <a:t>Quality</a:t>
            </a:r>
            <a:r>
              <a:rPr lang="en">
                <a:latin typeface="Josefin Sans"/>
                <a:ea typeface="Josefin Sans"/>
                <a:cs typeface="Josefin Sans"/>
                <a:sym typeface="Josefin Sans"/>
              </a:rPr>
              <a:t> of products or services remain </a:t>
            </a:r>
            <a:r>
              <a:rPr b="1" lang="en">
                <a:latin typeface="Josefin Sans"/>
                <a:ea typeface="Josefin Sans"/>
                <a:cs typeface="Josefin Sans"/>
                <a:sym typeface="Josefin Sans"/>
              </a:rPr>
              <a:t>consistent</a:t>
            </a:r>
            <a:r>
              <a:rPr lang="en">
                <a:latin typeface="Josefin Sans"/>
                <a:ea typeface="Josefin Sans"/>
                <a:cs typeface="Josefin Sans"/>
                <a:sym typeface="Josefin Sans"/>
              </a:rPr>
              <a:t> and equivalent to other products in the same industry </a:t>
            </a:r>
            <a:endParaRPr>
              <a:latin typeface="Josefin Sans"/>
              <a:ea typeface="Josefin Sans"/>
              <a:cs typeface="Josefin Sans"/>
              <a:sym typeface="Josefin Sans"/>
            </a:endParaRPr>
          </a:p>
          <a:p>
            <a:pPr indent="-317500" lvl="0" marL="457200" rtl="0" algn="l">
              <a:lnSpc>
                <a:spcPct val="150000"/>
              </a:lnSpc>
              <a:spcBef>
                <a:spcPts val="0"/>
              </a:spcBef>
              <a:spcAft>
                <a:spcPts val="0"/>
              </a:spcAft>
              <a:buSzPts val="1400"/>
              <a:buFont typeface="Josefin Sans"/>
              <a:buChar char="●"/>
            </a:pPr>
            <a:r>
              <a:rPr lang="en">
                <a:latin typeface="Josefin Sans"/>
                <a:ea typeface="Josefin Sans"/>
                <a:cs typeface="Josefin Sans"/>
                <a:sym typeface="Josefin Sans"/>
              </a:rPr>
              <a:t>Ensure </a:t>
            </a:r>
            <a:r>
              <a:rPr b="1" lang="en">
                <a:latin typeface="Josefin Sans"/>
                <a:ea typeface="Josefin Sans"/>
                <a:cs typeface="Josefin Sans"/>
                <a:sym typeface="Josefin Sans"/>
              </a:rPr>
              <a:t>compatibility;</a:t>
            </a:r>
            <a:r>
              <a:rPr lang="en">
                <a:latin typeface="Josefin Sans"/>
                <a:ea typeface="Josefin Sans"/>
                <a:cs typeface="Josefin Sans"/>
                <a:sym typeface="Josefin Sans"/>
              </a:rPr>
              <a:t> different components, systems, or software work together without conflicts</a:t>
            </a:r>
            <a:endParaRPr>
              <a:latin typeface="Josefin Sans"/>
              <a:ea typeface="Josefin Sans"/>
              <a:cs typeface="Josefin Sans"/>
              <a:sym typeface="Josefin Sans"/>
            </a:endParaRPr>
          </a:p>
          <a:p>
            <a:pPr indent="-317500" lvl="0" marL="457200" rtl="0" algn="l">
              <a:lnSpc>
                <a:spcPct val="150000"/>
              </a:lnSpc>
              <a:spcBef>
                <a:spcPts val="0"/>
              </a:spcBef>
              <a:spcAft>
                <a:spcPts val="0"/>
              </a:spcAft>
              <a:buSzPts val="1400"/>
              <a:buFont typeface="Josefin Sans"/>
              <a:buChar char="●"/>
            </a:pPr>
            <a:r>
              <a:rPr lang="en">
                <a:solidFill>
                  <a:schemeClr val="dk1"/>
                </a:solidFill>
                <a:highlight>
                  <a:srgbClr val="FFFFFF"/>
                </a:highlight>
                <a:latin typeface="Josefin Sans"/>
                <a:ea typeface="Josefin Sans"/>
                <a:cs typeface="Josefin Sans"/>
                <a:sym typeface="Josefin Sans"/>
              </a:rPr>
              <a:t>Do development and research then outsource the manufacturing in other countries that will allow cheap labor costs</a:t>
            </a:r>
            <a:endParaRPr>
              <a:solidFill>
                <a:schemeClr val="dk1"/>
              </a:solidFill>
              <a:highlight>
                <a:srgbClr val="FFFFFF"/>
              </a:highlight>
              <a:latin typeface="Josefin Sans"/>
              <a:ea typeface="Josefin Sans"/>
              <a:cs typeface="Josefin Sans"/>
              <a:sym typeface="Josefin Sans"/>
            </a:endParaRPr>
          </a:p>
          <a:p>
            <a:pPr indent="-317500" lvl="0" marL="457200" rtl="0" algn="l">
              <a:lnSpc>
                <a:spcPct val="150000"/>
              </a:lnSpc>
              <a:spcBef>
                <a:spcPts val="0"/>
              </a:spcBef>
              <a:spcAft>
                <a:spcPts val="0"/>
              </a:spcAft>
              <a:buSzPts val="1400"/>
              <a:buFont typeface="Josefin Sans"/>
              <a:buChar char="●"/>
            </a:pPr>
            <a:r>
              <a:rPr lang="en">
                <a:latin typeface="Josefin Sans"/>
                <a:ea typeface="Josefin Sans"/>
                <a:cs typeface="Josefin Sans"/>
                <a:sym typeface="Josefin Sans"/>
              </a:rPr>
              <a:t>Malaysian</a:t>
            </a:r>
            <a:r>
              <a:rPr lang="en">
                <a:latin typeface="Josefin Sans"/>
                <a:ea typeface="Josefin Sans"/>
                <a:cs typeface="Josefin Sans"/>
                <a:sym typeface="Josefin Sans"/>
              </a:rPr>
              <a:t> citizens are more </a:t>
            </a:r>
            <a:r>
              <a:rPr lang="en">
                <a:latin typeface="Josefin Sans"/>
                <a:ea typeface="Josefin Sans"/>
                <a:cs typeface="Josefin Sans"/>
                <a:sym typeface="Josefin Sans"/>
              </a:rPr>
              <a:t>likely</a:t>
            </a:r>
            <a:r>
              <a:rPr lang="en">
                <a:latin typeface="Josefin Sans"/>
                <a:ea typeface="Josefin Sans"/>
                <a:cs typeface="Josefin Sans"/>
                <a:sym typeface="Josefin Sans"/>
              </a:rPr>
              <a:t> to trust Sony as a brand because of their reputation</a:t>
            </a:r>
            <a:endParaRPr>
              <a:latin typeface="Josefin Sans"/>
              <a:ea typeface="Josefin Sans"/>
              <a:cs typeface="Josefin Sans"/>
              <a:sym typeface="Josefin Sans"/>
            </a:endParaRPr>
          </a:p>
          <a:p>
            <a:pPr indent="-317500" lvl="0" marL="457200" rtl="0" algn="l">
              <a:lnSpc>
                <a:spcPct val="150000"/>
              </a:lnSpc>
              <a:spcBef>
                <a:spcPts val="0"/>
              </a:spcBef>
              <a:spcAft>
                <a:spcPts val="0"/>
              </a:spcAft>
              <a:buSzPts val="1400"/>
              <a:buFont typeface="Josefin Sans"/>
              <a:buChar char="●"/>
            </a:pPr>
            <a:r>
              <a:rPr lang="en">
                <a:latin typeface="Josefin Sans"/>
                <a:ea typeface="Josefin Sans"/>
                <a:cs typeface="Josefin Sans"/>
                <a:sym typeface="Josefin Sans"/>
              </a:rPr>
              <a:t>Sony is known for advanced technology, consumers know they can rely on its products</a:t>
            </a:r>
            <a:endParaRPr>
              <a:latin typeface="Josefin Sans"/>
              <a:ea typeface="Josefin Sans"/>
              <a:cs typeface="Josefin Sans"/>
              <a:sym typeface="Josefin Sans"/>
            </a:endParaRPr>
          </a:p>
          <a:p>
            <a:pPr indent="-317500" lvl="0" marL="457200" rtl="0" algn="l">
              <a:lnSpc>
                <a:spcPct val="150000"/>
              </a:lnSpc>
              <a:spcBef>
                <a:spcPts val="0"/>
              </a:spcBef>
              <a:spcAft>
                <a:spcPts val="0"/>
              </a:spcAft>
              <a:buSzPts val="1400"/>
              <a:buFont typeface="Josefin Sans"/>
              <a:buChar char="●"/>
            </a:pPr>
            <a:r>
              <a:rPr lang="en">
                <a:latin typeface="Josefin Sans"/>
                <a:ea typeface="Josefin Sans"/>
                <a:cs typeface="Josefin Sans"/>
                <a:sym typeface="Josefin Sans"/>
              </a:rPr>
              <a:t>Sony products have great</a:t>
            </a:r>
            <a:r>
              <a:rPr lang="en">
                <a:latin typeface="Josefin Sans"/>
                <a:ea typeface="Josefin Sans"/>
                <a:cs typeface="Josefin Sans"/>
                <a:sym typeface="Josefin Sans"/>
              </a:rPr>
              <a:t> durability, effectiveness, and efficiency of which ultimately helps the company get more global recognition around the world </a:t>
            </a:r>
            <a:endParaRPr>
              <a:latin typeface="Josefin Sans"/>
              <a:ea typeface="Josefin Sans"/>
              <a:cs typeface="Josefin Sans"/>
              <a:sym typeface="Josefin Sans"/>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Macari Company Profile by Slidesgo">
  <a:themeElements>
    <a:clrScheme name="Simple Light">
      <a:dk1>
        <a:srgbClr val="000000"/>
      </a:dk1>
      <a:lt1>
        <a:srgbClr val="FFFFFF"/>
      </a:lt1>
      <a:dk2>
        <a:srgbClr val="595959"/>
      </a:dk2>
      <a:lt2>
        <a:srgbClr val="D9D9D9"/>
      </a:lt2>
      <a:accent1>
        <a:srgbClr val="FD0000"/>
      </a:accent1>
      <a:accent2>
        <a:srgbClr val="F5F5F5"/>
      </a:accent2>
      <a:accent3>
        <a:srgbClr val="BBBBBB"/>
      </a:accent3>
      <a:accent4>
        <a:srgbClr val="000000"/>
      </a:accent4>
      <a:accent5>
        <a:srgbClr val="FD0000"/>
      </a:accent5>
      <a:accent6>
        <a:srgbClr val="FF8D8D"/>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Macari Company Profile by Slidesgo">
  <a:themeElements>
    <a:clrScheme name="Simple Light">
      <a:dk1>
        <a:srgbClr val="000000"/>
      </a:dk1>
      <a:lt1>
        <a:srgbClr val="FFFFFF"/>
      </a:lt1>
      <a:dk2>
        <a:srgbClr val="595959"/>
      </a:dk2>
      <a:lt2>
        <a:srgbClr val="D9D9D9"/>
      </a:lt2>
      <a:accent1>
        <a:srgbClr val="FD0000"/>
      </a:accent1>
      <a:accent2>
        <a:srgbClr val="F5F5F5"/>
      </a:accent2>
      <a:accent3>
        <a:srgbClr val="BBBBBB"/>
      </a:accent3>
      <a:accent4>
        <a:srgbClr val="000000"/>
      </a:accent4>
      <a:accent5>
        <a:srgbClr val="FD0000"/>
      </a:accent5>
      <a:accent6>
        <a:srgbClr val="FF8D8D"/>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